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Nunito SemiBold"/>
      <p:regular r:id="rId52"/>
      <p:bold r:id="rId53"/>
      <p:italic r:id="rId54"/>
      <p:boldItalic r:id="rId55"/>
    </p:embeddedFont>
    <p:embeddedFont>
      <p:font typeface="Roboto Medium"/>
      <p:regular r:id="rId56"/>
      <p:bold r:id="rId57"/>
      <p:italic r:id="rId58"/>
      <p:boldItalic r:id="rId59"/>
    </p:embeddedFont>
    <p:embeddedFont>
      <p:font typeface="Roboto"/>
      <p:regular r:id="rId60"/>
      <p:bold r:id="rId61"/>
      <p:italic r:id="rId62"/>
      <p:boldItalic r:id="rId63"/>
    </p:embeddedFont>
    <p:embeddedFont>
      <p:font typeface="Nunito"/>
      <p:regular r:id="rId64"/>
      <p:bold r:id="rId65"/>
      <p:italic r:id="rId66"/>
      <p:boldItalic r:id="rId67"/>
    </p:embeddedFont>
    <p:embeddedFont>
      <p:font typeface="EB Garamond SemiBold"/>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A9DC24-55B6-4177-8824-3241ABFAA9F9}">
  <a:tblStyle styleId="{9CA9DC24-55B6-4177-8824-3241ABFAA9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5.xml"/><Relationship Id="rId75" Type="http://schemas.openxmlformats.org/officeDocument/2006/relationships/font" Target="fonts/OpenSans-boldItalic.fntdata"/><Relationship Id="rId30" Type="http://schemas.openxmlformats.org/officeDocument/2006/relationships/slide" Target="slides/slide24.xml"/><Relationship Id="rId74" Type="http://schemas.openxmlformats.org/officeDocument/2006/relationships/font" Target="fonts/OpenSans-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EBGaramondSemiBold-boldItalic.fntdata"/><Relationship Id="rId70" Type="http://schemas.openxmlformats.org/officeDocument/2006/relationships/font" Target="fonts/EBGaramondSemi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Nunito-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Nunito-italic.fntdata"/><Relationship Id="rId21" Type="http://schemas.openxmlformats.org/officeDocument/2006/relationships/slide" Target="slides/slide15.xml"/><Relationship Id="rId65" Type="http://schemas.openxmlformats.org/officeDocument/2006/relationships/font" Target="fonts/Nunito-bold.fntdata"/><Relationship Id="rId24" Type="http://schemas.openxmlformats.org/officeDocument/2006/relationships/slide" Target="slides/slide18.xml"/><Relationship Id="rId68" Type="http://schemas.openxmlformats.org/officeDocument/2006/relationships/font" Target="fonts/EBGaramondSemiBold-regular.fntdata"/><Relationship Id="rId23" Type="http://schemas.openxmlformats.org/officeDocument/2006/relationships/slide" Target="slides/slide17.xml"/><Relationship Id="rId67" Type="http://schemas.openxmlformats.org/officeDocument/2006/relationships/font" Target="fonts/Nunito-boldItalic.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EBGaramondSemiBo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NunitoSemiBold-bold.fntdata"/><Relationship Id="rId52" Type="http://schemas.openxmlformats.org/officeDocument/2006/relationships/font" Target="fonts/NunitoSemiBold-regular.fntdata"/><Relationship Id="rId11" Type="http://schemas.openxmlformats.org/officeDocument/2006/relationships/slide" Target="slides/slide5.xml"/><Relationship Id="rId55" Type="http://schemas.openxmlformats.org/officeDocument/2006/relationships/font" Target="fonts/NunitoSemiBold-boldItalic.fntdata"/><Relationship Id="rId10" Type="http://schemas.openxmlformats.org/officeDocument/2006/relationships/slide" Target="slides/slide4.xml"/><Relationship Id="rId54" Type="http://schemas.openxmlformats.org/officeDocument/2006/relationships/font" Target="fonts/NunitoSemiBold-italic.fntdata"/><Relationship Id="rId13" Type="http://schemas.openxmlformats.org/officeDocument/2006/relationships/slide" Target="slides/slide7.xml"/><Relationship Id="rId57" Type="http://schemas.openxmlformats.org/officeDocument/2006/relationships/font" Target="fonts/RobotoMedium-bold.fntdata"/><Relationship Id="rId12" Type="http://schemas.openxmlformats.org/officeDocument/2006/relationships/slide" Target="slides/slide6.xml"/><Relationship Id="rId56" Type="http://schemas.openxmlformats.org/officeDocument/2006/relationships/font" Target="fonts/RobotoMedium-regular.fntdata"/><Relationship Id="rId15" Type="http://schemas.openxmlformats.org/officeDocument/2006/relationships/slide" Target="slides/slide9.xml"/><Relationship Id="rId59" Type="http://schemas.openxmlformats.org/officeDocument/2006/relationships/font" Target="fonts/RobotoMedium-boldItalic.fntdata"/><Relationship Id="rId14" Type="http://schemas.openxmlformats.org/officeDocument/2006/relationships/slide" Target="slides/slide8.xml"/><Relationship Id="rId58" Type="http://schemas.openxmlformats.org/officeDocument/2006/relationships/font" Target="fonts/Roboto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90aaeb4e61_2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90aaeb4e61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0aaeb4e61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0aaeb4e61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90aaeb4e61_2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0aaeb4e61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0aaeb4e61_2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0aaeb4e61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0aaeb4e61_2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0aaeb4e61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90aaeb4e61_29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90aaeb4e61_2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0aaeb4e6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0aaeb4e6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04f21ef17_0_4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04f21ef1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0aaeb4e61_2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0aaeb4e61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04f21ef17_0_5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04f21ef17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0aaeb4e61_36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90aaeb4e61_3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904f21ef17_0_5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904f21ef17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0aaeb4e6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90aaeb4e6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0aaeb4e61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0aaeb4e61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90aaeb4e61_1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90aaeb4e61_1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90aaeb4e61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90aaeb4e61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0aaeb4e61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0aaeb4e61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90aaeb4e61_1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90aaeb4e61_1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0aaeb4e61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90aaeb4e61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0aaeb4e61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0aaeb4e61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90aaeb4e61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90aaeb4e61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03b8f1c7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03b8f1c7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90aaeb4e61_1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90aaeb4e61_1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90aaeb4e61_1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90aaeb4e61_1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0aaeb4e61_2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90aaeb4e61_2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90aaeb4e61_2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90aaeb4e61_2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90aaeb4e61_29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90aaeb4e61_2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0aaeb4e61_29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0aaeb4e61_2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90aaeb4e61_29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90aaeb4e61_2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90aaeb4e61_29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90aaeb4e61_2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90aaeb4e61_2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90aaeb4e61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90aaeb4e61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90aaeb4e61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0aaeb4e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90aaeb4e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90aaeb4e61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90aaeb4e61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90aaeb4e61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90aaeb4e61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90aaeb4e61_29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90aaeb4e61_29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90aaeb4e61_29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90aaeb4e61_29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90aaeb4e61_29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90aaeb4e61_29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90aaeb4e61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90aaeb4e61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0aaeb4e61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0aaeb4e61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0aaeb4e61_3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0aaeb4e61_3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0aaeb4e61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0aaeb4e61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04f21ef17_0_3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04f21ef1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0aaeb4e61_2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90aaeb4e6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11" name="Shape 11"/>
        <p:cNvGrpSpPr/>
        <p:nvPr/>
      </p:nvGrpSpPr>
      <p:grpSpPr>
        <a:xfrm>
          <a:off x="0" y="0"/>
          <a:ext cx="0" cy="0"/>
          <a:chOff x="0" y="0"/>
          <a:chExt cx="0" cy="0"/>
        </a:xfrm>
      </p:grpSpPr>
      <p:sp>
        <p:nvSpPr>
          <p:cNvPr id="12" name="Google Shape;12;p2"/>
          <p:cNvSpPr/>
          <p:nvPr>
            <p:ph idx="2" type="pic"/>
          </p:nvPr>
        </p:nvSpPr>
        <p:spPr>
          <a:xfrm>
            <a:off x="0" y="0"/>
            <a:ext cx="9144000" cy="51435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p:cSld name="Team Slide">
    <p:spTree>
      <p:nvGrpSpPr>
        <p:cNvPr id="96" name="Shape 96"/>
        <p:cNvGrpSpPr/>
        <p:nvPr/>
      </p:nvGrpSpPr>
      <p:grpSpPr>
        <a:xfrm>
          <a:off x="0" y="0"/>
          <a:ext cx="0" cy="0"/>
          <a:chOff x="0" y="0"/>
          <a:chExt cx="0" cy="0"/>
        </a:xfrm>
      </p:grpSpPr>
      <p:cxnSp>
        <p:nvCxnSpPr>
          <p:cNvPr id="97" name="Google Shape;97;p11"/>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98" name="Google Shape;98;p11"/>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99" name="Google Shape;99;p11"/>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00" name="Google Shape;100;p11"/>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101" name="Google Shape;101;p11"/>
          <p:cNvCxnSpPr/>
          <p:nvPr/>
        </p:nvCxnSpPr>
        <p:spPr>
          <a:xfrm rot="10800000">
            <a:off x="8630618" y="2988000"/>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102" name="Google Shape;102;p11"/>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03" name="Google Shape;103;p11"/>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104" name="Google Shape;104;p11"/>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105" name="Google Shape;105;p11"/>
          <p:cNvSpPr/>
          <p:nvPr/>
        </p:nvSpPr>
        <p:spPr>
          <a:xfrm>
            <a:off x="910792" y="1204710"/>
            <a:ext cx="1723500" cy="2400300"/>
          </a:xfrm>
          <a:prstGeom prst="roundRect">
            <a:avLst>
              <a:gd fmla="val 2826" name="adj"/>
            </a:avLst>
          </a:prstGeom>
          <a:gradFill>
            <a:gsLst>
              <a:gs pos="0">
                <a:srgbClr val="F2F2F2"/>
              </a:gs>
              <a:gs pos="100000">
                <a:schemeClr val="lt1"/>
              </a:gs>
            </a:gsLst>
            <a:lin ang="18900000" scaled="0"/>
          </a:gradFill>
          <a:ln>
            <a:noFill/>
          </a:ln>
          <a:effectLst>
            <a:outerShdw blurRad="190500" sx="103000" rotWithShape="0" algn="tr" sy="103000">
              <a:srgbClr val="000000">
                <a:alpha val="1960"/>
              </a:srgbClr>
            </a:outerShdw>
          </a:effectLst>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106" name="Google Shape;106;p11"/>
          <p:cNvSpPr txBox="1"/>
          <p:nvPr>
            <p:ph idx="1" type="body"/>
          </p:nvPr>
        </p:nvSpPr>
        <p:spPr>
          <a:xfrm>
            <a:off x="980512" y="3250356"/>
            <a:ext cx="1574400" cy="1593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900"/>
              <a:buNone/>
              <a:defRPr b="1" sz="9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07" name="Google Shape;107;p11"/>
          <p:cNvSpPr txBox="1"/>
          <p:nvPr>
            <p:ph idx="2" type="body"/>
          </p:nvPr>
        </p:nvSpPr>
        <p:spPr>
          <a:xfrm>
            <a:off x="980512" y="3390620"/>
            <a:ext cx="1574400" cy="1074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500"/>
              <a:buNone/>
              <a:defRPr b="0" i="0" sz="5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08" name="Google Shape;108;p11"/>
          <p:cNvSpPr/>
          <p:nvPr>
            <p:ph idx="3" type="pic"/>
          </p:nvPr>
        </p:nvSpPr>
        <p:spPr>
          <a:xfrm>
            <a:off x="910792" y="1204710"/>
            <a:ext cx="1723500" cy="1901400"/>
          </a:xfrm>
          <a:prstGeom prst="round2SameRect">
            <a:avLst>
              <a:gd fmla="val 2480" name="adj1"/>
              <a:gd fmla="val 0" name="adj2"/>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9" name="Google Shape;109;p11"/>
          <p:cNvSpPr/>
          <p:nvPr/>
        </p:nvSpPr>
        <p:spPr>
          <a:xfrm>
            <a:off x="2782113" y="1543361"/>
            <a:ext cx="1723500" cy="2400300"/>
          </a:xfrm>
          <a:prstGeom prst="roundRect">
            <a:avLst>
              <a:gd fmla="val 2826" name="adj"/>
            </a:avLst>
          </a:prstGeom>
          <a:gradFill>
            <a:gsLst>
              <a:gs pos="0">
                <a:srgbClr val="F2F2F2"/>
              </a:gs>
              <a:gs pos="100000">
                <a:schemeClr val="lt1"/>
              </a:gs>
            </a:gsLst>
            <a:lin ang="18900000" scaled="0"/>
          </a:gradFill>
          <a:ln>
            <a:noFill/>
          </a:ln>
          <a:effectLst>
            <a:outerShdw blurRad="190500" sx="103000" rotWithShape="0" algn="tr" sy="103000">
              <a:srgbClr val="000000">
                <a:alpha val="1960"/>
              </a:srgbClr>
            </a:outerShdw>
          </a:effectLst>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110" name="Google Shape;110;p11"/>
          <p:cNvSpPr txBox="1"/>
          <p:nvPr>
            <p:ph idx="4" type="body"/>
          </p:nvPr>
        </p:nvSpPr>
        <p:spPr>
          <a:xfrm>
            <a:off x="2851833" y="3589007"/>
            <a:ext cx="1574400" cy="1593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900"/>
              <a:buNone/>
              <a:defRPr b="1" sz="9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11" name="Google Shape;111;p11"/>
          <p:cNvSpPr txBox="1"/>
          <p:nvPr>
            <p:ph idx="5" type="body"/>
          </p:nvPr>
        </p:nvSpPr>
        <p:spPr>
          <a:xfrm>
            <a:off x="2851833" y="3729271"/>
            <a:ext cx="1574400" cy="1074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500"/>
              <a:buNone/>
              <a:defRPr b="0" i="0" sz="5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12" name="Google Shape;112;p11"/>
          <p:cNvSpPr/>
          <p:nvPr>
            <p:ph idx="6" type="pic"/>
          </p:nvPr>
        </p:nvSpPr>
        <p:spPr>
          <a:xfrm>
            <a:off x="2782113" y="1543361"/>
            <a:ext cx="1723500" cy="1901400"/>
          </a:xfrm>
          <a:prstGeom prst="round2SameRect">
            <a:avLst>
              <a:gd fmla="val 2480" name="adj1"/>
              <a:gd fmla="val 0" name="adj2"/>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3" name="Google Shape;113;p11"/>
          <p:cNvSpPr/>
          <p:nvPr/>
        </p:nvSpPr>
        <p:spPr>
          <a:xfrm>
            <a:off x="4653434" y="1840309"/>
            <a:ext cx="1723500" cy="2400300"/>
          </a:xfrm>
          <a:prstGeom prst="roundRect">
            <a:avLst>
              <a:gd fmla="val 2826" name="adj"/>
            </a:avLst>
          </a:prstGeom>
          <a:gradFill>
            <a:gsLst>
              <a:gs pos="0">
                <a:srgbClr val="F2F2F2"/>
              </a:gs>
              <a:gs pos="100000">
                <a:schemeClr val="lt1"/>
              </a:gs>
            </a:gsLst>
            <a:lin ang="18900000" scaled="0"/>
          </a:gradFill>
          <a:ln>
            <a:noFill/>
          </a:ln>
          <a:effectLst>
            <a:outerShdw blurRad="190500" sx="103000" rotWithShape="0" algn="tr" sy="103000">
              <a:srgbClr val="000000">
                <a:alpha val="1960"/>
              </a:srgbClr>
            </a:outerShdw>
          </a:effectLst>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114" name="Google Shape;114;p11"/>
          <p:cNvSpPr txBox="1"/>
          <p:nvPr>
            <p:ph idx="7" type="body"/>
          </p:nvPr>
        </p:nvSpPr>
        <p:spPr>
          <a:xfrm>
            <a:off x="4723155" y="3885955"/>
            <a:ext cx="1574400" cy="1593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900"/>
              <a:buNone/>
              <a:defRPr b="1" sz="9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15" name="Google Shape;115;p11"/>
          <p:cNvSpPr txBox="1"/>
          <p:nvPr>
            <p:ph idx="8" type="body"/>
          </p:nvPr>
        </p:nvSpPr>
        <p:spPr>
          <a:xfrm>
            <a:off x="4723155" y="4026219"/>
            <a:ext cx="1574400" cy="1074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500"/>
              <a:buNone/>
              <a:defRPr b="0" i="0" sz="5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16" name="Google Shape;116;p11"/>
          <p:cNvSpPr/>
          <p:nvPr>
            <p:ph idx="9" type="pic"/>
          </p:nvPr>
        </p:nvSpPr>
        <p:spPr>
          <a:xfrm>
            <a:off x="4653434" y="1840309"/>
            <a:ext cx="1723500" cy="1901400"/>
          </a:xfrm>
          <a:prstGeom prst="round2SameRect">
            <a:avLst>
              <a:gd fmla="val 2480" name="adj1"/>
              <a:gd fmla="val 0" name="adj2"/>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7" name="Google Shape;117;p11"/>
          <p:cNvSpPr/>
          <p:nvPr/>
        </p:nvSpPr>
        <p:spPr>
          <a:xfrm>
            <a:off x="6523796" y="1349035"/>
            <a:ext cx="1723500" cy="2400300"/>
          </a:xfrm>
          <a:prstGeom prst="roundRect">
            <a:avLst>
              <a:gd fmla="val 2826" name="adj"/>
            </a:avLst>
          </a:prstGeom>
          <a:gradFill>
            <a:gsLst>
              <a:gs pos="0">
                <a:srgbClr val="F2F2F2"/>
              </a:gs>
              <a:gs pos="100000">
                <a:schemeClr val="lt1"/>
              </a:gs>
            </a:gsLst>
            <a:lin ang="18900000" scaled="0"/>
          </a:gradFill>
          <a:ln>
            <a:noFill/>
          </a:ln>
          <a:effectLst>
            <a:outerShdw blurRad="190500" sx="103000" rotWithShape="0" algn="tr" sy="103000">
              <a:srgbClr val="000000">
                <a:alpha val="1960"/>
              </a:srgbClr>
            </a:outerShdw>
          </a:effectLst>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118" name="Google Shape;118;p11"/>
          <p:cNvSpPr txBox="1"/>
          <p:nvPr>
            <p:ph idx="13" type="body"/>
          </p:nvPr>
        </p:nvSpPr>
        <p:spPr>
          <a:xfrm>
            <a:off x="6593517" y="3394681"/>
            <a:ext cx="1574400" cy="1593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900"/>
              <a:buNone/>
              <a:defRPr b="1" sz="9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19" name="Google Shape;119;p11"/>
          <p:cNvSpPr txBox="1"/>
          <p:nvPr>
            <p:ph idx="14" type="body"/>
          </p:nvPr>
        </p:nvSpPr>
        <p:spPr>
          <a:xfrm>
            <a:off x="6593517" y="3534945"/>
            <a:ext cx="1574400" cy="107400"/>
          </a:xfrm>
          <a:prstGeom prst="rect">
            <a:avLst/>
          </a:prstGeom>
          <a:noFill/>
          <a:ln>
            <a:noFill/>
          </a:ln>
        </p:spPr>
        <p:txBody>
          <a:bodyPr anchorCtr="0" anchor="t" bIns="17150" lIns="34275" spcFirstLastPara="1" rIns="34275" wrap="square" tIns="17150">
            <a:noAutofit/>
          </a:bodyPr>
          <a:lstStyle>
            <a:lvl1pPr indent="-228600" lvl="0" marL="457200" algn="ctr">
              <a:lnSpc>
                <a:spcPct val="90000"/>
              </a:lnSpc>
              <a:spcBef>
                <a:spcPts val="0"/>
              </a:spcBef>
              <a:spcAft>
                <a:spcPts val="0"/>
              </a:spcAft>
              <a:buClr>
                <a:schemeClr val="dk1"/>
              </a:buClr>
              <a:buSzPts val="500"/>
              <a:buNone/>
              <a:defRPr b="0" i="0" sz="500">
                <a:solidFill>
                  <a:schemeClr val="dk1"/>
                </a:solidFill>
                <a:latin typeface="Arial"/>
                <a:ea typeface="Arial"/>
                <a:cs typeface="Arial"/>
                <a:sym typeface="Arial"/>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20" name="Google Shape;120;p11"/>
          <p:cNvSpPr/>
          <p:nvPr>
            <p:ph idx="15" type="pic"/>
          </p:nvPr>
        </p:nvSpPr>
        <p:spPr>
          <a:xfrm>
            <a:off x="6523796" y="1349035"/>
            <a:ext cx="1723500" cy="1901400"/>
          </a:xfrm>
          <a:prstGeom prst="round2SameRect">
            <a:avLst>
              <a:gd fmla="val 2480" name="adj1"/>
              <a:gd fmla="val 0" name="adj2"/>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am Slide">
  <p:cSld name="Image Left / Team Slide">
    <p:bg>
      <p:bgPr>
        <a:solidFill>
          <a:schemeClr val="lt1"/>
        </a:solidFill>
      </p:bgPr>
    </p:bg>
    <p:spTree>
      <p:nvGrpSpPr>
        <p:cNvPr id="121" name="Shape 121"/>
        <p:cNvGrpSpPr/>
        <p:nvPr/>
      </p:nvGrpSpPr>
      <p:grpSpPr>
        <a:xfrm>
          <a:off x="0" y="0"/>
          <a:ext cx="0" cy="0"/>
          <a:chOff x="0" y="0"/>
          <a:chExt cx="0" cy="0"/>
        </a:xfrm>
      </p:grpSpPr>
      <p:sp>
        <p:nvSpPr>
          <p:cNvPr id="122" name="Google Shape;122;p12"/>
          <p:cNvSpPr/>
          <p:nvPr/>
        </p:nvSpPr>
        <p:spPr>
          <a:xfrm>
            <a:off x="2174708" y="0"/>
            <a:ext cx="6969300" cy="5143500"/>
          </a:xfrm>
          <a:prstGeom prst="rect">
            <a:avLst/>
          </a:prstGeom>
          <a:solidFill>
            <a:srgbClr val="3333FF"/>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123" name="Google Shape;123;p12"/>
          <p:cNvCxnSpPr/>
          <p:nvPr/>
        </p:nvCxnSpPr>
        <p:spPr>
          <a:xfrm rot="10800000">
            <a:off x="3548638" y="2988000"/>
            <a:ext cx="0" cy="2155500"/>
          </a:xfrm>
          <a:prstGeom prst="straightConnector1">
            <a:avLst/>
          </a:prstGeom>
          <a:noFill/>
          <a:ln cap="flat" cmpd="sng" w="9525">
            <a:solidFill>
              <a:schemeClr val="lt1">
                <a:alpha val="15686"/>
              </a:schemeClr>
            </a:solidFill>
            <a:prstDash val="solid"/>
            <a:miter lim="800000"/>
            <a:headEnd len="sm" w="sm" type="none"/>
            <a:tailEnd len="sm" w="sm" type="none"/>
          </a:ln>
        </p:spPr>
      </p:cxnSp>
      <p:cxnSp>
        <p:nvCxnSpPr>
          <p:cNvPr id="124" name="Google Shape;124;p12"/>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25" name="Google Shape;125;p12"/>
          <p:cNvCxnSpPr/>
          <p:nvPr/>
        </p:nvCxnSpPr>
        <p:spPr>
          <a:xfrm rot="10800000">
            <a:off x="5486400" y="-129"/>
            <a:ext cx="0" cy="2155500"/>
          </a:xfrm>
          <a:prstGeom prst="straightConnector1">
            <a:avLst/>
          </a:prstGeom>
          <a:noFill/>
          <a:ln cap="flat" cmpd="sng" w="9525">
            <a:solidFill>
              <a:schemeClr val="lt1">
                <a:alpha val="15686"/>
              </a:schemeClr>
            </a:solidFill>
            <a:prstDash val="solid"/>
            <a:miter lim="800000"/>
            <a:headEnd len="sm" w="sm" type="none"/>
            <a:tailEnd len="sm" w="sm" type="none"/>
          </a:ln>
        </p:spPr>
      </p:cxnSp>
      <p:cxnSp>
        <p:nvCxnSpPr>
          <p:cNvPr id="126" name="Google Shape;126;p12"/>
          <p:cNvCxnSpPr/>
          <p:nvPr/>
        </p:nvCxnSpPr>
        <p:spPr>
          <a:xfrm rot="10800000">
            <a:off x="7315200" y="1"/>
            <a:ext cx="0" cy="5143500"/>
          </a:xfrm>
          <a:prstGeom prst="straightConnector1">
            <a:avLst/>
          </a:prstGeom>
          <a:noFill/>
          <a:ln cap="flat" cmpd="sng" w="9525">
            <a:solidFill>
              <a:schemeClr val="lt1">
                <a:alpha val="15686"/>
              </a:schemeClr>
            </a:solidFill>
            <a:prstDash val="solid"/>
            <a:miter lim="800000"/>
            <a:headEnd len="sm" w="sm" type="none"/>
            <a:tailEnd len="sm" w="sm" type="none"/>
          </a:ln>
        </p:spPr>
      </p:cxnSp>
      <p:sp>
        <p:nvSpPr>
          <p:cNvPr id="127" name="Google Shape;127;p12"/>
          <p:cNvSpPr/>
          <p:nvPr>
            <p:ph idx="2" type="pic"/>
          </p:nvPr>
        </p:nvSpPr>
        <p:spPr>
          <a:xfrm>
            <a:off x="1127961" y="852738"/>
            <a:ext cx="2761200" cy="3438000"/>
          </a:xfrm>
          <a:prstGeom prst="roundRect">
            <a:avLst>
              <a:gd fmla="val 1797" name="adj"/>
            </a:avLst>
          </a:prstGeom>
          <a:solidFill>
            <a:srgbClr val="F2F2F2"/>
          </a:solidFill>
          <a:ln>
            <a:noFill/>
          </a:ln>
          <a:effectLst>
            <a:outerShdw blurRad="190500" sx="102000" rotWithShape="0" algn="ctr" sy="102000">
              <a:srgbClr val="000000">
                <a:alpha val="4705"/>
              </a:srgbClr>
            </a:outerShdw>
          </a:effectLst>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8" name="Google Shape;128;p12"/>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29" name="Google Shape;129;p12"/>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130" name="Google Shape;130;p12"/>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am Slide">
  <p:cSld name="Image Right / Team Slide">
    <p:spTree>
      <p:nvGrpSpPr>
        <p:cNvPr id="131" name="Shape 131"/>
        <p:cNvGrpSpPr/>
        <p:nvPr/>
      </p:nvGrpSpPr>
      <p:grpSpPr>
        <a:xfrm>
          <a:off x="0" y="0"/>
          <a:ext cx="0" cy="0"/>
          <a:chOff x="0" y="0"/>
          <a:chExt cx="0" cy="0"/>
        </a:xfrm>
      </p:grpSpPr>
      <p:sp>
        <p:nvSpPr>
          <p:cNvPr id="132" name="Google Shape;132;p13"/>
          <p:cNvSpPr/>
          <p:nvPr/>
        </p:nvSpPr>
        <p:spPr>
          <a:xfrm>
            <a:off x="0" y="0"/>
            <a:ext cx="6984300" cy="5143500"/>
          </a:xfrm>
          <a:prstGeom prst="rect">
            <a:avLst/>
          </a:prstGeom>
          <a:solidFill>
            <a:srgbClr val="3333FF"/>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cxnSp>
        <p:nvCxnSpPr>
          <p:cNvPr id="133" name="Google Shape;133;p13"/>
          <p:cNvCxnSpPr/>
          <p:nvPr/>
        </p:nvCxnSpPr>
        <p:spPr>
          <a:xfrm rot="10800000">
            <a:off x="3548638" y="2988000"/>
            <a:ext cx="0" cy="2155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134" name="Google Shape;134;p13"/>
          <p:cNvCxnSpPr/>
          <p:nvPr/>
        </p:nvCxnSpPr>
        <p:spPr>
          <a:xfrm rot="10800000">
            <a:off x="1828800" y="1"/>
            <a:ext cx="0" cy="5143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135" name="Google Shape;135;p13"/>
          <p:cNvCxnSpPr/>
          <p:nvPr/>
        </p:nvCxnSpPr>
        <p:spPr>
          <a:xfrm rot="10800000">
            <a:off x="5486400" y="-129"/>
            <a:ext cx="0" cy="2155500"/>
          </a:xfrm>
          <a:prstGeom prst="straightConnector1">
            <a:avLst/>
          </a:prstGeom>
          <a:noFill/>
          <a:ln cap="flat" cmpd="sng" w="9525">
            <a:solidFill>
              <a:srgbClr val="768EF7">
                <a:alpha val="20000"/>
              </a:srgbClr>
            </a:solidFill>
            <a:prstDash val="solid"/>
            <a:miter lim="800000"/>
            <a:headEnd len="sm" w="sm" type="none"/>
            <a:tailEnd len="sm" w="sm" type="none"/>
          </a:ln>
        </p:spPr>
      </p:cxnSp>
      <p:sp>
        <p:nvSpPr>
          <p:cNvPr id="136" name="Google Shape;136;p13"/>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F2F2F2"/>
                </a:solidFill>
                <a:latin typeface="Arial"/>
                <a:ea typeface="Arial"/>
                <a:cs typeface="Arial"/>
                <a:sym typeface="Arial"/>
              </a:defRPr>
            </a:lvl1pPr>
            <a:lvl2pPr indent="0" lvl="1" marL="0" algn="l">
              <a:spcBef>
                <a:spcPts val="0"/>
              </a:spcBef>
              <a:buNone/>
              <a:defRPr sz="800">
                <a:solidFill>
                  <a:srgbClr val="F2F2F2"/>
                </a:solidFill>
                <a:latin typeface="Arial"/>
                <a:ea typeface="Arial"/>
                <a:cs typeface="Arial"/>
                <a:sym typeface="Arial"/>
              </a:defRPr>
            </a:lvl2pPr>
            <a:lvl3pPr indent="0" lvl="2" marL="0" algn="l">
              <a:spcBef>
                <a:spcPts val="0"/>
              </a:spcBef>
              <a:buNone/>
              <a:defRPr sz="800">
                <a:solidFill>
                  <a:srgbClr val="F2F2F2"/>
                </a:solidFill>
                <a:latin typeface="Arial"/>
                <a:ea typeface="Arial"/>
                <a:cs typeface="Arial"/>
                <a:sym typeface="Arial"/>
              </a:defRPr>
            </a:lvl3pPr>
            <a:lvl4pPr indent="0" lvl="3" marL="0" algn="l">
              <a:spcBef>
                <a:spcPts val="0"/>
              </a:spcBef>
              <a:buNone/>
              <a:defRPr sz="800">
                <a:solidFill>
                  <a:srgbClr val="F2F2F2"/>
                </a:solidFill>
                <a:latin typeface="Arial"/>
                <a:ea typeface="Arial"/>
                <a:cs typeface="Arial"/>
                <a:sym typeface="Arial"/>
              </a:defRPr>
            </a:lvl4pPr>
            <a:lvl5pPr indent="0" lvl="4" marL="0" algn="l">
              <a:spcBef>
                <a:spcPts val="0"/>
              </a:spcBef>
              <a:buNone/>
              <a:defRPr sz="800">
                <a:solidFill>
                  <a:srgbClr val="F2F2F2"/>
                </a:solidFill>
                <a:latin typeface="Arial"/>
                <a:ea typeface="Arial"/>
                <a:cs typeface="Arial"/>
                <a:sym typeface="Arial"/>
              </a:defRPr>
            </a:lvl5pPr>
            <a:lvl6pPr indent="0" lvl="5" marL="0" algn="l">
              <a:spcBef>
                <a:spcPts val="0"/>
              </a:spcBef>
              <a:buNone/>
              <a:defRPr sz="800">
                <a:solidFill>
                  <a:srgbClr val="F2F2F2"/>
                </a:solidFill>
                <a:latin typeface="Arial"/>
                <a:ea typeface="Arial"/>
                <a:cs typeface="Arial"/>
                <a:sym typeface="Arial"/>
              </a:defRPr>
            </a:lvl6pPr>
            <a:lvl7pPr indent="0" lvl="6" marL="0" algn="l">
              <a:spcBef>
                <a:spcPts val="0"/>
              </a:spcBef>
              <a:buNone/>
              <a:defRPr sz="800">
                <a:solidFill>
                  <a:srgbClr val="F2F2F2"/>
                </a:solidFill>
                <a:latin typeface="Arial"/>
                <a:ea typeface="Arial"/>
                <a:cs typeface="Arial"/>
                <a:sym typeface="Arial"/>
              </a:defRPr>
            </a:lvl7pPr>
            <a:lvl8pPr indent="0" lvl="7" marL="0" algn="l">
              <a:spcBef>
                <a:spcPts val="0"/>
              </a:spcBef>
              <a:buNone/>
              <a:defRPr sz="800">
                <a:solidFill>
                  <a:srgbClr val="F2F2F2"/>
                </a:solidFill>
                <a:latin typeface="Arial"/>
                <a:ea typeface="Arial"/>
                <a:cs typeface="Arial"/>
                <a:sym typeface="Arial"/>
              </a:defRPr>
            </a:lvl8pPr>
            <a:lvl9pPr indent="0" lvl="8" marL="0" algn="l">
              <a:spcBef>
                <a:spcPts val="0"/>
              </a:spcBef>
              <a:buNone/>
              <a:defRPr sz="800">
                <a:solidFill>
                  <a:srgbClr val="F2F2F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37" name="Google Shape;137;p13"/>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138" name="Google Shape;138;p13"/>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rgbClr val="F2F2F2"/>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rgbClr val="7F7F7F"/>
              </a:solidFill>
              <a:latin typeface="Arial"/>
              <a:ea typeface="Arial"/>
              <a:cs typeface="Arial"/>
              <a:sym typeface="Arial"/>
            </a:endParaRPr>
          </a:p>
        </p:txBody>
      </p:sp>
      <p:cxnSp>
        <p:nvCxnSpPr>
          <p:cNvPr id="139" name="Google Shape;139;p13"/>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sp>
        <p:nvSpPr>
          <p:cNvPr id="140" name="Google Shape;140;p13"/>
          <p:cNvSpPr/>
          <p:nvPr>
            <p:ph idx="2" type="pic"/>
          </p:nvPr>
        </p:nvSpPr>
        <p:spPr>
          <a:xfrm>
            <a:off x="5241406" y="852738"/>
            <a:ext cx="2761200" cy="3438000"/>
          </a:xfrm>
          <a:prstGeom prst="roundRect">
            <a:avLst>
              <a:gd fmla="val 1797" name="adj"/>
            </a:avLst>
          </a:prstGeom>
          <a:solidFill>
            <a:srgbClr val="F2F2F2"/>
          </a:solidFill>
          <a:ln>
            <a:noFill/>
          </a:ln>
          <a:effectLst>
            <a:outerShdw blurRad="190500" sx="102000" rotWithShape="0" algn="ctr" sy="102000">
              <a:srgbClr val="000000">
                <a:alpha val="4705"/>
              </a:srgbClr>
            </a:outerShdw>
          </a:effectLst>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1 Image Left / 3 Images Right">
  <p:cSld name=" 1 Image Left / 3 Images Right">
    <p:spTree>
      <p:nvGrpSpPr>
        <p:cNvPr id="141" name="Shape 141"/>
        <p:cNvGrpSpPr/>
        <p:nvPr/>
      </p:nvGrpSpPr>
      <p:grpSpPr>
        <a:xfrm>
          <a:off x="0" y="0"/>
          <a:ext cx="0" cy="0"/>
          <a:chOff x="0" y="0"/>
          <a:chExt cx="0" cy="0"/>
        </a:xfrm>
      </p:grpSpPr>
      <p:cxnSp>
        <p:nvCxnSpPr>
          <p:cNvPr id="142" name="Google Shape;142;p14"/>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43" name="Google Shape;143;p14"/>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144" name="Google Shape;144;p14"/>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45" name="Google Shape;145;p14"/>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146" name="Google Shape;146;p14"/>
          <p:cNvCxnSpPr/>
          <p:nvPr/>
        </p:nvCxnSpPr>
        <p:spPr>
          <a:xfrm rot="10800000">
            <a:off x="8630618" y="2988000"/>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147" name="Google Shape;147;p14"/>
          <p:cNvSpPr/>
          <p:nvPr>
            <p:ph idx="2" type="pic"/>
          </p:nvPr>
        </p:nvSpPr>
        <p:spPr>
          <a:xfrm>
            <a:off x="1124098" y="511233"/>
            <a:ext cx="2447100" cy="41322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48" name="Google Shape;148;p14"/>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49" name="Google Shape;149;p14"/>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150" name="Google Shape;150;p14"/>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151" name="Google Shape;151;p14"/>
          <p:cNvSpPr/>
          <p:nvPr>
            <p:ph idx="3" type="pic"/>
          </p:nvPr>
        </p:nvSpPr>
        <p:spPr>
          <a:xfrm>
            <a:off x="5155986" y="3678382"/>
            <a:ext cx="1366800" cy="957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2" name="Google Shape;152;p14"/>
          <p:cNvSpPr/>
          <p:nvPr>
            <p:ph idx="4" type="pic"/>
          </p:nvPr>
        </p:nvSpPr>
        <p:spPr>
          <a:xfrm>
            <a:off x="3680190" y="3685525"/>
            <a:ext cx="1366800" cy="957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53" name="Google Shape;153;p14"/>
          <p:cNvSpPr/>
          <p:nvPr>
            <p:ph idx="5" type="pic"/>
          </p:nvPr>
        </p:nvSpPr>
        <p:spPr>
          <a:xfrm>
            <a:off x="6631781" y="3685525"/>
            <a:ext cx="1366800" cy="957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Image Middle">
  <p:cSld name="Supra Image Middle">
    <p:spTree>
      <p:nvGrpSpPr>
        <p:cNvPr id="154" name="Shape 154"/>
        <p:cNvGrpSpPr/>
        <p:nvPr/>
      </p:nvGrpSpPr>
      <p:grpSpPr>
        <a:xfrm>
          <a:off x="0" y="0"/>
          <a:ext cx="0" cy="0"/>
          <a:chOff x="0" y="0"/>
          <a:chExt cx="0" cy="0"/>
        </a:xfrm>
      </p:grpSpPr>
      <p:cxnSp>
        <p:nvCxnSpPr>
          <p:cNvPr id="155" name="Google Shape;155;p15"/>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56" name="Google Shape;156;p15"/>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157" name="Google Shape;157;p15"/>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58" name="Google Shape;158;p15"/>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159" name="Google Shape;159;p15"/>
          <p:cNvSpPr/>
          <p:nvPr>
            <p:ph idx="2" type="pic"/>
          </p:nvPr>
        </p:nvSpPr>
        <p:spPr>
          <a:xfrm>
            <a:off x="3886200" y="0"/>
            <a:ext cx="2052600" cy="51435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60" name="Google Shape;160;p15"/>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61" name="Google Shape;161;p15"/>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162" name="Google Shape;162;p15"/>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Empty / White with Info">
  <p:cSld name="Supra Empty / White with Info">
    <p:spTree>
      <p:nvGrpSpPr>
        <p:cNvPr id="163" name="Shape 163"/>
        <p:cNvGrpSpPr/>
        <p:nvPr/>
      </p:nvGrpSpPr>
      <p:grpSpPr>
        <a:xfrm>
          <a:off x="0" y="0"/>
          <a:ext cx="0" cy="0"/>
          <a:chOff x="0" y="0"/>
          <a:chExt cx="0" cy="0"/>
        </a:xfrm>
      </p:grpSpPr>
      <p:cxnSp>
        <p:nvCxnSpPr>
          <p:cNvPr id="164" name="Google Shape;164;p16"/>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65" name="Google Shape;165;p16"/>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166" name="Google Shape;166;p16"/>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67" name="Google Shape;167;p16"/>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168" name="Google Shape;168;p16"/>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69" name="Google Shape;169;p16"/>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170" name="Google Shape;170;p16"/>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mages Left / Half Color Bg">
  <p:cSld name="4 Images Left / Half Color Bg">
    <p:spTree>
      <p:nvGrpSpPr>
        <p:cNvPr id="171" name="Shape 171"/>
        <p:cNvGrpSpPr/>
        <p:nvPr/>
      </p:nvGrpSpPr>
      <p:grpSpPr>
        <a:xfrm>
          <a:off x="0" y="0"/>
          <a:ext cx="0" cy="0"/>
          <a:chOff x="0" y="0"/>
          <a:chExt cx="0" cy="0"/>
        </a:xfrm>
      </p:grpSpPr>
      <p:sp>
        <p:nvSpPr>
          <p:cNvPr id="172" name="Google Shape;172;p17"/>
          <p:cNvSpPr/>
          <p:nvPr/>
        </p:nvSpPr>
        <p:spPr>
          <a:xfrm>
            <a:off x="0" y="0"/>
            <a:ext cx="4572000" cy="5143500"/>
          </a:xfrm>
          <a:prstGeom prst="rect">
            <a:avLst/>
          </a:prstGeom>
          <a:solidFill>
            <a:srgbClr val="3333FF"/>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700">
              <a:solidFill>
                <a:schemeClr val="dk1"/>
              </a:solidFill>
              <a:latin typeface="Arial"/>
              <a:ea typeface="Arial"/>
              <a:cs typeface="Arial"/>
              <a:sym typeface="Arial"/>
            </a:endParaRPr>
          </a:p>
        </p:txBody>
      </p:sp>
      <p:cxnSp>
        <p:nvCxnSpPr>
          <p:cNvPr id="173" name="Google Shape;173;p17"/>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74" name="Google Shape;174;p17"/>
          <p:cNvCxnSpPr/>
          <p:nvPr/>
        </p:nvCxnSpPr>
        <p:spPr>
          <a:xfrm rot="10800000">
            <a:off x="3548638" y="2988000"/>
            <a:ext cx="0" cy="2155500"/>
          </a:xfrm>
          <a:prstGeom prst="straightConnector1">
            <a:avLst/>
          </a:prstGeom>
          <a:noFill/>
          <a:ln cap="flat" cmpd="sng" w="9525">
            <a:solidFill>
              <a:srgbClr val="768EF7">
                <a:alpha val="40000"/>
              </a:srgbClr>
            </a:solidFill>
            <a:prstDash val="solid"/>
            <a:miter lim="800000"/>
            <a:headEnd len="sm" w="sm" type="none"/>
            <a:tailEnd len="sm" w="sm" type="none"/>
          </a:ln>
        </p:spPr>
      </p:cxnSp>
      <p:cxnSp>
        <p:nvCxnSpPr>
          <p:cNvPr id="175" name="Google Shape;175;p17"/>
          <p:cNvCxnSpPr/>
          <p:nvPr/>
        </p:nvCxnSpPr>
        <p:spPr>
          <a:xfrm rot="10800000">
            <a:off x="1828800" y="1"/>
            <a:ext cx="0" cy="5143500"/>
          </a:xfrm>
          <a:prstGeom prst="straightConnector1">
            <a:avLst/>
          </a:prstGeom>
          <a:noFill/>
          <a:ln cap="flat" cmpd="sng" w="9525">
            <a:solidFill>
              <a:srgbClr val="768EF7">
                <a:alpha val="40000"/>
              </a:srgbClr>
            </a:solidFill>
            <a:prstDash val="solid"/>
            <a:miter lim="800000"/>
            <a:headEnd len="sm" w="sm" type="none"/>
            <a:tailEnd len="sm" w="sm" type="none"/>
          </a:ln>
        </p:spPr>
      </p:cxnSp>
      <p:cxnSp>
        <p:nvCxnSpPr>
          <p:cNvPr id="176" name="Google Shape;176;p17"/>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177" name="Google Shape;177;p17"/>
          <p:cNvSpPr/>
          <p:nvPr>
            <p:ph idx="2" type="pic"/>
          </p:nvPr>
        </p:nvSpPr>
        <p:spPr>
          <a:xfrm>
            <a:off x="1844441" y="952673"/>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8" name="Google Shape;178;p17"/>
          <p:cNvSpPr/>
          <p:nvPr>
            <p:ph idx="3" type="pic"/>
          </p:nvPr>
        </p:nvSpPr>
        <p:spPr>
          <a:xfrm>
            <a:off x="3463691" y="952673"/>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9" name="Google Shape;179;p17"/>
          <p:cNvSpPr/>
          <p:nvPr>
            <p:ph idx="4" type="pic"/>
          </p:nvPr>
        </p:nvSpPr>
        <p:spPr>
          <a:xfrm>
            <a:off x="1844441" y="2571750"/>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80" name="Google Shape;180;p17"/>
          <p:cNvSpPr/>
          <p:nvPr>
            <p:ph idx="5" type="pic"/>
          </p:nvPr>
        </p:nvSpPr>
        <p:spPr>
          <a:xfrm>
            <a:off x="3463691" y="2571750"/>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81" name="Google Shape;181;p17"/>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68EF7"/>
                </a:solidFill>
                <a:latin typeface="Arial"/>
                <a:ea typeface="Arial"/>
                <a:cs typeface="Arial"/>
                <a:sym typeface="Arial"/>
              </a:defRPr>
            </a:lvl1pPr>
            <a:lvl2pPr indent="0" lvl="1" marL="0" algn="l">
              <a:spcBef>
                <a:spcPts val="0"/>
              </a:spcBef>
              <a:buNone/>
              <a:defRPr sz="800">
                <a:solidFill>
                  <a:srgbClr val="768EF7"/>
                </a:solidFill>
                <a:latin typeface="Arial"/>
                <a:ea typeface="Arial"/>
                <a:cs typeface="Arial"/>
                <a:sym typeface="Arial"/>
              </a:defRPr>
            </a:lvl2pPr>
            <a:lvl3pPr indent="0" lvl="2" marL="0" algn="l">
              <a:spcBef>
                <a:spcPts val="0"/>
              </a:spcBef>
              <a:buNone/>
              <a:defRPr sz="800">
                <a:solidFill>
                  <a:srgbClr val="768EF7"/>
                </a:solidFill>
                <a:latin typeface="Arial"/>
                <a:ea typeface="Arial"/>
                <a:cs typeface="Arial"/>
                <a:sym typeface="Arial"/>
              </a:defRPr>
            </a:lvl3pPr>
            <a:lvl4pPr indent="0" lvl="3" marL="0" algn="l">
              <a:spcBef>
                <a:spcPts val="0"/>
              </a:spcBef>
              <a:buNone/>
              <a:defRPr sz="800">
                <a:solidFill>
                  <a:srgbClr val="768EF7"/>
                </a:solidFill>
                <a:latin typeface="Arial"/>
                <a:ea typeface="Arial"/>
                <a:cs typeface="Arial"/>
                <a:sym typeface="Arial"/>
              </a:defRPr>
            </a:lvl4pPr>
            <a:lvl5pPr indent="0" lvl="4" marL="0" algn="l">
              <a:spcBef>
                <a:spcPts val="0"/>
              </a:spcBef>
              <a:buNone/>
              <a:defRPr sz="800">
                <a:solidFill>
                  <a:srgbClr val="768EF7"/>
                </a:solidFill>
                <a:latin typeface="Arial"/>
                <a:ea typeface="Arial"/>
                <a:cs typeface="Arial"/>
                <a:sym typeface="Arial"/>
              </a:defRPr>
            </a:lvl5pPr>
            <a:lvl6pPr indent="0" lvl="5" marL="0" algn="l">
              <a:spcBef>
                <a:spcPts val="0"/>
              </a:spcBef>
              <a:buNone/>
              <a:defRPr sz="800">
                <a:solidFill>
                  <a:srgbClr val="768EF7"/>
                </a:solidFill>
                <a:latin typeface="Arial"/>
                <a:ea typeface="Arial"/>
                <a:cs typeface="Arial"/>
                <a:sym typeface="Arial"/>
              </a:defRPr>
            </a:lvl6pPr>
            <a:lvl7pPr indent="0" lvl="6" marL="0" algn="l">
              <a:spcBef>
                <a:spcPts val="0"/>
              </a:spcBef>
              <a:buNone/>
              <a:defRPr sz="800">
                <a:solidFill>
                  <a:srgbClr val="768EF7"/>
                </a:solidFill>
                <a:latin typeface="Arial"/>
                <a:ea typeface="Arial"/>
                <a:cs typeface="Arial"/>
                <a:sym typeface="Arial"/>
              </a:defRPr>
            </a:lvl7pPr>
            <a:lvl8pPr indent="0" lvl="7" marL="0" algn="l">
              <a:spcBef>
                <a:spcPts val="0"/>
              </a:spcBef>
              <a:buNone/>
              <a:defRPr sz="800">
                <a:solidFill>
                  <a:srgbClr val="768EF7"/>
                </a:solidFill>
                <a:latin typeface="Arial"/>
                <a:ea typeface="Arial"/>
                <a:cs typeface="Arial"/>
                <a:sym typeface="Arial"/>
              </a:defRPr>
            </a:lvl8pPr>
            <a:lvl9pPr indent="0" lvl="8" marL="0" algn="l">
              <a:spcBef>
                <a:spcPts val="0"/>
              </a:spcBef>
              <a:buNone/>
              <a:defRPr sz="800">
                <a:solidFill>
                  <a:srgbClr val="768EF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82" name="Google Shape;182;p17"/>
          <p:cNvCxnSpPr/>
          <p:nvPr/>
        </p:nvCxnSpPr>
        <p:spPr>
          <a:xfrm rot="10800000">
            <a:off x="452437" y="4240534"/>
            <a:ext cx="0" cy="238200"/>
          </a:xfrm>
          <a:prstGeom prst="straightConnector1">
            <a:avLst/>
          </a:prstGeom>
          <a:noFill/>
          <a:ln cap="flat" cmpd="sng" w="12700">
            <a:solidFill>
              <a:srgbClr val="768EF7"/>
            </a:solidFill>
            <a:prstDash val="solid"/>
            <a:miter lim="400000"/>
            <a:headEnd len="sm" w="sm" type="none"/>
            <a:tailEnd len="sm" w="sm" type="none"/>
          </a:ln>
        </p:spPr>
      </p:cxnSp>
      <p:sp>
        <p:nvSpPr>
          <p:cNvPr id="183" name="Google Shape;183;p17"/>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rgbClr val="768EF7"/>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mages Right / Half Color Bg">
  <p:cSld name="4 Images Right / Half Color Bg">
    <p:spTree>
      <p:nvGrpSpPr>
        <p:cNvPr id="184" name="Shape 184"/>
        <p:cNvGrpSpPr/>
        <p:nvPr/>
      </p:nvGrpSpPr>
      <p:grpSpPr>
        <a:xfrm>
          <a:off x="0" y="0"/>
          <a:ext cx="0" cy="0"/>
          <a:chOff x="0" y="0"/>
          <a:chExt cx="0" cy="0"/>
        </a:xfrm>
      </p:grpSpPr>
      <p:cxnSp>
        <p:nvCxnSpPr>
          <p:cNvPr id="185" name="Google Shape;185;p18"/>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sp>
        <p:nvSpPr>
          <p:cNvPr id="186" name="Google Shape;186;p18"/>
          <p:cNvSpPr/>
          <p:nvPr/>
        </p:nvSpPr>
        <p:spPr>
          <a:xfrm>
            <a:off x="4572000" y="0"/>
            <a:ext cx="4572000" cy="5143500"/>
          </a:xfrm>
          <a:prstGeom prst="rect">
            <a:avLst/>
          </a:prstGeom>
          <a:solidFill>
            <a:srgbClr val="3333FF"/>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700">
              <a:solidFill>
                <a:schemeClr val="dk1"/>
              </a:solidFill>
              <a:latin typeface="Arial"/>
              <a:ea typeface="Arial"/>
              <a:cs typeface="Arial"/>
              <a:sym typeface="Arial"/>
            </a:endParaRPr>
          </a:p>
        </p:txBody>
      </p:sp>
      <p:cxnSp>
        <p:nvCxnSpPr>
          <p:cNvPr id="187" name="Google Shape;187;p18"/>
          <p:cNvCxnSpPr/>
          <p:nvPr/>
        </p:nvCxnSpPr>
        <p:spPr>
          <a:xfrm rot="10800000">
            <a:off x="7315200" y="1"/>
            <a:ext cx="0" cy="5143500"/>
          </a:xfrm>
          <a:prstGeom prst="straightConnector1">
            <a:avLst/>
          </a:prstGeom>
          <a:noFill/>
          <a:ln cap="flat" cmpd="sng" w="9525">
            <a:solidFill>
              <a:srgbClr val="768EF7">
                <a:alpha val="40000"/>
              </a:srgbClr>
            </a:solidFill>
            <a:prstDash val="solid"/>
            <a:miter lim="800000"/>
            <a:headEnd len="sm" w="sm" type="none"/>
            <a:tailEnd len="sm" w="sm" type="none"/>
          </a:ln>
        </p:spPr>
      </p:cxnSp>
      <p:cxnSp>
        <p:nvCxnSpPr>
          <p:cNvPr id="188" name="Google Shape;188;p18"/>
          <p:cNvCxnSpPr/>
          <p:nvPr/>
        </p:nvCxnSpPr>
        <p:spPr>
          <a:xfrm rot="10800000">
            <a:off x="5486400" y="-129"/>
            <a:ext cx="0" cy="2155500"/>
          </a:xfrm>
          <a:prstGeom prst="straightConnector1">
            <a:avLst/>
          </a:prstGeom>
          <a:noFill/>
          <a:ln cap="flat" cmpd="sng" w="9525">
            <a:solidFill>
              <a:srgbClr val="768EF7">
                <a:alpha val="40000"/>
              </a:srgbClr>
            </a:solidFill>
            <a:prstDash val="solid"/>
            <a:miter lim="800000"/>
            <a:headEnd len="sm" w="sm" type="none"/>
            <a:tailEnd len="sm" w="sm" type="none"/>
          </a:ln>
        </p:spPr>
      </p:cxnSp>
      <p:sp>
        <p:nvSpPr>
          <p:cNvPr id="189" name="Google Shape;189;p18"/>
          <p:cNvSpPr/>
          <p:nvPr>
            <p:ph idx="2" type="pic"/>
          </p:nvPr>
        </p:nvSpPr>
        <p:spPr>
          <a:xfrm>
            <a:off x="4076700" y="952673"/>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90" name="Google Shape;190;p18"/>
          <p:cNvSpPr/>
          <p:nvPr>
            <p:ph idx="3" type="pic"/>
          </p:nvPr>
        </p:nvSpPr>
        <p:spPr>
          <a:xfrm>
            <a:off x="5695950" y="952673"/>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91" name="Google Shape;191;p18"/>
          <p:cNvSpPr/>
          <p:nvPr>
            <p:ph idx="4" type="pic"/>
          </p:nvPr>
        </p:nvSpPr>
        <p:spPr>
          <a:xfrm>
            <a:off x="4076700" y="2571750"/>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92" name="Google Shape;192;p18"/>
          <p:cNvSpPr/>
          <p:nvPr>
            <p:ph idx="5" type="pic"/>
          </p:nvPr>
        </p:nvSpPr>
        <p:spPr>
          <a:xfrm>
            <a:off x="5695950" y="2571750"/>
            <a:ext cx="1619100" cy="1619100"/>
          </a:xfrm>
          <a:prstGeom prst="rect">
            <a:avLst/>
          </a:prstGeom>
          <a:solidFill>
            <a:schemeClr val="lt1"/>
          </a:solid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193" name="Google Shape;193;p18"/>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194" name="Google Shape;194;p18"/>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95" name="Google Shape;195;p18"/>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196" name="Google Shape;196;p18"/>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Image Header">
  <p:cSld name="Supra Image Header">
    <p:spTree>
      <p:nvGrpSpPr>
        <p:cNvPr id="197" name="Shape 197"/>
        <p:cNvGrpSpPr/>
        <p:nvPr/>
      </p:nvGrpSpPr>
      <p:grpSpPr>
        <a:xfrm>
          <a:off x="0" y="0"/>
          <a:ext cx="0" cy="0"/>
          <a:chOff x="0" y="0"/>
          <a:chExt cx="0" cy="0"/>
        </a:xfrm>
      </p:grpSpPr>
      <p:cxnSp>
        <p:nvCxnSpPr>
          <p:cNvPr id="198" name="Google Shape;198;p19"/>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199" name="Google Shape;199;p19"/>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00" name="Google Shape;200;p19"/>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01" name="Google Shape;201;p19"/>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02" name="Google Shape;202;p19"/>
          <p:cNvCxnSpPr/>
          <p:nvPr/>
        </p:nvCxnSpPr>
        <p:spPr>
          <a:xfrm rot="10800000">
            <a:off x="4628935"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203" name="Google Shape;203;p19"/>
          <p:cNvSpPr/>
          <p:nvPr>
            <p:ph idx="2" type="pic"/>
          </p:nvPr>
        </p:nvSpPr>
        <p:spPr>
          <a:xfrm>
            <a:off x="0" y="0"/>
            <a:ext cx="9144000" cy="2571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04" name="Google Shape;204;p19"/>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05" name="Google Shape;205;p19"/>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06" name="Google Shape;206;p19"/>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Middle/ Right Dark Bg">
  <p:cSld name="Supra Middle/ Right Dark Bg">
    <p:spTree>
      <p:nvGrpSpPr>
        <p:cNvPr id="207" name="Shape 207"/>
        <p:cNvGrpSpPr/>
        <p:nvPr/>
      </p:nvGrpSpPr>
      <p:grpSpPr>
        <a:xfrm>
          <a:off x="0" y="0"/>
          <a:ext cx="0" cy="0"/>
          <a:chOff x="0" y="0"/>
          <a:chExt cx="0" cy="0"/>
        </a:xfrm>
      </p:grpSpPr>
      <p:sp>
        <p:nvSpPr>
          <p:cNvPr id="208" name="Google Shape;208;p20"/>
          <p:cNvSpPr/>
          <p:nvPr/>
        </p:nvSpPr>
        <p:spPr>
          <a:xfrm>
            <a:off x="5938837" y="0"/>
            <a:ext cx="3205200" cy="5143500"/>
          </a:xfrm>
          <a:prstGeom prst="rect">
            <a:avLst/>
          </a:pr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cxnSp>
        <p:nvCxnSpPr>
          <p:cNvPr id="209" name="Google Shape;209;p20"/>
          <p:cNvCxnSpPr/>
          <p:nvPr/>
        </p:nvCxnSpPr>
        <p:spPr>
          <a:xfrm rot="10800000">
            <a:off x="7315200" y="1"/>
            <a:ext cx="0" cy="5143500"/>
          </a:xfrm>
          <a:prstGeom prst="straightConnector1">
            <a:avLst/>
          </a:prstGeom>
          <a:noFill/>
          <a:ln cap="flat" cmpd="sng" w="9525">
            <a:solidFill>
              <a:srgbClr val="262626"/>
            </a:solidFill>
            <a:prstDash val="solid"/>
            <a:miter lim="800000"/>
            <a:headEnd len="sm" w="sm" type="none"/>
            <a:tailEnd len="sm" w="sm" type="none"/>
          </a:ln>
        </p:spPr>
      </p:cxnSp>
      <p:cxnSp>
        <p:nvCxnSpPr>
          <p:cNvPr id="210" name="Google Shape;210;p20"/>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11" name="Google Shape;211;p20"/>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12" name="Google Shape;212;p20"/>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13" name="Google Shape;213;p20"/>
          <p:cNvCxnSpPr/>
          <p:nvPr/>
        </p:nvCxnSpPr>
        <p:spPr>
          <a:xfrm rot="10800000">
            <a:off x="4628935"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214" name="Google Shape;214;p20"/>
          <p:cNvSpPr/>
          <p:nvPr>
            <p:ph idx="2" type="pic"/>
          </p:nvPr>
        </p:nvSpPr>
        <p:spPr>
          <a:xfrm>
            <a:off x="3216015" y="0"/>
            <a:ext cx="2722800" cy="51435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15" name="Google Shape;215;p20"/>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16" name="Google Shape;216;p20"/>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17" name="Google Shape;217;p20"/>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Empty / Dark with Info">
  <p:cSld name="Supra Empty / Dark with Info">
    <p:bg>
      <p:bgPr>
        <a:solidFill>
          <a:srgbClr val="0C0C0C"/>
        </a:solidFill>
      </p:bgPr>
    </p:bg>
    <p:spTree>
      <p:nvGrpSpPr>
        <p:cNvPr id="13" name="Shape 13"/>
        <p:cNvGrpSpPr/>
        <p:nvPr/>
      </p:nvGrpSpPr>
      <p:grpSpPr>
        <a:xfrm>
          <a:off x="0" y="0"/>
          <a:ext cx="0" cy="0"/>
          <a:chOff x="0" y="0"/>
          <a:chExt cx="0" cy="0"/>
        </a:xfrm>
      </p:grpSpPr>
      <p:cxnSp>
        <p:nvCxnSpPr>
          <p:cNvPr id="14" name="Google Shape;14;p3"/>
          <p:cNvCxnSpPr/>
          <p:nvPr/>
        </p:nvCxnSpPr>
        <p:spPr>
          <a:xfrm rot="10800000">
            <a:off x="7315200" y="1"/>
            <a:ext cx="0" cy="5143500"/>
          </a:xfrm>
          <a:prstGeom prst="straightConnector1">
            <a:avLst/>
          </a:prstGeom>
          <a:noFill/>
          <a:ln cap="flat" cmpd="sng" w="9525">
            <a:solidFill>
              <a:srgbClr val="262626"/>
            </a:solidFill>
            <a:prstDash val="solid"/>
            <a:miter lim="800000"/>
            <a:headEnd len="sm" w="sm" type="none"/>
            <a:tailEnd len="sm" w="sm" type="none"/>
          </a:ln>
        </p:spPr>
      </p:cxnSp>
      <p:cxnSp>
        <p:nvCxnSpPr>
          <p:cNvPr id="15" name="Google Shape;15;p3"/>
          <p:cNvCxnSpPr/>
          <p:nvPr/>
        </p:nvCxnSpPr>
        <p:spPr>
          <a:xfrm rot="10800000">
            <a:off x="3548638" y="2988000"/>
            <a:ext cx="0" cy="2155500"/>
          </a:xfrm>
          <a:prstGeom prst="straightConnector1">
            <a:avLst/>
          </a:prstGeom>
          <a:noFill/>
          <a:ln cap="flat" cmpd="sng" w="9525">
            <a:solidFill>
              <a:srgbClr val="262626"/>
            </a:solidFill>
            <a:prstDash val="solid"/>
            <a:miter lim="800000"/>
            <a:headEnd len="sm" w="sm" type="none"/>
            <a:tailEnd len="sm" w="sm" type="none"/>
          </a:ln>
        </p:spPr>
      </p:cxnSp>
      <p:cxnSp>
        <p:nvCxnSpPr>
          <p:cNvPr id="16" name="Google Shape;16;p3"/>
          <p:cNvCxnSpPr/>
          <p:nvPr/>
        </p:nvCxnSpPr>
        <p:spPr>
          <a:xfrm rot="10800000">
            <a:off x="1828800" y="1"/>
            <a:ext cx="0" cy="5143500"/>
          </a:xfrm>
          <a:prstGeom prst="straightConnector1">
            <a:avLst/>
          </a:prstGeom>
          <a:noFill/>
          <a:ln cap="flat" cmpd="sng" w="9525">
            <a:solidFill>
              <a:srgbClr val="262626"/>
            </a:solidFill>
            <a:prstDash val="solid"/>
            <a:miter lim="800000"/>
            <a:headEnd len="sm" w="sm" type="none"/>
            <a:tailEnd len="sm" w="sm" type="none"/>
          </a:ln>
        </p:spPr>
      </p:cxnSp>
      <p:cxnSp>
        <p:nvCxnSpPr>
          <p:cNvPr id="17" name="Google Shape;17;p3"/>
          <p:cNvCxnSpPr/>
          <p:nvPr/>
        </p:nvCxnSpPr>
        <p:spPr>
          <a:xfrm rot="10800000">
            <a:off x="5486400" y="-129"/>
            <a:ext cx="0" cy="2155500"/>
          </a:xfrm>
          <a:prstGeom prst="straightConnector1">
            <a:avLst/>
          </a:prstGeom>
          <a:noFill/>
          <a:ln cap="flat" cmpd="sng" w="9525">
            <a:solidFill>
              <a:srgbClr val="262626"/>
            </a:solidFill>
            <a:prstDash val="solid"/>
            <a:miter lim="800000"/>
            <a:headEnd len="sm" w="sm" type="none"/>
            <a:tailEnd len="sm" w="sm" type="none"/>
          </a:ln>
        </p:spPr>
      </p:cxnSp>
      <p:sp>
        <p:nvSpPr>
          <p:cNvPr id="18" name="Google Shape;18;p3"/>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19" name="Google Shape;19;p3"/>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0" name="Google Shape;20;p3"/>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rgbClr val="F2F2F2"/>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Portfolio 3">
  <p:cSld name="Supra Portfolio 3">
    <p:spTree>
      <p:nvGrpSpPr>
        <p:cNvPr id="218" name="Shape 218"/>
        <p:cNvGrpSpPr/>
        <p:nvPr/>
      </p:nvGrpSpPr>
      <p:grpSpPr>
        <a:xfrm>
          <a:off x="0" y="0"/>
          <a:ext cx="0" cy="0"/>
          <a:chOff x="0" y="0"/>
          <a:chExt cx="0" cy="0"/>
        </a:xfrm>
      </p:grpSpPr>
      <p:cxnSp>
        <p:nvCxnSpPr>
          <p:cNvPr id="219" name="Google Shape;219;p21"/>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20" name="Google Shape;220;p21"/>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21" name="Google Shape;221;p21"/>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22" name="Google Shape;222;p21"/>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223" name="Google Shape;223;p21"/>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24" name="Google Shape;224;p21"/>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25" name="Google Shape;225;p21"/>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226" name="Google Shape;226;p21"/>
          <p:cNvSpPr/>
          <p:nvPr>
            <p:ph idx="2" type="pic"/>
          </p:nvPr>
        </p:nvSpPr>
        <p:spPr>
          <a:xfrm>
            <a:off x="828676" y="860822"/>
            <a:ext cx="1873200" cy="1710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7" name="Google Shape;227;p21"/>
          <p:cNvSpPr/>
          <p:nvPr>
            <p:ph idx="3" type="pic"/>
          </p:nvPr>
        </p:nvSpPr>
        <p:spPr>
          <a:xfrm>
            <a:off x="828675" y="2571750"/>
            <a:ext cx="1873200" cy="1710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8" name="Google Shape;228;p21"/>
          <p:cNvSpPr/>
          <p:nvPr>
            <p:ph idx="4" type="pic"/>
          </p:nvPr>
        </p:nvSpPr>
        <p:spPr>
          <a:xfrm>
            <a:off x="2702002" y="2566390"/>
            <a:ext cx="1873200" cy="1710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9" name="Google Shape;229;p21"/>
          <p:cNvSpPr/>
          <p:nvPr>
            <p:ph idx="5" type="pic"/>
          </p:nvPr>
        </p:nvSpPr>
        <p:spPr>
          <a:xfrm>
            <a:off x="4575328" y="855462"/>
            <a:ext cx="1873200" cy="1710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30" name="Google Shape;230;p21"/>
          <p:cNvSpPr/>
          <p:nvPr>
            <p:ph idx="6" type="pic"/>
          </p:nvPr>
        </p:nvSpPr>
        <p:spPr>
          <a:xfrm>
            <a:off x="6448654" y="2566390"/>
            <a:ext cx="1873200" cy="1710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Slide X">
  <p:cSld name="Supra Slide X">
    <p:bg>
      <p:bgPr>
        <a:solidFill>
          <a:schemeClr val="lt1"/>
        </a:solidFill>
      </p:bgPr>
    </p:bg>
    <p:spTree>
      <p:nvGrpSpPr>
        <p:cNvPr id="231" name="Shape 231"/>
        <p:cNvGrpSpPr/>
        <p:nvPr/>
      </p:nvGrpSpPr>
      <p:grpSpPr>
        <a:xfrm>
          <a:off x="0" y="0"/>
          <a:ext cx="0" cy="0"/>
          <a:chOff x="0" y="0"/>
          <a:chExt cx="0" cy="0"/>
        </a:xfrm>
      </p:grpSpPr>
      <p:sp>
        <p:nvSpPr>
          <p:cNvPr id="232" name="Google Shape;232;p22"/>
          <p:cNvSpPr/>
          <p:nvPr/>
        </p:nvSpPr>
        <p:spPr>
          <a:xfrm>
            <a:off x="2869532" y="0"/>
            <a:ext cx="6274500" cy="5143500"/>
          </a:xfrm>
          <a:prstGeom prst="rect">
            <a:avLst/>
          </a:pr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33" name="Google Shape;233;p22"/>
          <p:cNvCxnSpPr/>
          <p:nvPr/>
        </p:nvCxnSpPr>
        <p:spPr>
          <a:xfrm rot="10800000">
            <a:off x="3548638" y="2988000"/>
            <a:ext cx="0" cy="2155500"/>
          </a:xfrm>
          <a:prstGeom prst="straightConnector1">
            <a:avLst/>
          </a:prstGeom>
          <a:noFill/>
          <a:ln cap="flat" cmpd="sng" w="9525">
            <a:solidFill>
              <a:schemeClr val="lt1">
                <a:alpha val="15686"/>
              </a:schemeClr>
            </a:solidFill>
            <a:prstDash val="solid"/>
            <a:miter lim="800000"/>
            <a:headEnd len="sm" w="sm" type="none"/>
            <a:tailEnd len="sm" w="sm" type="none"/>
          </a:ln>
        </p:spPr>
      </p:cxnSp>
      <p:cxnSp>
        <p:nvCxnSpPr>
          <p:cNvPr id="234" name="Google Shape;234;p22"/>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35" name="Google Shape;235;p22"/>
          <p:cNvCxnSpPr/>
          <p:nvPr/>
        </p:nvCxnSpPr>
        <p:spPr>
          <a:xfrm rot="10800000">
            <a:off x="5486400" y="-129"/>
            <a:ext cx="0" cy="2155500"/>
          </a:xfrm>
          <a:prstGeom prst="straightConnector1">
            <a:avLst/>
          </a:prstGeom>
          <a:noFill/>
          <a:ln cap="flat" cmpd="sng" w="9525">
            <a:solidFill>
              <a:schemeClr val="lt1">
                <a:alpha val="15686"/>
              </a:schemeClr>
            </a:solidFill>
            <a:prstDash val="solid"/>
            <a:miter lim="800000"/>
            <a:headEnd len="sm" w="sm" type="none"/>
            <a:tailEnd len="sm" w="sm" type="none"/>
          </a:ln>
        </p:spPr>
      </p:cxnSp>
      <p:cxnSp>
        <p:nvCxnSpPr>
          <p:cNvPr id="236" name="Google Shape;236;p22"/>
          <p:cNvCxnSpPr/>
          <p:nvPr/>
        </p:nvCxnSpPr>
        <p:spPr>
          <a:xfrm rot="10800000">
            <a:off x="7315200" y="1"/>
            <a:ext cx="0" cy="5143500"/>
          </a:xfrm>
          <a:prstGeom prst="straightConnector1">
            <a:avLst/>
          </a:prstGeom>
          <a:noFill/>
          <a:ln cap="flat" cmpd="sng" w="9525">
            <a:solidFill>
              <a:schemeClr val="lt1">
                <a:alpha val="15686"/>
              </a:schemeClr>
            </a:solidFill>
            <a:prstDash val="solid"/>
            <a:miter lim="800000"/>
            <a:headEnd len="sm" w="sm" type="none"/>
            <a:tailEnd len="sm" w="sm" type="none"/>
          </a:ln>
        </p:spPr>
      </p:cxnSp>
      <p:sp>
        <p:nvSpPr>
          <p:cNvPr id="237" name="Google Shape;237;p22"/>
          <p:cNvSpPr/>
          <p:nvPr>
            <p:ph idx="2" type="pic"/>
          </p:nvPr>
        </p:nvSpPr>
        <p:spPr>
          <a:xfrm>
            <a:off x="1155032" y="1876926"/>
            <a:ext cx="4475700" cy="2454300"/>
          </a:xfrm>
          <a:prstGeom prst="rect">
            <a:avLst/>
          </a:prstGeom>
          <a:solidFill>
            <a:srgbClr val="F2F2F2"/>
          </a:solidFill>
          <a:ln>
            <a:noFill/>
          </a:ln>
          <a:effectLst>
            <a:outerShdw blurRad="469900" sx="102000" rotWithShape="0" algn="ctr" sy="102000">
              <a:srgbClr val="000000">
                <a:alpha val="8627"/>
              </a:srgbClr>
            </a:outerShdw>
          </a:effectLst>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38" name="Google Shape;238;p22"/>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39" name="Google Shape;239;p22"/>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40" name="Google Shape;240;p22"/>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Image Top">
  <p:cSld name="Supra Image Top">
    <p:spTree>
      <p:nvGrpSpPr>
        <p:cNvPr id="241" name="Shape 241"/>
        <p:cNvGrpSpPr/>
        <p:nvPr/>
      </p:nvGrpSpPr>
      <p:grpSpPr>
        <a:xfrm>
          <a:off x="0" y="0"/>
          <a:ext cx="0" cy="0"/>
          <a:chOff x="0" y="0"/>
          <a:chExt cx="0" cy="0"/>
        </a:xfrm>
      </p:grpSpPr>
      <p:cxnSp>
        <p:nvCxnSpPr>
          <p:cNvPr id="242" name="Google Shape;242;p23"/>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43" name="Google Shape;243;p23"/>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44" name="Google Shape;244;p23"/>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45" name="Google Shape;245;p23"/>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46" name="Google Shape;246;p23"/>
          <p:cNvCxnSpPr/>
          <p:nvPr/>
        </p:nvCxnSpPr>
        <p:spPr>
          <a:xfrm rot="10800000">
            <a:off x="4628935"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247" name="Google Shape;247;p23"/>
          <p:cNvSpPr/>
          <p:nvPr>
            <p:ph idx="2" type="pic"/>
          </p:nvPr>
        </p:nvSpPr>
        <p:spPr>
          <a:xfrm>
            <a:off x="0" y="0"/>
            <a:ext cx="9144000" cy="42141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Device 1">
  <p:cSld name="Supra Device 1">
    <p:spTree>
      <p:nvGrpSpPr>
        <p:cNvPr id="248" name="Shape 248"/>
        <p:cNvGrpSpPr/>
        <p:nvPr/>
      </p:nvGrpSpPr>
      <p:grpSpPr>
        <a:xfrm>
          <a:off x="0" y="0"/>
          <a:ext cx="0" cy="0"/>
          <a:chOff x="0" y="0"/>
          <a:chExt cx="0" cy="0"/>
        </a:xfrm>
      </p:grpSpPr>
      <p:cxnSp>
        <p:nvCxnSpPr>
          <p:cNvPr id="249" name="Google Shape;249;p24"/>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50" name="Google Shape;250;p24"/>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51" name="Google Shape;251;p24"/>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52" name="Google Shape;252;p24"/>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pic>
        <p:nvPicPr>
          <p:cNvPr id="253" name="Google Shape;253;p24"/>
          <p:cNvPicPr preferRelativeResize="0"/>
          <p:nvPr/>
        </p:nvPicPr>
        <p:blipFill rotWithShape="1">
          <a:blip r:embed="rId2">
            <a:alphaModFix/>
          </a:blip>
          <a:srcRect b="0" l="0" r="0" t="0"/>
          <a:stretch/>
        </p:blipFill>
        <p:spPr>
          <a:xfrm>
            <a:off x="4399651" y="1028969"/>
            <a:ext cx="1781811" cy="3690292"/>
          </a:xfrm>
          <a:prstGeom prst="rect">
            <a:avLst/>
          </a:prstGeom>
          <a:noFill/>
          <a:ln>
            <a:noFill/>
          </a:ln>
        </p:spPr>
      </p:pic>
      <p:pic>
        <p:nvPicPr>
          <p:cNvPr id="254" name="Google Shape;254;p24"/>
          <p:cNvPicPr preferRelativeResize="0"/>
          <p:nvPr/>
        </p:nvPicPr>
        <p:blipFill rotWithShape="1">
          <a:blip r:embed="rId2">
            <a:alphaModFix/>
          </a:blip>
          <a:srcRect b="0" l="0" r="0" t="0"/>
          <a:stretch/>
        </p:blipFill>
        <p:spPr>
          <a:xfrm>
            <a:off x="6080609" y="697566"/>
            <a:ext cx="1954766" cy="4048497"/>
          </a:xfrm>
          <a:prstGeom prst="rect">
            <a:avLst/>
          </a:prstGeom>
          <a:noFill/>
          <a:ln>
            <a:noFill/>
          </a:ln>
        </p:spPr>
      </p:pic>
      <p:sp>
        <p:nvSpPr>
          <p:cNvPr id="255" name="Google Shape;255;p24"/>
          <p:cNvSpPr/>
          <p:nvPr>
            <p:ph idx="2" type="pic"/>
          </p:nvPr>
        </p:nvSpPr>
        <p:spPr>
          <a:xfrm>
            <a:off x="6181462" y="1164325"/>
            <a:ext cx="1742700" cy="3052800"/>
          </a:xfrm>
          <a:prstGeom prst="rect">
            <a:avLst/>
          </a:prstGeom>
          <a:noFill/>
          <a:ln cap="flat" cmpd="sng" w="12700">
            <a:solidFill>
              <a:srgbClr val="F2F2F2"/>
            </a:solidFill>
            <a:prstDash val="solid"/>
            <a:round/>
            <a:headEnd len="sm" w="sm" type="none"/>
            <a:tailEnd len="sm" w="sm" type="none"/>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6" name="Google Shape;256;p24"/>
          <p:cNvSpPr/>
          <p:nvPr>
            <p:ph idx="3" type="pic"/>
          </p:nvPr>
        </p:nvSpPr>
        <p:spPr>
          <a:xfrm>
            <a:off x="4493419" y="1443038"/>
            <a:ext cx="1587300" cy="2802600"/>
          </a:xfrm>
          <a:prstGeom prst="rect">
            <a:avLst/>
          </a:prstGeom>
          <a:noFill/>
          <a:ln cap="flat" cmpd="sng" w="12700">
            <a:solidFill>
              <a:srgbClr val="F2F2F2"/>
            </a:solidFill>
            <a:prstDash val="solid"/>
            <a:round/>
            <a:headEnd len="sm" w="sm" type="none"/>
            <a:tailEnd len="sm" w="sm" type="none"/>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57" name="Google Shape;257;p24"/>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58" name="Google Shape;258;p24"/>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59" name="Google Shape;259;p24"/>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Device 2">
  <p:cSld name="Supra Device 2">
    <p:spTree>
      <p:nvGrpSpPr>
        <p:cNvPr id="260" name="Shape 260"/>
        <p:cNvGrpSpPr/>
        <p:nvPr/>
      </p:nvGrpSpPr>
      <p:grpSpPr>
        <a:xfrm>
          <a:off x="0" y="0"/>
          <a:ext cx="0" cy="0"/>
          <a:chOff x="0" y="0"/>
          <a:chExt cx="0" cy="0"/>
        </a:xfrm>
      </p:grpSpPr>
      <p:cxnSp>
        <p:nvCxnSpPr>
          <p:cNvPr id="261" name="Google Shape;261;p25"/>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62" name="Google Shape;262;p25"/>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63" name="Google Shape;263;p25"/>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64" name="Google Shape;264;p25"/>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pic>
        <p:nvPicPr>
          <p:cNvPr id="265" name="Google Shape;265;p25"/>
          <p:cNvPicPr preferRelativeResize="0"/>
          <p:nvPr/>
        </p:nvPicPr>
        <p:blipFill rotWithShape="1">
          <a:blip r:embed="rId2">
            <a:alphaModFix/>
          </a:blip>
          <a:srcRect b="0" l="0" r="0" t="0"/>
          <a:stretch/>
        </p:blipFill>
        <p:spPr>
          <a:xfrm>
            <a:off x="3373852" y="1422635"/>
            <a:ext cx="4977928" cy="2917746"/>
          </a:xfrm>
          <a:prstGeom prst="rect">
            <a:avLst/>
          </a:prstGeom>
          <a:noFill/>
          <a:ln>
            <a:noFill/>
          </a:ln>
        </p:spPr>
      </p:pic>
      <p:sp>
        <p:nvSpPr>
          <p:cNvPr id="266" name="Google Shape;266;p25"/>
          <p:cNvSpPr/>
          <p:nvPr>
            <p:ph idx="2" type="pic"/>
          </p:nvPr>
        </p:nvSpPr>
        <p:spPr>
          <a:xfrm>
            <a:off x="4032383" y="1600200"/>
            <a:ext cx="3660900" cy="2295900"/>
          </a:xfrm>
          <a:prstGeom prst="rect">
            <a:avLst/>
          </a:prstGeom>
          <a:noFill/>
          <a:ln cap="flat" cmpd="sng" w="12700">
            <a:solidFill>
              <a:srgbClr val="F2F2F2"/>
            </a:solidFill>
            <a:prstDash val="solid"/>
            <a:round/>
            <a:headEnd len="sm" w="sm" type="none"/>
            <a:tailEnd len="sm" w="sm" type="none"/>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67" name="Google Shape;267;p25"/>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68" name="Google Shape;268;p25"/>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69" name="Google Shape;269;p25"/>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Device 3">
  <p:cSld name="Supra Device 3">
    <p:spTree>
      <p:nvGrpSpPr>
        <p:cNvPr id="270" name="Shape 270"/>
        <p:cNvGrpSpPr/>
        <p:nvPr/>
      </p:nvGrpSpPr>
      <p:grpSpPr>
        <a:xfrm>
          <a:off x="0" y="0"/>
          <a:ext cx="0" cy="0"/>
          <a:chOff x="0" y="0"/>
          <a:chExt cx="0" cy="0"/>
        </a:xfrm>
      </p:grpSpPr>
      <p:cxnSp>
        <p:nvCxnSpPr>
          <p:cNvPr id="271" name="Google Shape;271;p26"/>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72" name="Google Shape;272;p26"/>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73" name="Google Shape;273;p26"/>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74" name="Google Shape;274;p26"/>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pic>
        <p:nvPicPr>
          <p:cNvPr id="275" name="Google Shape;275;p26"/>
          <p:cNvPicPr preferRelativeResize="0"/>
          <p:nvPr/>
        </p:nvPicPr>
        <p:blipFill rotWithShape="1">
          <a:blip r:embed="rId2">
            <a:alphaModFix/>
          </a:blip>
          <a:srcRect b="0" l="0" r="0" t="0"/>
          <a:stretch/>
        </p:blipFill>
        <p:spPr>
          <a:xfrm>
            <a:off x="3346781" y="1479168"/>
            <a:ext cx="4977925" cy="2804678"/>
          </a:xfrm>
          <a:prstGeom prst="rect">
            <a:avLst/>
          </a:prstGeom>
          <a:noFill/>
          <a:ln>
            <a:noFill/>
          </a:ln>
        </p:spPr>
      </p:pic>
      <p:sp>
        <p:nvSpPr>
          <p:cNvPr id="276" name="Google Shape;276;p26"/>
          <p:cNvSpPr/>
          <p:nvPr>
            <p:ph idx="2" type="pic"/>
          </p:nvPr>
        </p:nvSpPr>
        <p:spPr>
          <a:xfrm>
            <a:off x="4030853" y="1660762"/>
            <a:ext cx="3571800" cy="2229600"/>
          </a:xfrm>
          <a:prstGeom prst="rect">
            <a:avLst/>
          </a:prstGeom>
          <a:noFill/>
          <a:ln cap="flat" cmpd="sng" w="12700">
            <a:solidFill>
              <a:srgbClr val="F2F2F2"/>
            </a:solidFill>
            <a:prstDash val="solid"/>
            <a:round/>
            <a:headEnd len="sm" w="sm" type="none"/>
            <a:tailEnd len="sm" w="sm" type="none"/>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7" name="Google Shape;277;p26"/>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78" name="Google Shape;278;p26"/>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79" name="Google Shape;279;p26"/>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Device 4">
  <p:cSld name="Supra Device 4">
    <p:spTree>
      <p:nvGrpSpPr>
        <p:cNvPr id="280" name="Shape 280"/>
        <p:cNvGrpSpPr/>
        <p:nvPr/>
      </p:nvGrpSpPr>
      <p:grpSpPr>
        <a:xfrm>
          <a:off x="0" y="0"/>
          <a:ext cx="0" cy="0"/>
          <a:chOff x="0" y="0"/>
          <a:chExt cx="0" cy="0"/>
        </a:xfrm>
      </p:grpSpPr>
      <p:cxnSp>
        <p:nvCxnSpPr>
          <p:cNvPr id="281" name="Google Shape;281;p27"/>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82" name="Google Shape;282;p27"/>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83" name="Google Shape;283;p27"/>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84" name="Google Shape;284;p27"/>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pic>
        <p:nvPicPr>
          <p:cNvPr id="285" name="Google Shape;285;p27"/>
          <p:cNvPicPr preferRelativeResize="0"/>
          <p:nvPr/>
        </p:nvPicPr>
        <p:blipFill rotWithShape="1">
          <a:blip r:embed="rId2">
            <a:alphaModFix/>
          </a:blip>
          <a:srcRect b="0" l="0" r="0" t="0"/>
          <a:stretch/>
        </p:blipFill>
        <p:spPr>
          <a:xfrm>
            <a:off x="3793476" y="1198604"/>
            <a:ext cx="4374062" cy="3268120"/>
          </a:xfrm>
          <a:prstGeom prst="rect">
            <a:avLst/>
          </a:prstGeom>
          <a:noFill/>
          <a:ln>
            <a:noFill/>
          </a:ln>
        </p:spPr>
      </p:pic>
      <p:sp>
        <p:nvSpPr>
          <p:cNvPr id="286" name="Google Shape;286;p27"/>
          <p:cNvSpPr/>
          <p:nvPr>
            <p:ph idx="2" type="pic"/>
          </p:nvPr>
        </p:nvSpPr>
        <p:spPr>
          <a:xfrm>
            <a:off x="4189425" y="1385077"/>
            <a:ext cx="3586800" cy="2245800"/>
          </a:xfrm>
          <a:prstGeom prst="rect">
            <a:avLst/>
          </a:prstGeom>
          <a:noFill/>
          <a:ln cap="flat" cmpd="sng" w="9525">
            <a:solidFill>
              <a:srgbClr val="F2F2F2"/>
            </a:solidFill>
            <a:prstDash val="solid"/>
            <a:round/>
            <a:headEnd len="sm" w="sm" type="none"/>
            <a:tailEnd len="sm" w="sm" type="none"/>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87" name="Google Shape;287;p27"/>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88" name="Google Shape;288;p27"/>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89" name="Google Shape;289;p27"/>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Empty / White">
  <p:cSld name="Supra Empty / White">
    <p:spTree>
      <p:nvGrpSpPr>
        <p:cNvPr id="290" name="Shape 290"/>
        <p:cNvGrpSpPr/>
        <p:nvPr/>
      </p:nvGrpSpPr>
      <p:grpSpPr>
        <a:xfrm>
          <a:off x="0" y="0"/>
          <a:ext cx="0" cy="0"/>
          <a:chOff x="0" y="0"/>
          <a:chExt cx="0" cy="0"/>
        </a:xfrm>
      </p:grpSpPr>
      <p:cxnSp>
        <p:nvCxnSpPr>
          <p:cNvPr id="291" name="Google Shape;291;p28"/>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92" name="Google Shape;292;p28"/>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93" name="Google Shape;293;p28"/>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94" name="Google Shape;294;p28"/>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Empty / Dark">
  <p:cSld name="Supra Empty / Dark">
    <p:bg>
      <p:bgPr>
        <a:solidFill>
          <a:srgbClr val="0C0C0C"/>
        </a:solidFill>
      </p:bgPr>
    </p:bg>
    <p:spTree>
      <p:nvGrpSpPr>
        <p:cNvPr id="295" name="Shape 295"/>
        <p:cNvGrpSpPr/>
        <p:nvPr/>
      </p:nvGrpSpPr>
      <p:grpSpPr>
        <a:xfrm>
          <a:off x="0" y="0"/>
          <a:ext cx="0" cy="0"/>
          <a:chOff x="0" y="0"/>
          <a:chExt cx="0" cy="0"/>
        </a:xfrm>
      </p:grpSpPr>
      <p:cxnSp>
        <p:nvCxnSpPr>
          <p:cNvPr id="296" name="Google Shape;296;p29"/>
          <p:cNvCxnSpPr/>
          <p:nvPr/>
        </p:nvCxnSpPr>
        <p:spPr>
          <a:xfrm rot="10800000">
            <a:off x="7315200" y="1"/>
            <a:ext cx="0" cy="5143500"/>
          </a:xfrm>
          <a:prstGeom prst="straightConnector1">
            <a:avLst/>
          </a:prstGeom>
          <a:noFill/>
          <a:ln cap="flat" cmpd="sng" w="9525">
            <a:solidFill>
              <a:srgbClr val="262626"/>
            </a:solidFill>
            <a:prstDash val="solid"/>
            <a:miter lim="800000"/>
            <a:headEnd len="sm" w="sm" type="none"/>
            <a:tailEnd len="sm" w="sm" type="none"/>
          </a:ln>
        </p:spPr>
      </p:cxnSp>
      <p:cxnSp>
        <p:nvCxnSpPr>
          <p:cNvPr id="297" name="Google Shape;297;p29"/>
          <p:cNvCxnSpPr/>
          <p:nvPr/>
        </p:nvCxnSpPr>
        <p:spPr>
          <a:xfrm rot="10800000">
            <a:off x="3548638" y="2988000"/>
            <a:ext cx="0" cy="2155500"/>
          </a:xfrm>
          <a:prstGeom prst="straightConnector1">
            <a:avLst/>
          </a:prstGeom>
          <a:noFill/>
          <a:ln cap="flat" cmpd="sng" w="9525">
            <a:solidFill>
              <a:srgbClr val="262626"/>
            </a:solidFill>
            <a:prstDash val="solid"/>
            <a:miter lim="800000"/>
            <a:headEnd len="sm" w="sm" type="none"/>
            <a:tailEnd len="sm" w="sm" type="none"/>
          </a:ln>
        </p:spPr>
      </p:cxnSp>
      <p:cxnSp>
        <p:nvCxnSpPr>
          <p:cNvPr id="298" name="Google Shape;298;p29"/>
          <p:cNvCxnSpPr/>
          <p:nvPr/>
        </p:nvCxnSpPr>
        <p:spPr>
          <a:xfrm rot="10800000">
            <a:off x="1828800" y="1"/>
            <a:ext cx="0" cy="5143500"/>
          </a:xfrm>
          <a:prstGeom prst="straightConnector1">
            <a:avLst/>
          </a:prstGeom>
          <a:noFill/>
          <a:ln cap="flat" cmpd="sng" w="9525">
            <a:solidFill>
              <a:srgbClr val="262626"/>
            </a:solidFill>
            <a:prstDash val="solid"/>
            <a:miter lim="800000"/>
            <a:headEnd len="sm" w="sm" type="none"/>
            <a:tailEnd len="sm" w="sm" type="none"/>
          </a:ln>
        </p:spPr>
      </p:cxnSp>
      <p:cxnSp>
        <p:nvCxnSpPr>
          <p:cNvPr id="299" name="Google Shape;299;p29"/>
          <p:cNvCxnSpPr/>
          <p:nvPr/>
        </p:nvCxnSpPr>
        <p:spPr>
          <a:xfrm rot="10800000">
            <a:off x="5486400" y="-129"/>
            <a:ext cx="0" cy="2155500"/>
          </a:xfrm>
          <a:prstGeom prst="straightConnector1">
            <a:avLst/>
          </a:prstGeom>
          <a:noFill/>
          <a:ln cap="flat" cmpd="sng" w="9525">
            <a:solidFill>
              <a:srgbClr val="262626"/>
            </a:solidFill>
            <a:prstDash val="solid"/>
            <a:miter lim="800000"/>
            <a:headEnd len="sm" w="sm" type="none"/>
            <a:tailEnd len="sm" w="sm" type="none"/>
          </a:ln>
        </p:spPr>
      </p:cxn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Empty / Blue">
  <p:cSld name="Supra Empty / Blue">
    <p:bg>
      <p:bgPr>
        <a:solidFill>
          <a:schemeClr val="accent1"/>
        </a:solidFill>
      </p:bgPr>
    </p:bg>
    <p:spTree>
      <p:nvGrpSpPr>
        <p:cNvPr id="300" name="Shape 300"/>
        <p:cNvGrpSpPr/>
        <p:nvPr/>
      </p:nvGrpSpPr>
      <p:grpSpPr>
        <a:xfrm>
          <a:off x="0" y="0"/>
          <a:ext cx="0" cy="0"/>
          <a:chOff x="0" y="0"/>
          <a:chExt cx="0" cy="0"/>
        </a:xfrm>
      </p:grpSpPr>
      <p:cxnSp>
        <p:nvCxnSpPr>
          <p:cNvPr id="301" name="Google Shape;301;p30"/>
          <p:cNvCxnSpPr/>
          <p:nvPr/>
        </p:nvCxnSpPr>
        <p:spPr>
          <a:xfrm rot="10800000">
            <a:off x="7315200" y="1"/>
            <a:ext cx="0" cy="5143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302" name="Google Shape;302;p30"/>
          <p:cNvCxnSpPr/>
          <p:nvPr/>
        </p:nvCxnSpPr>
        <p:spPr>
          <a:xfrm rot="10800000">
            <a:off x="3548638" y="2988000"/>
            <a:ext cx="0" cy="2155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303" name="Google Shape;303;p30"/>
          <p:cNvCxnSpPr/>
          <p:nvPr/>
        </p:nvCxnSpPr>
        <p:spPr>
          <a:xfrm rot="10800000">
            <a:off x="1828800" y="1"/>
            <a:ext cx="0" cy="5143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304" name="Google Shape;304;p30"/>
          <p:cNvCxnSpPr/>
          <p:nvPr/>
        </p:nvCxnSpPr>
        <p:spPr>
          <a:xfrm rot="10800000">
            <a:off x="5486400" y="-129"/>
            <a:ext cx="0" cy="2155500"/>
          </a:xfrm>
          <a:prstGeom prst="straightConnector1">
            <a:avLst/>
          </a:prstGeom>
          <a:noFill/>
          <a:ln cap="flat" cmpd="sng" w="9525">
            <a:solidFill>
              <a:srgbClr val="768EF7">
                <a:alpha val="20000"/>
              </a:srgbClr>
            </a:solidFill>
            <a:prstDash val="solid"/>
            <a:miter lim="800000"/>
            <a:headEnd len="sm" w="sm" type="none"/>
            <a:tailEnd len="sm" w="sm" type="none"/>
          </a:ln>
        </p:spPr>
      </p:cxn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Right">
  <p:cSld name="Image Top/Right">
    <p:bg>
      <p:bgPr>
        <a:solidFill>
          <a:schemeClr val="lt1"/>
        </a:solidFill>
      </p:bgPr>
    </p:bg>
    <p:spTree>
      <p:nvGrpSpPr>
        <p:cNvPr id="21" name="Shape 21"/>
        <p:cNvGrpSpPr/>
        <p:nvPr/>
      </p:nvGrpSpPr>
      <p:grpSpPr>
        <a:xfrm>
          <a:off x="0" y="0"/>
          <a:ext cx="0" cy="0"/>
          <a:chOff x="0" y="0"/>
          <a:chExt cx="0" cy="0"/>
        </a:xfrm>
      </p:grpSpPr>
      <p:cxnSp>
        <p:nvCxnSpPr>
          <p:cNvPr id="22" name="Google Shape;22;p4"/>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3" name="Google Shape;23;p4"/>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24" name="Google Shape;24;p4"/>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25" name="Google Shape;25;p4"/>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26" name="Google Shape;26;p4"/>
          <p:cNvSpPr/>
          <p:nvPr>
            <p:ph idx="2" type="pic"/>
          </p:nvPr>
        </p:nvSpPr>
        <p:spPr>
          <a:xfrm>
            <a:off x="4572000" y="0"/>
            <a:ext cx="3771900" cy="2571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28" name="Google Shape;28;p4"/>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29" name="Google Shape;29;p4"/>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pra Empty / Blue with Info">
  <p:cSld name="Supra Empty / Blue with Info">
    <p:bg>
      <p:bgPr>
        <a:solidFill>
          <a:schemeClr val="accent1"/>
        </a:solidFill>
      </p:bgPr>
    </p:bg>
    <p:spTree>
      <p:nvGrpSpPr>
        <p:cNvPr id="305" name="Shape 305"/>
        <p:cNvGrpSpPr/>
        <p:nvPr/>
      </p:nvGrpSpPr>
      <p:grpSpPr>
        <a:xfrm>
          <a:off x="0" y="0"/>
          <a:ext cx="0" cy="0"/>
          <a:chOff x="0" y="0"/>
          <a:chExt cx="0" cy="0"/>
        </a:xfrm>
      </p:grpSpPr>
      <p:cxnSp>
        <p:nvCxnSpPr>
          <p:cNvPr id="306" name="Google Shape;306;p31"/>
          <p:cNvCxnSpPr/>
          <p:nvPr/>
        </p:nvCxnSpPr>
        <p:spPr>
          <a:xfrm rot="10800000">
            <a:off x="7315200" y="1"/>
            <a:ext cx="0" cy="5143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307" name="Google Shape;307;p31"/>
          <p:cNvCxnSpPr/>
          <p:nvPr/>
        </p:nvCxnSpPr>
        <p:spPr>
          <a:xfrm rot="10800000">
            <a:off x="3548638" y="2988000"/>
            <a:ext cx="0" cy="2155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308" name="Google Shape;308;p31"/>
          <p:cNvCxnSpPr/>
          <p:nvPr/>
        </p:nvCxnSpPr>
        <p:spPr>
          <a:xfrm rot="10800000">
            <a:off x="1828800" y="1"/>
            <a:ext cx="0" cy="5143500"/>
          </a:xfrm>
          <a:prstGeom prst="straightConnector1">
            <a:avLst/>
          </a:prstGeom>
          <a:noFill/>
          <a:ln cap="flat" cmpd="sng" w="9525">
            <a:solidFill>
              <a:srgbClr val="768EF7">
                <a:alpha val="20000"/>
              </a:srgbClr>
            </a:solidFill>
            <a:prstDash val="solid"/>
            <a:miter lim="800000"/>
            <a:headEnd len="sm" w="sm" type="none"/>
            <a:tailEnd len="sm" w="sm" type="none"/>
          </a:ln>
        </p:spPr>
      </p:cxnSp>
      <p:cxnSp>
        <p:nvCxnSpPr>
          <p:cNvPr id="309" name="Google Shape;309;p31"/>
          <p:cNvCxnSpPr/>
          <p:nvPr/>
        </p:nvCxnSpPr>
        <p:spPr>
          <a:xfrm rot="10800000">
            <a:off x="5486400" y="-129"/>
            <a:ext cx="0" cy="2155500"/>
          </a:xfrm>
          <a:prstGeom prst="straightConnector1">
            <a:avLst/>
          </a:prstGeom>
          <a:noFill/>
          <a:ln cap="flat" cmpd="sng" w="9525">
            <a:solidFill>
              <a:srgbClr val="768EF7">
                <a:alpha val="20000"/>
              </a:srgbClr>
            </a:solidFill>
            <a:prstDash val="solid"/>
            <a:miter lim="800000"/>
            <a:headEnd len="sm" w="sm" type="none"/>
            <a:tailEnd len="sm" w="sm" type="none"/>
          </a:ln>
        </p:spPr>
      </p:cxnSp>
      <p:sp>
        <p:nvSpPr>
          <p:cNvPr id="310" name="Google Shape;310;p31"/>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F2F2F2"/>
                </a:solidFill>
                <a:latin typeface="Arial"/>
                <a:ea typeface="Arial"/>
                <a:cs typeface="Arial"/>
                <a:sym typeface="Arial"/>
              </a:defRPr>
            </a:lvl1pPr>
            <a:lvl2pPr indent="0" lvl="1" marL="0" algn="l">
              <a:spcBef>
                <a:spcPts val="0"/>
              </a:spcBef>
              <a:buNone/>
              <a:defRPr sz="800">
                <a:solidFill>
                  <a:srgbClr val="F2F2F2"/>
                </a:solidFill>
                <a:latin typeface="Arial"/>
                <a:ea typeface="Arial"/>
                <a:cs typeface="Arial"/>
                <a:sym typeface="Arial"/>
              </a:defRPr>
            </a:lvl2pPr>
            <a:lvl3pPr indent="0" lvl="2" marL="0" algn="l">
              <a:spcBef>
                <a:spcPts val="0"/>
              </a:spcBef>
              <a:buNone/>
              <a:defRPr sz="800">
                <a:solidFill>
                  <a:srgbClr val="F2F2F2"/>
                </a:solidFill>
                <a:latin typeface="Arial"/>
                <a:ea typeface="Arial"/>
                <a:cs typeface="Arial"/>
                <a:sym typeface="Arial"/>
              </a:defRPr>
            </a:lvl3pPr>
            <a:lvl4pPr indent="0" lvl="3" marL="0" algn="l">
              <a:spcBef>
                <a:spcPts val="0"/>
              </a:spcBef>
              <a:buNone/>
              <a:defRPr sz="800">
                <a:solidFill>
                  <a:srgbClr val="F2F2F2"/>
                </a:solidFill>
                <a:latin typeface="Arial"/>
                <a:ea typeface="Arial"/>
                <a:cs typeface="Arial"/>
                <a:sym typeface="Arial"/>
              </a:defRPr>
            </a:lvl4pPr>
            <a:lvl5pPr indent="0" lvl="4" marL="0" algn="l">
              <a:spcBef>
                <a:spcPts val="0"/>
              </a:spcBef>
              <a:buNone/>
              <a:defRPr sz="800">
                <a:solidFill>
                  <a:srgbClr val="F2F2F2"/>
                </a:solidFill>
                <a:latin typeface="Arial"/>
                <a:ea typeface="Arial"/>
                <a:cs typeface="Arial"/>
                <a:sym typeface="Arial"/>
              </a:defRPr>
            </a:lvl5pPr>
            <a:lvl6pPr indent="0" lvl="5" marL="0" algn="l">
              <a:spcBef>
                <a:spcPts val="0"/>
              </a:spcBef>
              <a:buNone/>
              <a:defRPr sz="800">
                <a:solidFill>
                  <a:srgbClr val="F2F2F2"/>
                </a:solidFill>
                <a:latin typeface="Arial"/>
                <a:ea typeface="Arial"/>
                <a:cs typeface="Arial"/>
                <a:sym typeface="Arial"/>
              </a:defRPr>
            </a:lvl6pPr>
            <a:lvl7pPr indent="0" lvl="6" marL="0" algn="l">
              <a:spcBef>
                <a:spcPts val="0"/>
              </a:spcBef>
              <a:buNone/>
              <a:defRPr sz="800">
                <a:solidFill>
                  <a:srgbClr val="F2F2F2"/>
                </a:solidFill>
                <a:latin typeface="Arial"/>
                <a:ea typeface="Arial"/>
                <a:cs typeface="Arial"/>
                <a:sym typeface="Arial"/>
              </a:defRPr>
            </a:lvl7pPr>
            <a:lvl8pPr indent="0" lvl="7" marL="0" algn="l">
              <a:spcBef>
                <a:spcPts val="0"/>
              </a:spcBef>
              <a:buNone/>
              <a:defRPr sz="800">
                <a:solidFill>
                  <a:srgbClr val="F2F2F2"/>
                </a:solidFill>
                <a:latin typeface="Arial"/>
                <a:ea typeface="Arial"/>
                <a:cs typeface="Arial"/>
                <a:sym typeface="Arial"/>
              </a:defRPr>
            </a:lvl8pPr>
            <a:lvl9pPr indent="0" lvl="8" marL="0" algn="l">
              <a:spcBef>
                <a:spcPts val="0"/>
              </a:spcBef>
              <a:buNone/>
              <a:defRPr sz="800">
                <a:solidFill>
                  <a:srgbClr val="F2F2F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311" name="Google Shape;311;p31"/>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312" name="Google Shape;312;p31"/>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rgbClr val="F2F2F2"/>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3" name="Shape 313"/>
        <p:cNvGrpSpPr/>
        <p:nvPr/>
      </p:nvGrpSpPr>
      <p:grpSpPr>
        <a:xfrm>
          <a:off x="0" y="0"/>
          <a:ext cx="0" cy="0"/>
          <a:chOff x="0" y="0"/>
          <a:chExt cx="0" cy="0"/>
        </a:xfrm>
      </p:grpSpPr>
      <p:sp>
        <p:nvSpPr>
          <p:cNvPr id="314" name="Google Shape;314;p32"/>
          <p:cNvSpPr txBox="1"/>
          <p:nvPr>
            <p:ph type="ctrTitle"/>
          </p:nvPr>
        </p:nvSpPr>
        <p:spPr>
          <a:xfrm>
            <a:off x="311708" y="744575"/>
            <a:ext cx="8520600" cy="2052600"/>
          </a:xfrm>
          <a:prstGeom prst="rect">
            <a:avLst/>
          </a:prstGeom>
        </p:spPr>
        <p:txBody>
          <a:bodyPr anchorCtr="0" anchor="b" bIns="17150" lIns="34275" spcFirstLastPara="1" rIns="34275" wrap="square" tIns="1715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5" name="Google Shape;315;p32"/>
          <p:cNvSpPr txBox="1"/>
          <p:nvPr>
            <p:ph idx="1" type="subTitle"/>
          </p:nvPr>
        </p:nvSpPr>
        <p:spPr>
          <a:xfrm>
            <a:off x="311700" y="2834125"/>
            <a:ext cx="8520600" cy="792600"/>
          </a:xfrm>
          <a:prstGeom prst="rect">
            <a:avLst/>
          </a:prstGeom>
        </p:spPr>
        <p:txBody>
          <a:bodyPr anchorCtr="0" anchor="t" bIns="17150" lIns="34275" spcFirstLastPara="1" rIns="34275" wrap="square" tIns="17150">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316" name="Google Shape;316;p32"/>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7" name="Shape 317"/>
        <p:cNvGrpSpPr/>
        <p:nvPr/>
      </p:nvGrpSpPr>
      <p:grpSpPr>
        <a:xfrm>
          <a:off x="0" y="0"/>
          <a:ext cx="0" cy="0"/>
          <a:chOff x="0" y="0"/>
          <a:chExt cx="0" cy="0"/>
        </a:xfrm>
      </p:grpSpPr>
      <p:sp>
        <p:nvSpPr>
          <p:cNvPr id="318" name="Google Shape;318;p33"/>
          <p:cNvSpPr txBox="1"/>
          <p:nvPr>
            <p:ph type="title"/>
          </p:nvPr>
        </p:nvSpPr>
        <p:spPr>
          <a:xfrm>
            <a:off x="311700" y="445025"/>
            <a:ext cx="8520600" cy="572700"/>
          </a:xfrm>
          <a:prstGeom prst="rect">
            <a:avLst/>
          </a:prstGeom>
        </p:spPr>
        <p:txBody>
          <a:bodyPr anchorCtr="0" anchor="ctr" bIns="17150" lIns="34275" spcFirstLastPara="1" rIns="34275" wrap="square" tIns="17150">
            <a:noAutofit/>
          </a:bodyPr>
          <a:lstStyle>
            <a:lvl1pPr lvl="0" rtl="0">
              <a:spcBef>
                <a:spcPts val="0"/>
              </a:spcBef>
              <a:spcAft>
                <a:spcPts val="0"/>
              </a:spcAft>
              <a:buSzPts val="33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319" name="Google Shape;319;p33"/>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0" name="Shape 320"/>
        <p:cNvGrpSpPr/>
        <p:nvPr/>
      </p:nvGrpSpPr>
      <p:grpSpPr>
        <a:xfrm>
          <a:off x="0" y="0"/>
          <a:ext cx="0" cy="0"/>
          <a:chOff x="0" y="0"/>
          <a:chExt cx="0" cy="0"/>
        </a:xfrm>
      </p:grpSpPr>
      <p:sp>
        <p:nvSpPr>
          <p:cNvPr id="321" name="Google Shape;321;p34"/>
          <p:cNvSpPr txBox="1"/>
          <p:nvPr>
            <p:ph type="title"/>
          </p:nvPr>
        </p:nvSpPr>
        <p:spPr>
          <a:xfrm>
            <a:off x="311700" y="445025"/>
            <a:ext cx="8520600" cy="572700"/>
          </a:xfrm>
          <a:prstGeom prst="rect">
            <a:avLst/>
          </a:prstGeom>
        </p:spPr>
        <p:txBody>
          <a:bodyPr anchorCtr="0" anchor="ctr" bIns="17150" lIns="34275" spcFirstLastPara="1" rIns="34275" wrap="square" tIns="17150">
            <a:noAutofit/>
          </a:bodyPr>
          <a:lstStyle>
            <a:lvl1pPr lvl="0" rtl="0">
              <a:spcBef>
                <a:spcPts val="0"/>
              </a:spcBef>
              <a:spcAft>
                <a:spcPts val="0"/>
              </a:spcAft>
              <a:buSzPts val="33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322" name="Google Shape;322;p34"/>
          <p:cNvSpPr txBox="1"/>
          <p:nvPr>
            <p:ph idx="1" type="body"/>
          </p:nvPr>
        </p:nvSpPr>
        <p:spPr>
          <a:xfrm>
            <a:off x="311700" y="1152475"/>
            <a:ext cx="8520600" cy="3416400"/>
          </a:xfrm>
          <a:prstGeom prst="rect">
            <a:avLst/>
          </a:prstGeom>
        </p:spPr>
        <p:txBody>
          <a:bodyPr anchorCtr="0" anchor="t" bIns="17150" lIns="34275" spcFirstLastPara="1" rIns="34275" wrap="square" tIns="17150">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23" name="Google Shape;323;p34"/>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4" name="Shape 324"/>
        <p:cNvGrpSpPr/>
        <p:nvPr/>
      </p:nvGrpSpPr>
      <p:grpSpPr>
        <a:xfrm>
          <a:off x="0" y="0"/>
          <a:ext cx="0" cy="0"/>
          <a:chOff x="0" y="0"/>
          <a:chExt cx="0" cy="0"/>
        </a:xfrm>
      </p:grpSpPr>
      <p:sp>
        <p:nvSpPr>
          <p:cNvPr id="325" name="Google Shape;325;p35"/>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6" name="Shape 326"/>
        <p:cNvGrpSpPr/>
        <p:nvPr/>
      </p:nvGrpSpPr>
      <p:grpSpPr>
        <a:xfrm>
          <a:off x="0" y="0"/>
          <a:ext cx="0" cy="0"/>
          <a:chOff x="0" y="0"/>
          <a:chExt cx="0" cy="0"/>
        </a:xfrm>
      </p:grpSpPr>
      <p:sp>
        <p:nvSpPr>
          <p:cNvPr id="327" name="Google Shape;327;p36"/>
          <p:cNvSpPr txBox="1"/>
          <p:nvPr>
            <p:ph type="title"/>
          </p:nvPr>
        </p:nvSpPr>
        <p:spPr>
          <a:xfrm>
            <a:off x="311700" y="445025"/>
            <a:ext cx="8520600" cy="572700"/>
          </a:xfrm>
          <a:prstGeom prst="rect">
            <a:avLst/>
          </a:prstGeom>
        </p:spPr>
        <p:txBody>
          <a:bodyPr anchorCtr="0" anchor="ctr" bIns="17150" lIns="34275" spcFirstLastPara="1" rIns="34275" wrap="square" tIns="17150">
            <a:noAutofit/>
          </a:bodyPr>
          <a:lstStyle>
            <a:lvl1pPr lvl="0" rtl="0">
              <a:spcBef>
                <a:spcPts val="0"/>
              </a:spcBef>
              <a:spcAft>
                <a:spcPts val="0"/>
              </a:spcAft>
              <a:buSzPts val="33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328" name="Google Shape;328;p36"/>
          <p:cNvSpPr txBox="1"/>
          <p:nvPr>
            <p:ph idx="1" type="body"/>
          </p:nvPr>
        </p:nvSpPr>
        <p:spPr>
          <a:xfrm>
            <a:off x="311700" y="1152475"/>
            <a:ext cx="3999900" cy="3416400"/>
          </a:xfrm>
          <a:prstGeom prst="rect">
            <a:avLst/>
          </a:prstGeom>
        </p:spPr>
        <p:txBody>
          <a:bodyPr anchorCtr="0" anchor="t" bIns="17150" lIns="34275" spcFirstLastPara="1" rIns="34275" wrap="square" tIns="17150">
            <a:no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329" name="Google Shape;329;p36"/>
          <p:cNvSpPr txBox="1"/>
          <p:nvPr>
            <p:ph idx="2" type="body"/>
          </p:nvPr>
        </p:nvSpPr>
        <p:spPr>
          <a:xfrm>
            <a:off x="4832400" y="1152475"/>
            <a:ext cx="3999900" cy="3416400"/>
          </a:xfrm>
          <a:prstGeom prst="rect">
            <a:avLst/>
          </a:prstGeom>
        </p:spPr>
        <p:txBody>
          <a:bodyPr anchorCtr="0" anchor="t" bIns="17150" lIns="34275" spcFirstLastPara="1" rIns="34275" wrap="square" tIns="17150">
            <a:noAutofit/>
          </a:bodyPr>
          <a:lstStyle>
            <a:lvl1pPr indent="-317500" lvl="0" marL="457200" rtl="0">
              <a:spcBef>
                <a:spcPts val="80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330" name="Google Shape;330;p36"/>
          <p:cNvSpPr txBox="1"/>
          <p:nvPr>
            <p:ph idx="12" type="sldNum"/>
          </p:nvPr>
        </p:nvSpPr>
        <p:spPr>
          <a:xfrm>
            <a:off x="8472458" y="4663217"/>
            <a:ext cx="548700" cy="393600"/>
          </a:xfrm>
          <a:prstGeom prst="rect">
            <a:avLst/>
          </a:prstGeom>
        </p:spPr>
        <p:txBody>
          <a:bodyPr anchorCtr="0" anchor="ctr" bIns="17150" lIns="34275" spcFirstLastPara="1" rIns="34275" wrap="square" tIns="171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mage Right with Line">
  <p:cSld name="2 Image Right with Line">
    <p:spTree>
      <p:nvGrpSpPr>
        <p:cNvPr id="30" name="Shape 30"/>
        <p:cNvGrpSpPr/>
        <p:nvPr/>
      </p:nvGrpSpPr>
      <p:grpSpPr>
        <a:xfrm>
          <a:off x="0" y="0"/>
          <a:ext cx="0" cy="0"/>
          <a:chOff x="0" y="0"/>
          <a:chExt cx="0" cy="0"/>
        </a:xfrm>
      </p:grpSpPr>
      <p:cxnSp>
        <p:nvCxnSpPr>
          <p:cNvPr id="31" name="Google Shape;31;p5"/>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32" name="Google Shape;32;p5"/>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33" name="Google Shape;33;p5"/>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34" name="Google Shape;34;p5"/>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35" name="Google Shape;35;p5"/>
          <p:cNvSpPr/>
          <p:nvPr>
            <p:ph idx="2" type="pic"/>
          </p:nvPr>
        </p:nvSpPr>
        <p:spPr>
          <a:xfrm>
            <a:off x="6672957" y="0"/>
            <a:ext cx="1666800" cy="2571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6" name="Google Shape;36;p5"/>
          <p:cNvSpPr/>
          <p:nvPr>
            <p:ph idx="3" type="pic"/>
          </p:nvPr>
        </p:nvSpPr>
        <p:spPr>
          <a:xfrm>
            <a:off x="5006081" y="2571750"/>
            <a:ext cx="1666800" cy="2571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7" name="Google Shape;37;p5"/>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38" name="Google Shape;38;p5"/>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39" name="Google Shape;39;p5"/>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p:cSld name="Image Left  ">
    <p:spTree>
      <p:nvGrpSpPr>
        <p:cNvPr id="40" name="Shape 40"/>
        <p:cNvGrpSpPr/>
        <p:nvPr/>
      </p:nvGrpSpPr>
      <p:grpSpPr>
        <a:xfrm>
          <a:off x="0" y="0"/>
          <a:ext cx="0" cy="0"/>
          <a:chOff x="0" y="0"/>
          <a:chExt cx="0" cy="0"/>
        </a:xfrm>
      </p:grpSpPr>
      <p:cxnSp>
        <p:nvCxnSpPr>
          <p:cNvPr id="41" name="Google Shape;41;p6"/>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42" name="Google Shape;42;p6"/>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43" name="Google Shape;43;p6"/>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44" name="Google Shape;44;p6"/>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45" name="Google Shape;45;p6"/>
          <p:cNvSpPr/>
          <p:nvPr>
            <p:ph idx="2" type="pic"/>
          </p:nvPr>
        </p:nvSpPr>
        <p:spPr>
          <a:xfrm>
            <a:off x="985838" y="514350"/>
            <a:ext cx="3577800" cy="41292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 name="Google Shape;46;p6"/>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47" name="Google Shape;47;p6"/>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48" name="Google Shape;48;p6"/>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p:cSld name="Image Right">
    <p:spTree>
      <p:nvGrpSpPr>
        <p:cNvPr id="49" name="Shape 49"/>
        <p:cNvGrpSpPr/>
        <p:nvPr/>
      </p:nvGrpSpPr>
      <p:grpSpPr>
        <a:xfrm>
          <a:off x="0" y="0"/>
          <a:ext cx="0" cy="0"/>
          <a:chOff x="0" y="0"/>
          <a:chExt cx="0" cy="0"/>
        </a:xfrm>
      </p:grpSpPr>
      <p:cxnSp>
        <p:nvCxnSpPr>
          <p:cNvPr id="50" name="Google Shape;50;p7"/>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51" name="Google Shape;51;p7"/>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52" name="Google Shape;52;p7"/>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53" name="Google Shape;53;p7"/>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54" name="Google Shape;54;p7"/>
          <p:cNvCxnSpPr/>
          <p:nvPr/>
        </p:nvCxnSpPr>
        <p:spPr>
          <a:xfrm rot="10800000">
            <a:off x="8630618" y="2988000"/>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55" name="Google Shape;55;p7"/>
          <p:cNvSpPr/>
          <p:nvPr>
            <p:ph idx="2" type="pic"/>
          </p:nvPr>
        </p:nvSpPr>
        <p:spPr>
          <a:xfrm>
            <a:off x="4572000" y="514350"/>
            <a:ext cx="3577800" cy="41292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6" name="Google Shape;56;p7"/>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57" name="Google Shape;57;p7"/>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58" name="Google Shape;58;p7"/>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mages / Left">
  <p:cSld name="4 Images / Left">
    <p:spTree>
      <p:nvGrpSpPr>
        <p:cNvPr id="59" name="Shape 59"/>
        <p:cNvGrpSpPr/>
        <p:nvPr/>
      </p:nvGrpSpPr>
      <p:grpSpPr>
        <a:xfrm>
          <a:off x="0" y="0"/>
          <a:ext cx="0" cy="0"/>
          <a:chOff x="0" y="0"/>
          <a:chExt cx="0" cy="0"/>
        </a:xfrm>
      </p:grpSpPr>
      <p:cxnSp>
        <p:nvCxnSpPr>
          <p:cNvPr id="60" name="Google Shape;60;p8"/>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61" name="Google Shape;61;p8"/>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62" name="Google Shape;62;p8"/>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63" name="Google Shape;63;p8"/>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64" name="Google Shape;64;p8"/>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65" name="Google Shape;65;p8"/>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66" name="Google Shape;66;p8"/>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67" name="Google Shape;67;p8"/>
          <p:cNvSpPr/>
          <p:nvPr>
            <p:ph idx="2" type="pic"/>
          </p:nvPr>
        </p:nvSpPr>
        <p:spPr>
          <a:xfrm>
            <a:off x="800100" y="864394"/>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8" name="Google Shape;68;p8"/>
          <p:cNvSpPr/>
          <p:nvPr>
            <p:ph idx="3" type="pic"/>
          </p:nvPr>
        </p:nvSpPr>
        <p:spPr>
          <a:xfrm>
            <a:off x="800100" y="2586038"/>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9" name="Google Shape;69;p8"/>
          <p:cNvSpPr/>
          <p:nvPr>
            <p:ph idx="4" type="pic"/>
          </p:nvPr>
        </p:nvSpPr>
        <p:spPr>
          <a:xfrm>
            <a:off x="2528887" y="864394"/>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0" name="Google Shape;70;p8"/>
          <p:cNvSpPr/>
          <p:nvPr>
            <p:ph idx="5" type="pic"/>
          </p:nvPr>
        </p:nvSpPr>
        <p:spPr>
          <a:xfrm>
            <a:off x="2528887" y="2586038"/>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mages / Right">
  <p:cSld name="4 Images / Right">
    <p:spTree>
      <p:nvGrpSpPr>
        <p:cNvPr id="71" name="Shape 71"/>
        <p:cNvGrpSpPr/>
        <p:nvPr/>
      </p:nvGrpSpPr>
      <p:grpSpPr>
        <a:xfrm>
          <a:off x="0" y="0"/>
          <a:ext cx="0" cy="0"/>
          <a:chOff x="0" y="0"/>
          <a:chExt cx="0" cy="0"/>
        </a:xfrm>
      </p:grpSpPr>
      <p:cxnSp>
        <p:nvCxnSpPr>
          <p:cNvPr id="72" name="Google Shape;72;p9"/>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73" name="Google Shape;73;p9"/>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74" name="Google Shape;74;p9"/>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75" name="Google Shape;75;p9"/>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76" name="Google Shape;76;p9"/>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77" name="Google Shape;77;p9"/>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78" name="Google Shape;78;p9"/>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79" name="Google Shape;79;p9"/>
          <p:cNvSpPr/>
          <p:nvPr>
            <p:ph idx="2" type="pic"/>
          </p:nvPr>
        </p:nvSpPr>
        <p:spPr>
          <a:xfrm>
            <a:off x="4879181" y="864394"/>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0" name="Google Shape;80;p9"/>
          <p:cNvSpPr/>
          <p:nvPr>
            <p:ph idx="3" type="pic"/>
          </p:nvPr>
        </p:nvSpPr>
        <p:spPr>
          <a:xfrm>
            <a:off x="4879181" y="2586038"/>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1" name="Google Shape;81;p9"/>
          <p:cNvSpPr/>
          <p:nvPr>
            <p:ph idx="4" type="pic"/>
          </p:nvPr>
        </p:nvSpPr>
        <p:spPr>
          <a:xfrm>
            <a:off x="6607968" y="864394"/>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2" name="Google Shape;82;p9"/>
          <p:cNvSpPr/>
          <p:nvPr>
            <p:ph idx="5" type="pic"/>
          </p:nvPr>
        </p:nvSpPr>
        <p:spPr>
          <a:xfrm>
            <a:off x="6607968" y="2586038"/>
            <a:ext cx="1728900" cy="17217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mage Left / 1 Image Right">
  <p:cSld name="3 Image Left / 1 Image Right">
    <p:spTree>
      <p:nvGrpSpPr>
        <p:cNvPr id="83" name="Shape 83"/>
        <p:cNvGrpSpPr/>
        <p:nvPr/>
      </p:nvGrpSpPr>
      <p:grpSpPr>
        <a:xfrm>
          <a:off x="0" y="0"/>
          <a:ext cx="0" cy="0"/>
          <a:chOff x="0" y="0"/>
          <a:chExt cx="0" cy="0"/>
        </a:xfrm>
      </p:grpSpPr>
      <p:cxnSp>
        <p:nvCxnSpPr>
          <p:cNvPr id="84" name="Google Shape;84;p10"/>
          <p:cNvCxnSpPr/>
          <p:nvPr/>
        </p:nvCxnSpPr>
        <p:spPr>
          <a:xfrm rot="10800000">
            <a:off x="73152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85" name="Google Shape;85;p10"/>
          <p:cNvCxnSpPr/>
          <p:nvPr/>
        </p:nvCxnSpPr>
        <p:spPr>
          <a:xfrm rot="10800000">
            <a:off x="3548638" y="2988000"/>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86" name="Google Shape;86;p10"/>
          <p:cNvCxnSpPr/>
          <p:nvPr/>
        </p:nvCxnSpPr>
        <p:spPr>
          <a:xfrm rot="10800000">
            <a:off x="1828800" y="1"/>
            <a:ext cx="0" cy="5143500"/>
          </a:xfrm>
          <a:prstGeom prst="straightConnector1">
            <a:avLst/>
          </a:prstGeom>
          <a:noFill/>
          <a:ln cap="flat" cmpd="sng" w="9525">
            <a:solidFill>
              <a:srgbClr val="F2F2F2"/>
            </a:solidFill>
            <a:prstDash val="solid"/>
            <a:miter lim="800000"/>
            <a:headEnd len="sm" w="sm" type="none"/>
            <a:tailEnd len="sm" w="sm" type="none"/>
          </a:ln>
        </p:spPr>
      </p:cxnSp>
      <p:cxnSp>
        <p:nvCxnSpPr>
          <p:cNvPr id="87" name="Google Shape;87;p10"/>
          <p:cNvCxnSpPr/>
          <p:nvPr/>
        </p:nvCxnSpPr>
        <p:spPr>
          <a:xfrm rot="10800000">
            <a:off x="5486400" y="-129"/>
            <a:ext cx="0" cy="2155500"/>
          </a:xfrm>
          <a:prstGeom prst="straightConnector1">
            <a:avLst/>
          </a:prstGeom>
          <a:noFill/>
          <a:ln cap="flat" cmpd="sng" w="9525">
            <a:solidFill>
              <a:srgbClr val="F2F2F2"/>
            </a:solidFill>
            <a:prstDash val="solid"/>
            <a:miter lim="800000"/>
            <a:headEnd len="sm" w="sm" type="none"/>
            <a:tailEnd len="sm" w="sm" type="none"/>
          </a:ln>
        </p:spPr>
      </p:cxnSp>
      <p:cxnSp>
        <p:nvCxnSpPr>
          <p:cNvPr id="88" name="Google Shape;88;p10"/>
          <p:cNvCxnSpPr/>
          <p:nvPr/>
        </p:nvCxnSpPr>
        <p:spPr>
          <a:xfrm rot="10800000">
            <a:off x="8630618" y="2988000"/>
            <a:ext cx="0" cy="2155500"/>
          </a:xfrm>
          <a:prstGeom prst="straightConnector1">
            <a:avLst/>
          </a:prstGeom>
          <a:noFill/>
          <a:ln cap="flat" cmpd="sng" w="9525">
            <a:solidFill>
              <a:srgbClr val="F2F2F2"/>
            </a:solidFill>
            <a:prstDash val="solid"/>
            <a:miter lim="800000"/>
            <a:headEnd len="sm" w="sm" type="none"/>
            <a:tailEnd len="sm" w="sm" type="none"/>
          </a:ln>
        </p:spPr>
      </p:cxnSp>
      <p:sp>
        <p:nvSpPr>
          <p:cNvPr id="89" name="Google Shape;89;p10"/>
          <p:cNvSpPr/>
          <p:nvPr>
            <p:ph idx="2" type="pic"/>
          </p:nvPr>
        </p:nvSpPr>
        <p:spPr>
          <a:xfrm>
            <a:off x="5564257" y="511233"/>
            <a:ext cx="2447100" cy="41322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0" name="Google Shape;90;p10"/>
          <p:cNvSpPr txBox="1"/>
          <p:nvPr>
            <p:ph idx="12" type="sldNum"/>
          </p:nvPr>
        </p:nvSpPr>
        <p:spPr>
          <a:xfrm rot="5400000">
            <a:off x="384764" y="4543470"/>
            <a:ext cx="130500" cy="115500"/>
          </a:xfrm>
          <a:prstGeom prst="rect">
            <a:avLst/>
          </a:prstGeom>
          <a:noFill/>
          <a:ln>
            <a:noFill/>
          </a:ln>
        </p:spPr>
        <p:txBody>
          <a:bodyPr anchorCtr="0" anchor="ctr" bIns="0" lIns="0" spcFirstLastPara="1" rIns="0" wrap="square" tIns="0">
            <a:noAutofit/>
          </a:bodyPr>
          <a:lstStyle>
            <a:lvl1pPr indent="0" lvl="0" marL="0" algn="l">
              <a:spcBef>
                <a:spcPts val="0"/>
              </a:spcBef>
              <a:buNone/>
              <a:defRPr sz="800">
                <a:solidFill>
                  <a:srgbClr val="7F7F7F"/>
                </a:solidFill>
                <a:latin typeface="Arial"/>
                <a:ea typeface="Arial"/>
                <a:cs typeface="Arial"/>
                <a:sym typeface="Arial"/>
              </a:defRPr>
            </a:lvl1pPr>
            <a:lvl2pPr indent="0" lvl="1" marL="0" algn="l">
              <a:spcBef>
                <a:spcPts val="0"/>
              </a:spcBef>
              <a:buNone/>
              <a:defRPr sz="800">
                <a:solidFill>
                  <a:srgbClr val="7F7F7F"/>
                </a:solidFill>
                <a:latin typeface="Arial"/>
                <a:ea typeface="Arial"/>
                <a:cs typeface="Arial"/>
                <a:sym typeface="Arial"/>
              </a:defRPr>
            </a:lvl2pPr>
            <a:lvl3pPr indent="0" lvl="2" marL="0" algn="l">
              <a:spcBef>
                <a:spcPts val="0"/>
              </a:spcBef>
              <a:buNone/>
              <a:defRPr sz="800">
                <a:solidFill>
                  <a:srgbClr val="7F7F7F"/>
                </a:solidFill>
                <a:latin typeface="Arial"/>
                <a:ea typeface="Arial"/>
                <a:cs typeface="Arial"/>
                <a:sym typeface="Arial"/>
              </a:defRPr>
            </a:lvl3pPr>
            <a:lvl4pPr indent="0" lvl="3" marL="0" algn="l">
              <a:spcBef>
                <a:spcPts val="0"/>
              </a:spcBef>
              <a:buNone/>
              <a:defRPr sz="800">
                <a:solidFill>
                  <a:srgbClr val="7F7F7F"/>
                </a:solidFill>
                <a:latin typeface="Arial"/>
                <a:ea typeface="Arial"/>
                <a:cs typeface="Arial"/>
                <a:sym typeface="Arial"/>
              </a:defRPr>
            </a:lvl4pPr>
            <a:lvl5pPr indent="0" lvl="4" marL="0" algn="l">
              <a:spcBef>
                <a:spcPts val="0"/>
              </a:spcBef>
              <a:buNone/>
              <a:defRPr sz="800">
                <a:solidFill>
                  <a:srgbClr val="7F7F7F"/>
                </a:solidFill>
                <a:latin typeface="Arial"/>
                <a:ea typeface="Arial"/>
                <a:cs typeface="Arial"/>
                <a:sym typeface="Arial"/>
              </a:defRPr>
            </a:lvl5pPr>
            <a:lvl6pPr indent="0" lvl="5" marL="0" algn="l">
              <a:spcBef>
                <a:spcPts val="0"/>
              </a:spcBef>
              <a:buNone/>
              <a:defRPr sz="800">
                <a:solidFill>
                  <a:srgbClr val="7F7F7F"/>
                </a:solidFill>
                <a:latin typeface="Arial"/>
                <a:ea typeface="Arial"/>
                <a:cs typeface="Arial"/>
                <a:sym typeface="Arial"/>
              </a:defRPr>
            </a:lvl6pPr>
            <a:lvl7pPr indent="0" lvl="6" marL="0" algn="l">
              <a:spcBef>
                <a:spcPts val="0"/>
              </a:spcBef>
              <a:buNone/>
              <a:defRPr sz="800">
                <a:solidFill>
                  <a:srgbClr val="7F7F7F"/>
                </a:solidFill>
                <a:latin typeface="Arial"/>
                <a:ea typeface="Arial"/>
                <a:cs typeface="Arial"/>
                <a:sym typeface="Arial"/>
              </a:defRPr>
            </a:lvl7pPr>
            <a:lvl8pPr indent="0" lvl="7" marL="0" algn="l">
              <a:spcBef>
                <a:spcPts val="0"/>
              </a:spcBef>
              <a:buNone/>
              <a:defRPr sz="800">
                <a:solidFill>
                  <a:srgbClr val="7F7F7F"/>
                </a:solidFill>
                <a:latin typeface="Arial"/>
                <a:ea typeface="Arial"/>
                <a:cs typeface="Arial"/>
                <a:sym typeface="Arial"/>
              </a:defRPr>
            </a:lvl8pPr>
            <a:lvl9pPr indent="0" lvl="8" marL="0" algn="l">
              <a:spcBef>
                <a:spcPts val="0"/>
              </a:spcBef>
              <a:buNone/>
              <a:defRPr sz="8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vi"/>
              <a:t>‹#›</a:t>
            </a:fld>
            <a:endParaRPr/>
          </a:p>
        </p:txBody>
      </p:sp>
      <p:cxnSp>
        <p:nvCxnSpPr>
          <p:cNvPr id="91" name="Google Shape;91;p10"/>
          <p:cNvCxnSpPr/>
          <p:nvPr/>
        </p:nvCxnSpPr>
        <p:spPr>
          <a:xfrm rot="10800000">
            <a:off x="452437" y="4240534"/>
            <a:ext cx="0" cy="238200"/>
          </a:xfrm>
          <a:prstGeom prst="straightConnector1">
            <a:avLst/>
          </a:prstGeom>
          <a:noFill/>
          <a:ln cap="flat" cmpd="sng" w="12700">
            <a:solidFill>
              <a:srgbClr val="BFBFBF"/>
            </a:solidFill>
            <a:prstDash val="solid"/>
            <a:miter lim="400000"/>
            <a:headEnd len="sm" w="sm" type="none"/>
            <a:tailEnd len="sm" w="sm" type="none"/>
          </a:ln>
        </p:spPr>
      </p:cxnSp>
      <p:sp>
        <p:nvSpPr>
          <p:cNvPr id="92" name="Google Shape;92;p10"/>
          <p:cNvSpPr/>
          <p:nvPr/>
        </p:nvSpPr>
        <p:spPr>
          <a:xfrm flipH="1">
            <a:off x="403304" y="463410"/>
            <a:ext cx="108966" cy="100584"/>
          </a:xfrm>
          <a:custGeom>
            <a:rect b="b" l="l" r="r" t="t"/>
            <a:pathLst>
              <a:path extrusionOk="0" h="457200" w="495300">
                <a:moveTo>
                  <a:pt x="438150" y="342900"/>
                </a:moveTo>
                <a:cubicBezTo>
                  <a:pt x="469713" y="342900"/>
                  <a:pt x="495300" y="368487"/>
                  <a:pt x="495300" y="400050"/>
                </a:cubicBezTo>
                <a:cubicBezTo>
                  <a:pt x="495300" y="431613"/>
                  <a:pt x="469713" y="457200"/>
                  <a:pt x="438150" y="457200"/>
                </a:cubicBezTo>
                <a:cubicBezTo>
                  <a:pt x="406587" y="457200"/>
                  <a:pt x="381000" y="431613"/>
                  <a:pt x="381000" y="400050"/>
                </a:cubicBezTo>
                <a:cubicBezTo>
                  <a:pt x="381000" y="368487"/>
                  <a:pt x="406587" y="342900"/>
                  <a:pt x="438150" y="342900"/>
                </a:cubicBezTo>
                <a:close/>
                <a:moveTo>
                  <a:pt x="438150" y="171450"/>
                </a:moveTo>
                <a:cubicBezTo>
                  <a:pt x="469713" y="171450"/>
                  <a:pt x="495300" y="197037"/>
                  <a:pt x="495300" y="228600"/>
                </a:cubicBezTo>
                <a:cubicBezTo>
                  <a:pt x="495300" y="260163"/>
                  <a:pt x="469713" y="285750"/>
                  <a:pt x="438150" y="285750"/>
                </a:cubicBezTo>
                <a:cubicBezTo>
                  <a:pt x="406587" y="285750"/>
                  <a:pt x="381000" y="260163"/>
                  <a:pt x="381000" y="228600"/>
                </a:cubicBezTo>
                <a:cubicBezTo>
                  <a:pt x="381000" y="197037"/>
                  <a:pt x="406587" y="171450"/>
                  <a:pt x="438150" y="171450"/>
                </a:cubicBezTo>
                <a:close/>
                <a:moveTo>
                  <a:pt x="247650" y="171450"/>
                </a:moveTo>
                <a:cubicBezTo>
                  <a:pt x="279213" y="171450"/>
                  <a:pt x="304800" y="197037"/>
                  <a:pt x="304800" y="228600"/>
                </a:cubicBezTo>
                <a:cubicBezTo>
                  <a:pt x="304800" y="260163"/>
                  <a:pt x="279213" y="285750"/>
                  <a:pt x="247650" y="285750"/>
                </a:cubicBezTo>
                <a:cubicBezTo>
                  <a:pt x="216087" y="285750"/>
                  <a:pt x="190500" y="260163"/>
                  <a:pt x="190500" y="228600"/>
                </a:cubicBezTo>
                <a:cubicBezTo>
                  <a:pt x="190500" y="197037"/>
                  <a:pt x="216087" y="171450"/>
                  <a:pt x="247650" y="171450"/>
                </a:cubicBezTo>
                <a:close/>
                <a:moveTo>
                  <a:pt x="438150" y="0"/>
                </a:moveTo>
                <a:cubicBezTo>
                  <a:pt x="469713" y="0"/>
                  <a:pt x="495300" y="25587"/>
                  <a:pt x="495300" y="57150"/>
                </a:cubicBezTo>
                <a:cubicBezTo>
                  <a:pt x="495300" y="88713"/>
                  <a:pt x="469713" y="114300"/>
                  <a:pt x="438150" y="114300"/>
                </a:cubicBezTo>
                <a:cubicBezTo>
                  <a:pt x="406587" y="114300"/>
                  <a:pt x="381000" y="88713"/>
                  <a:pt x="381000" y="57150"/>
                </a:cubicBezTo>
                <a:cubicBezTo>
                  <a:pt x="381000" y="25587"/>
                  <a:pt x="406587" y="0"/>
                  <a:pt x="438150" y="0"/>
                </a:cubicBezTo>
                <a:close/>
                <a:moveTo>
                  <a:pt x="247650" y="0"/>
                </a:moveTo>
                <a:cubicBezTo>
                  <a:pt x="279213" y="0"/>
                  <a:pt x="304800" y="25587"/>
                  <a:pt x="304800" y="57150"/>
                </a:cubicBezTo>
                <a:cubicBezTo>
                  <a:pt x="304800" y="88713"/>
                  <a:pt x="279213" y="114300"/>
                  <a:pt x="247650" y="114300"/>
                </a:cubicBezTo>
                <a:cubicBezTo>
                  <a:pt x="216087" y="114300"/>
                  <a:pt x="190500" y="88713"/>
                  <a:pt x="190500" y="57150"/>
                </a:cubicBezTo>
                <a:cubicBezTo>
                  <a:pt x="190500" y="25587"/>
                  <a:pt x="216087" y="0"/>
                  <a:pt x="247650" y="0"/>
                </a:cubicBezTo>
                <a:close/>
                <a:moveTo>
                  <a:pt x="57150" y="0"/>
                </a:moveTo>
                <a:cubicBezTo>
                  <a:pt x="88713" y="0"/>
                  <a:pt x="114300" y="25587"/>
                  <a:pt x="114300" y="57150"/>
                </a:cubicBezTo>
                <a:cubicBezTo>
                  <a:pt x="114300" y="88713"/>
                  <a:pt x="88713" y="114300"/>
                  <a:pt x="57150" y="114300"/>
                </a:cubicBezTo>
                <a:cubicBezTo>
                  <a:pt x="25587" y="114300"/>
                  <a:pt x="0" y="88713"/>
                  <a:pt x="0" y="57150"/>
                </a:cubicBezTo>
                <a:cubicBezTo>
                  <a:pt x="0" y="25587"/>
                  <a:pt x="25587" y="0"/>
                  <a:pt x="57150" y="0"/>
                </a:cubicBezTo>
                <a:close/>
              </a:path>
            </a:pathLst>
          </a:custGeom>
          <a:solidFill>
            <a:schemeClr val="dk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700">
              <a:solidFill>
                <a:schemeClr val="lt1"/>
              </a:solidFill>
              <a:latin typeface="Arial"/>
              <a:ea typeface="Arial"/>
              <a:cs typeface="Arial"/>
              <a:sym typeface="Arial"/>
            </a:endParaRPr>
          </a:p>
        </p:txBody>
      </p:sp>
      <p:sp>
        <p:nvSpPr>
          <p:cNvPr id="93" name="Google Shape;93;p10"/>
          <p:cNvSpPr/>
          <p:nvPr>
            <p:ph idx="3" type="pic"/>
          </p:nvPr>
        </p:nvSpPr>
        <p:spPr>
          <a:xfrm>
            <a:off x="2612666" y="3678382"/>
            <a:ext cx="1366800" cy="957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4" name="Google Shape;94;p10"/>
          <p:cNvSpPr/>
          <p:nvPr>
            <p:ph idx="4" type="pic"/>
          </p:nvPr>
        </p:nvSpPr>
        <p:spPr>
          <a:xfrm>
            <a:off x="1136870" y="3685525"/>
            <a:ext cx="1366800" cy="957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5" name="Google Shape;95;p10"/>
          <p:cNvSpPr/>
          <p:nvPr>
            <p:ph idx="5" type="pic"/>
          </p:nvPr>
        </p:nvSpPr>
        <p:spPr>
          <a:xfrm>
            <a:off x="4088462" y="3685525"/>
            <a:ext cx="1366800" cy="957900"/>
          </a:xfrm>
          <a:prstGeom prst="rect">
            <a:avLst/>
          </a:prstGeom>
          <a:noFill/>
          <a:ln>
            <a:noFill/>
          </a:ln>
        </p:spPr>
        <p:txBody>
          <a:bodyPr anchorCtr="0" anchor="ctr" bIns="17150" lIns="34275" spcFirstLastPara="1" rIns="34275" wrap="square" tIns="17150">
            <a:noAutofit/>
          </a:bodyPr>
          <a:lstStyle>
            <a:lvl1pPr lvl="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17150" lIns="34275" spcFirstLastPara="1" rIns="34275" wrap="square" tIns="17150">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500"/>
              <a:buNone/>
              <a:defRPr sz="700"/>
            </a:lvl2pPr>
            <a:lvl3pPr lvl="2">
              <a:spcBef>
                <a:spcPts val="0"/>
              </a:spcBef>
              <a:spcAft>
                <a:spcPts val="0"/>
              </a:spcAft>
              <a:buSzPts val="500"/>
              <a:buNone/>
              <a:defRPr sz="700"/>
            </a:lvl3pPr>
            <a:lvl4pPr lvl="3">
              <a:spcBef>
                <a:spcPts val="0"/>
              </a:spcBef>
              <a:spcAft>
                <a:spcPts val="0"/>
              </a:spcAft>
              <a:buSzPts val="500"/>
              <a:buNone/>
              <a:defRPr sz="700"/>
            </a:lvl4pPr>
            <a:lvl5pPr lvl="4">
              <a:spcBef>
                <a:spcPts val="0"/>
              </a:spcBef>
              <a:spcAft>
                <a:spcPts val="0"/>
              </a:spcAft>
              <a:buSzPts val="500"/>
              <a:buNone/>
              <a:defRPr sz="700"/>
            </a:lvl5pPr>
            <a:lvl6pPr lvl="5">
              <a:spcBef>
                <a:spcPts val="0"/>
              </a:spcBef>
              <a:spcAft>
                <a:spcPts val="0"/>
              </a:spcAft>
              <a:buSzPts val="500"/>
              <a:buNone/>
              <a:defRPr sz="700"/>
            </a:lvl6pPr>
            <a:lvl7pPr lvl="6">
              <a:spcBef>
                <a:spcPts val="0"/>
              </a:spcBef>
              <a:spcAft>
                <a:spcPts val="0"/>
              </a:spcAft>
              <a:buSzPts val="500"/>
              <a:buNone/>
              <a:defRPr sz="700"/>
            </a:lvl7pPr>
            <a:lvl8pPr lvl="7">
              <a:spcBef>
                <a:spcPts val="0"/>
              </a:spcBef>
              <a:spcAft>
                <a:spcPts val="0"/>
              </a:spcAft>
              <a:buSzPts val="500"/>
              <a:buNone/>
              <a:defRPr sz="700"/>
            </a:lvl8pPr>
            <a:lvl9pPr lvl="8">
              <a:spcBef>
                <a:spcPts val="0"/>
              </a:spcBef>
              <a:spcAft>
                <a:spcPts val="0"/>
              </a:spcAft>
              <a:buSzPts val="500"/>
              <a:buNone/>
              <a:defRPr sz="7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17150" lIns="34275" spcFirstLastPara="1" rIns="34275" wrap="square" tIns="17150">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marR="0" rtl="0" algn="l">
              <a:spcBef>
                <a:spcPts val="0"/>
              </a:spcBef>
              <a:spcAft>
                <a:spcPts val="0"/>
              </a:spcAft>
              <a:buSzPts val="5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500"/>
              <a:buNone/>
              <a:defRPr b="0" i="0" sz="7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7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7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7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7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7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7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7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marR="0" rtl="0" algn="ctr">
              <a:spcBef>
                <a:spcPts val="0"/>
              </a:spcBef>
              <a:spcAft>
                <a:spcPts val="0"/>
              </a:spcAft>
              <a:buSzPts val="5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500"/>
              <a:buNone/>
              <a:defRPr b="0" i="0" sz="7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7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7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7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7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7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7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7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9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6F5"/>
        </a:solidFill>
      </p:bgPr>
    </p:bg>
    <p:spTree>
      <p:nvGrpSpPr>
        <p:cNvPr id="334" name="Shape 334"/>
        <p:cNvGrpSpPr/>
        <p:nvPr/>
      </p:nvGrpSpPr>
      <p:grpSpPr>
        <a:xfrm>
          <a:off x="0" y="0"/>
          <a:ext cx="0" cy="0"/>
          <a:chOff x="0" y="0"/>
          <a:chExt cx="0" cy="0"/>
        </a:xfrm>
      </p:grpSpPr>
      <p:sp>
        <p:nvSpPr>
          <p:cNvPr id="335" name="Google Shape;335;p37"/>
          <p:cNvSpPr txBox="1"/>
          <p:nvPr>
            <p:ph type="ctrTitle"/>
          </p:nvPr>
        </p:nvSpPr>
        <p:spPr>
          <a:xfrm>
            <a:off x="430800" y="1725900"/>
            <a:ext cx="8282400" cy="1475700"/>
          </a:xfrm>
          <a:prstGeom prst="rect">
            <a:avLst/>
          </a:prstGeom>
        </p:spPr>
        <p:txBody>
          <a:bodyPr anchorCtr="0" anchor="b" bIns="17150" lIns="34275" spcFirstLastPara="1" rIns="34275" wrap="square" tIns="17150">
            <a:noAutofit/>
          </a:bodyPr>
          <a:lstStyle/>
          <a:p>
            <a:pPr indent="0" lvl="0" marL="0" rtl="0" algn="ctr">
              <a:lnSpc>
                <a:spcPct val="150000"/>
              </a:lnSpc>
              <a:spcBef>
                <a:spcPts val="0"/>
              </a:spcBef>
              <a:spcAft>
                <a:spcPts val="0"/>
              </a:spcAft>
              <a:buNone/>
            </a:pPr>
            <a:r>
              <a:rPr lang="vi" sz="2400">
                <a:solidFill>
                  <a:srgbClr val="1B48F4"/>
                </a:solidFill>
                <a:latin typeface="Roboto Medium"/>
                <a:ea typeface="Roboto Medium"/>
                <a:cs typeface="Roboto Medium"/>
                <a:sym typeface="Roboto Medium"/>
              </a:rPr>
              <a:t>Báo cáo bài tập lớ</a:t>
            </a:r>
            <a:r>
              <a:rPr lang="vi" sz="2400">
                <a:solidFill>
                  <a:srgbClr val="1B48F4"/>
                </a:solidFill>
                <a:latin typeface="Roboto Medium"/>
                <a:ea typeface="Roboto Medium"/>
                <a:cs typeface="Roboto Medium"/>
                <a:sym typeface="Roboto Medium"/>
              </a:rPr>
              <a:t>n</a:t>
            </a:r>
            <a:endParaRPr sz="1400">
              <a:solidFill>
                <a:srgbClr val="1B48F4"/>
              </a:solidFill>
              <a:latin typeface="Roboto Medium"/>
              <a:ea typeface="Roboto Medium"/>
              <a:cs typeface="Roboto Medium"/>
              <a:sym typeface="Roboto Medium"/>
            </a:endParaRPr>
          </a:p>
          <a:p>
            <a:pPr indent="0" lvl="0" marL="0" rtl="0" algn="ctr">
              <a:lnSpc>
                <a:spcPct val="115000"/>
              </a:lnSpc>
              <a:spcBef>
                <a:spcPts val="1000"/>
              </a:spcBef>
              <a:spcAft>
                <a:spcPts val="1000"/>
              </a:spcAft>
              <a:buNone/>
            </a:pPr>
            <a:r>
              <a:rPr lang="vi" sz="1600">
                <a:solidFill>
                  <a:srgbClr val="000000"/>
                </a:solidFill>
                <a:latin typeface="Nunito SemiBold"/>
                <a:ea typeface="Nunito SemiBold"/>
                <a:cs typeface="Nunito SemiBold"/>
                <a:sym typeface="Nunito SemiBold"/>
              </a:rPr>
              <a:t>Đề tài:</a:t>
            </a:r>
            <a:r>
              <a:rPr b="1" lang="vi" sz="1600">
                <a:solidFill>
                  <a:srgbClr val="000000"/>
                </a:solidFill>
                <a:latin typeface="Nunito"/>
                <a:ea typeface="Nunito"/>
                <a:cs typeface="Nunito"/>
                <a:sym typeface="Nunito"/>
              </a:rPr>
              <a:t> </a:t>
            </a:r>
            <a:r>
              <a:rPr lang="vi" sz="1600">
                <a:solidFill>
                  <a:srgbClr val="000000"/>
                </a:solidFill>
                <a:latin typeface="Nunito"/>
                <a:ea typeface="Nunito"/>
                <a:cs typeface="Nunito"/>
                <a:sym typeface="Nunito"/>
              </a:rPr>
              <a:t>P</a:t>
            </a:r>
            <a:r>
              <a:rPr lang="vi" sz="1600">
                <a:solidFill>
                  <a:srgbClr val="000000"/>
                </a:solidFill>
                <a:latin typeface="Nunito"/>
                <a:ea typeface="Nunito"/>
                <a:cs typeface="Nunito"/>
                <a:sym typeface="Nunito"/>
              </a:rPr>
              <a:t>hân tích yêu cầu phần mềm</a:t>
            </a:r>
            <a:r>
              <a:rPr lang="vi" sz="1600">
                <a:solidFill>
                  <a:srgbClr val="000000"/>
                </a:solidFill>
                <a:latin typeface="Nunito"/>
                <a:ea typeface="Nunito"/>
                <a:cs typeface="Nunito"/>
                <a:sym typeface="Nunito"/>
              </a:rPr>
              <a:t> cho website</a:t>
            </a:r>
            <a:br>
              <a:rPr lang="vi" sz="1600">
                <a:solidFill>
                  <a:srgbClr val="000000"/>
                </a:solidFill>
                <a:latin typeface="Nunito"/>
                <a:ea typeface="Nunito"/>
                <a:cs typeface="Nunito"/>
                <a:sym typeface="Nunito"/>
              </a:rPr>
            </a:br>
            <a:r>
              <a:rPr lang="vi" sz="1600">
                <a:solidFill>
                  <a:srgbClr val="000000"/>
                </a:solidFill>
                <a:latin typeface="Nunito"/>
                <a:ea typeface="Nunito"/>
                <a:cs typeface="Nunito"/>
                <a:sym typeface="Nunito"/>
              </a:rPr>
              <a:t>quản lý điểm sinh viên khoa CNTT trường Đại Học Thủy Lợi</a:t>
            </a:r>
            <a:endParaRPr sz="2000">
              <a:solidFill>
                <a:srgbClr val="000000"/>
              </a:solidFill>
              <a:latin typeface="Nunito"/>
              <a:ea typeface="Nunito"/>
              <a:cs typeface="Nunito"/>
              <a:sym typeface="Nunito"/>
            </a:endParaRPr>
          </a:p>
        </p:txBody>
      </p:sp>
      <p:sp>
        <p:nvSpPr>
          <p:cNvPr id="336" name="Google Shape;336;p37"/>
          <p:cNvSpPr txBox="1"/>
          <p:nvPr>
            <p:ph idx="1" type="subTitle"/>
          </p:nvPr>
        </p:nvSpPr>
        <p:spPr>
          <a:xfrm>
            <a:off x="2394600" y="3884100"/>
            <a:ext cx="4354800" cy="673200"/>
          </a:xfrm>
          <a:prstGeom prst="rect">
            <a:avLst/>
          </a:prstGeom>
        </p:spPr>
        <p:txBody>
          <a:bodyPr anchorCtr="0" anchor="t" bIns="17150" lIns="34275" spcFirstLastPara="1" rIns="34275" wrap="square" tIns="17150">
            <a:noAutofit/>
          </a:bodyPr>
          <a:lstStyle/>
          <a:p>
            <a:pPr indent="0" lvl="0" marL="0" rtl="0" algn="ctr">
              <a:lnSpc>
                <a:spcPct val="115000"/>
              </a:lnSpc>
              <a:spcBef>
                <a:spcPts val="800"/>
              </a:spcBef>
              <a:spcAft>
                <a:spcPts val="0"/>
              </a:spcAft>
              <a:buNone/>
            </a:pPr>
            <a:r>
              <a:rPr lang="vi" sz="1200">
                <a:solidFill>
                  <a:srgbClr val="434343"/>
                </a:solidFill>
                <a:latin typeface="Nunito"/>
                <a:ea typeface="Nunito"/>
                <a:cs typeface="Nunito"/>
                <a:sym typeface="Nunito"/>
              </a:rPr>
              <a:t>Nhóm 7 - Lớp 59TH2.01</a:t>
            </a:r>
            <a:endParaRPr sz="1200">
              <a:solidFill>
                <a:srgbClr val="434343"/>
              </a:solidFill>
              <a:latin typeface="Nunito"/>
              <a:ea typeface="Nunito"/>
              <a:cs typeface="Nunito"/>
              <a:sym typeface="Nunito"/>
            </a:endParaRPr>
          </a:p>
          <a:p>
            <a:pPr indent="0" lvl="0" marL="0" rtl="0" algn="ctr">
              <a:lnSpc>
                <a:spcPct val="115000"/>
              </a:lnSpc>
              <a:spcBef>
                <a:spcPts val="800"/>
              </a:spcBef>
              <a:spcAft>
                <a:spcPts val="0"/>
              </a:spcAft>
              <a:buNone/>
            </a:pPr>
            <a:r>
              <a:rPr lang="vi" sz="1200">
                <a:solidFill>
                  <a:srgbClr val="434343"/>
                </a:solidFill>
                <a:latin typeface="Nunito SemiBold"/>
                <a:ea typeface="Nunito SemiBold"/>
                <a:cs typeface="Nunito SemiBold"/>
                <a:sym typeface="Nunito SemiBold"/>
              </a:rPr>
              <a:t>Giảng viên phụ trách môn học:</a:t>
            </a:r>
            <a:r>
              <a:rPr lang="vi" sz="1200">
                <a:solidFill>
                  <a:srgbClr val="434343"/>
                </a:solidFill>
                <a:latin typeface="Nunito"/>
                <a:ea typeface="Nunito"/>
                <a:cs typeface="Nunito"/>
                <a:sym typeface="Nunito"/>
              </a:rPr>
              <a:t> TS. Trần Thị Ngân</a:t>
            </a:r>
            <a:endParaRPr sz="1100">
              <a:solidFill>
                <a:srgbClr val="434343"/>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nvSpPr>
        <p:spPr>
          <a:xfrm>
            <a:off x="443025" y="302400"/>
            <a:ext cx="3865500" cy="4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1"/>
                </a:solidFill>
                <a:latin typeface="Roboto Medium"/>
                <a:ea typeface="Roboto Medium"/>
                <a:cs typeface="Roboto Medium"/>
                <a:sym typeface="Roboto Medium"/>
              </a:rPr>
              <a:t>Stakeholder:</a:t>
            </a:r>
            <a:r>
              <a:rPr lang="vi" sz="1600">
                <a:solidFill>
                  <a:schemeClr val="dk1"/>
                </a:solidFill>
              </a:rPr>
              <a:t> </a:t>
            </a:r>
            <a:r>
              <a:rPr lang="vi" sz="1600">
                <a:solidFill>
                  <a:schemeClr val="dk1"/>
                </a:solidFill>
                <a:latin typeface="Nunito"/>
                <a:ea typeface="Nunito"/>
                <a:cs typeface="Nunito"/>
                <a:sym typeface="Nunito"/>
              </a:rPr>
              <a:t>Người quản lý</a:t>
            </a:r>
            <a:endParaRPr sz="1600">
              <a:solidFill>
                <a:schemeClr val="dk1"/>
              </a:solidFill>
              <a:latin typeface="Nunito"/>
              <a:ea typeface="Nunito"/>
              <a:cs typeface="Nunito"/>
              <a:sym typeface="Nunito"/>
            </a:endParaRPr>
          </a:p>
          <a:p>
            <a:pPr indent="0" lvl="0" marL="0" rtl="0" algn="l">
              <a:spcBef>
                <a:spcPts val="1000"/>
              </a:spcBef>
              <a:spcAft>
                <a:spcPts val="0"/>
              </a:spcAft>
              <a:buNone/>
            </a:pPr>
            <a:r>
              <a:rPr lang="vi">
                <a:solidFill>
                  <a:schemeClr val="dk1"/>
                </a:solidFill>
                <a:latin typeface="Roboto Medium"/>
                <a:ea typeface="Roboto Medium"/>
                <a:cs typeface="Roboto Medium"/>
                <a:sym typeface="Roboto Medium"/>
              </a:rPr>
              <a:t>Phương pháp:</a:t>
            </a:r>
            <a:r>
              <a:rPr lang="vi" sz="1600">
                <a:solidFill>
                  <a:schemeClr val="dk1"/>
                </a:solidFill>
              </a:rPr>
              <a:t> </a:t>
            </a:r>
            <a:r>
              <a:rPr lang="vi" sz="1600">
                <a:solidFill>
                  <a:schemeClr val="dk1"/>
                </a:solidFill>
                <a:latin typeface="Nunito"/>
                <a:ea typeface="Nunito"/>
                <a:cs typeface="Nunito"/>
                <a:sym typeface="Nunito"/>
              </a:rPr>
              <a:t>Phân vai</a:t>
            </a:r>
            <a:endParaRPr sz="1600">
              <a:solidFill>
                <a:schemeClr val="dk1"/>
              </a:solidFill>
              <a:latin typeface="Nunito"/>
              <a:ea typeface="Nunito"/>
              <a:cs typeface="Nunito"/>
              <a:sym typeface="Nunito"/>
            </a:endParaRPr>
          </a:p>
          <a:p>
            <a:pPr indent="0" lvl="0" marL="0" rtl="0" algn="l">
              <a:lnSpc>
                <a:spcPct val="115000"/>
              </a:lnSpc>
              <a:spcBef>
                <a:spcPts val="1000"/>
              </a:spcBef>
              <a:spcAft>
                <a:spcPts val="0"/>
              </a:spcAft>
              <a:buNone/>
            </a:pPr>
            <a:r>
              <a:rPr lang="vi">
                <a:solidFill>
                  <a:schemeClr val="dk1"/>
                </a:solidFill>
                <a:latin typeface="Roboto Medium"/>
                <a:ea typeface="Roboto Medium"/>
                <a:cs typeface="Roboto Medium"/>
                <a:sym typeface="Roboto Medium"/>
              </a:rPr>
              <a:t>Yêu cầu thu được:</a:t>
            </a:r>
            <a:endParaRPr>
              <a:solidFill>
                <a:schemeClr val="dk1"/>
              </a:solidFill>
              <a:latin typeface="Roboto"/>
              <a:ea typeface="Roboto"/>
              <a:cs typeface="Roboto"/>
              <a:sym typeface="Roboto"/>
            </a:endParaRPr>
          </a:p>
          <a:p>
            <a:pPr indent="-317500" lvl="0" marL="457200" rtl="0" algn="l">
              <a:lnSpc>
                <a:spcPct val="150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STRQ 9: Tốc độ xử lý nhanh.</a:t>
            </a:r>
            <a:endParaRPr>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STRQ 10: Người quản lý nhập điểm cho sinh viên</a:t>
            </a:r>
            <a:endParaRPr>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STRQ 11: Người quản lý có chức năng thêm hoặc cập nhật điểm của sinh viên theo từng lớp học phần</a:t>
            </a:r>
            <a:endParaRPr>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STRQ 12: Người quản lý có chức năng xuất file điểm của sinh viên.</a:t>
            </a:r>
            <a:endParaRPr>
              <a:latin typeface="Roboto Medium"/>
              <a:ea typeface="Roboto Medium"/>
              <a:cs typeface="Roboto Medium"/>
              <a:sym typeface="Roboto Medium"/>
            </a:endParaRPr>
          </a:p>
        </p:txBody>
      </p:sp>
      <p:sp>
        <p:nvSpPr>
          <p:cNvPr id="416" name="Google Shape;416;p46"/>
          <p:cNvSpPr txBox="1"/>
          <p:nvPr/>
        </p:nvSpPr>
        <p:spPr>
          <a:xfrm>
            <a:off x="4766800" y="302400"/>
            <a:ext cx="3953100" cy="4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solidFill>
                  <a:schemeClr val="dk1"/>
                </a:solidFill>
                <a:latin typeface="Roboto Medium"/>
                <a:ea typeface="Roboto Medium"/>
                <a:cs typeface="Roboto Medium"/>
                <a:sym typeface="Roboto Medium"/>
              </a:rPr>
              <a:t>Stakeholder:</a:t>
            </a:r>
            <a:r>
              <a:rPr lang="vi" sz="1600">
                <a:solidFill>
                  <a:schemeClr val="dk1"/>
                </a:solidFill>
              </a:rPr>
              <a:t> </a:t>
            </a:r>
            <a:r>
              <a:rPr lang="vi" sz="1600">
                <a:solidFill>
                  <a:schemeClr val="dk1"/>
                </a:solidFill>
                <a:latin typeface="Nunito"/>
                <a:ea typeface="Nunito"/>
                <a:cs typeface="Nunito"/>
                <a:sym typeface="Nunito"/>
              </a:rPr>
              <a:t>Quản trị viên</a:t>
            </a:r>
            <a:endParaRPr sz="1600">
              <a:solidFill>
                <a:schemeClr val="dk1"/>
              </a:solidFill>
              <a:latin typeface="Nunito"/>
              <a:ea typeface="Nunito"/>
              <a:cs typeface="Nunito"/>
              <a:sym typeface="Nunito"/>
            </a:endParaRPr>
          </a:p>
          <a:p>
            <a:pPr indent="0" lvl="0" marL="0" rtl="0" algn="l">
              <a:spcBef>
                <a:spcPts val="1000"/>
              </a:spcBef>
              <a:spcAft>
                <a:spcPts val="0"/>
              </a:spcAft>
              <a:buClr>
                <a:schemeClr val="dk1"/>
              </a:buClr>
              <a:buSzPts val="1100"/>
              <a:buFont typeface="Arial"/>
              <a:buNone/>
            </a:pPr>
            <a:r>
              <a:rPr lang="vi">
                <a:solidFill>
                  <a:schemeClr val="dk1"/>
                </a:solidFill>
                <a:latin typeface="Roboto Medium"/>
                <a:ea typeface="Roboto Medium"/>
                <a:cs typeface="Roboto Medium"/>
                <a:sym typeface="Roboto Medium"/>
              </a:rPr>
              <a:t>Phương pháp:</a:t>
            </a:r>
            <a:r>
              <a:rPr lang="vi" sz="1600">
                <a:solidFill>
                  <a:schemeClr val="dk1"/>
                </a:solidFill>
              </a:rPr>
              <a:t> </a:t>
            </a:r>
            <a:r>
              <a:rPr lang="vi" sz="1600">
                <a:solidFill>
                  <a:schemeClr val="dk1"/>
                </a:solidFill>
                <a:latin typeface="Nunito"/>
                <a:ea typeface="Nunito"/>
                <a:cs typeface="Nunito"/>
                <a:sym typeface="Nunito"/>
              </a:rPr>
              <a:t>Phân vai</a:t>
            </a:r>
            <a:endParaRPr sz="1600">
              <a:solidFill>
                <a:schemeClr val="dk1"/>
              </a:solidFill>
              <a:latin typeface="Nunito"/>
              <a:ea typeface="Nunito"/>
              <a:cs typeface="Nunito"/>
              <a:sym typeface="Nunito"/>
            </a:endParaRPr>
          </a:p>
          <a:p>
            <a:pPr indent="0" lvl="0" marL="0" rtl="0" algn="l">
              <a:lnSpc>
                <a:spcPct val="115000"/>
              </a:lnSpc>
              <a:spcBef>
                <a:spcPts val="1000"/>
              </a:spcBef>
              <a:spcAft>
                <a:spcPts val="0"/>
              </a:spcAft>
              <a:buClr>
                <a:schemeClr val="dk1"/>
              </a:buClr>
              <a:buSzPts val="1100"/>
              <a:buFont typeface="Arial"/>
              <a:buNone/>
            </a:pPr>
            <a:r>
              <a:rPr lang="vi">
                <a:solidFill>
                  <a:schemeClr val="dk1"/>
                </a:solidFill>
                <a:latin typeface="Roboto Medium"/>
                <a:ea typeface="Roboto Medium"/>
                <a:cs typeface="Roboto Medium"/>
                <a:sym typeface="Roboto Medium"/>
              </a:rPr>
              <a:t>Yêu cầu thu được:</a:t>
            </a:r>
            <a:endParaRPr>
              <a:solidFill>
                <a:schemeClr val="dk1"/>
              </a:solidFill>
              <a:latin typeface="Roboto"/>
              <a:ea typeface="Roboto"/>
              <a:cs typeface="Roboto"/>
              <a:sym typeface="Roboto"/>
            </a:endParaRPr>
          </a:p>
          <a:p>
            <a:pPr indent="-317500" lvl="0" marL="457200" rtl="0" algn="l">
              <a:lnSpc>
                <a:spcPct val="150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STRQ 13: Quản trị viên thêm hoặc cập nhật tài khoản.</a:t>
            </a:r>
            <a:endParaRPr>
              <a:latin typeface="Roboto Medium"/>
              <a:ea typeface="Roboto Medium"/>
              <a:cs typeface="Roboto Medium"/>
              <a:sym typeface="Roboto Medium"/>
            </a:endParaRPr>
          </a:p>
        </p:txBody>
      </p:sp>
      <p:cxnSp>
        <p:nvCxnSpPr>
          <p:cNvPr id="417" name="Google Shape;417;p46"/>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
          <p:cNvSpPr txBox="1"/>
          <p:nvPr>
            <p:ph idx="4294967295" type="title"/>
          </p:nvPr>
        </p:nvSpPr>
        <p:spPr>
          <a:xfrm>
            <a:off x="645000" y="2270550"/>
            <a:ext cx="7854000" cy="602400"/>
          </a:xfrm>
          <a:prstGeom prst="rect">
            <a:avLst/>
          </a:prstGeom>
        </p:spPr>
        <p:txBody>
          <a:bodyPr anchorCtr="0" anchor="ctr" bIns="17150" lIns="34275" spcFirstLastPara="1" rIns="34275" wrap="square" tIns="17150">
            <a:noAutofit/>
          </a:bodyPr>
          <a:lstStyle/>
          <a:p>
            <a:pPr indent="0" lvl="0" marL="0" rtl="0" algn="ctr">
              <a:lnSpc>
                <a:spcPct val="150000"/>
              </a:lnSpc>
              <a:spcBef>
                <a:spcPts val="0"/>
              </a:spcBef>
              <a:spcAft>
                <a:spcPts val="0"/>
              </a:spcAft>
              <a:buNone/>
            </a:pPr>
            <a:r>
              <a:rPr lang="vi">
                <a:solidFill>
                  <a:srgbClr val="1B48F4"/>
                </a:solidFill>
                <a:latin typeface="Roboto Medium"/>
                <a:ea typeface="Roboto Medium"/>
                <a:cs typeface="Roboto Medium"/>
                <a:sym typeface="Roboto Medium"/>
              </a:rPr>
              <a:t>III.</a:t>
            </a:r>
            <a:r>
              <a:rPr lang="vi">
                <a:solidFill>
                  <a:srgbClr val="000000"/>
                </a:solidFill>
                <a:latin typeface="Roboto Medium"/>
                <a:ea typeface="Roboto Medium"/>
                <a:cs typeface="Roboto Medium"/>
                <a:sym typeface="Roboto Medium"/>
              </a:rPr>
              <a:t> Xác định các FEATURES</a:t>
            </a:r>
            <a:endParaRPr sz="1600">
              <a:solidFill>
                <a:srgbClr val="434343"/>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nvSpPr>
        <p:spPr>
          <a:xfrm>
            <a:off x="3792800" y="302400"/>
            <a:ext cx="5039400" cy="44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1: Hệ thống phải có chức năng thêm, sửa, xóa ngành học, môn học, lớp học phần.</a:t>
            </a:r>
            <a:endParaRPr>
              <a:solidFill>
                <a:schemeClr val="dk1"/>
              </a:solidFill>
              <a:latin typeface="Nunito"/>
              <a:ea typeface="Nunito"/>
              <a:cs typeface="Nunito"/>
              <a:sym typeface="Nunito"/>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1.1: Hệ thống có chức năng thêm, xóa sửa ngành học.</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 FEAT 1.2: Hệ thống có chức năng thêm, sửa, xóa môn học.</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 FEAT 1.3: Hệ thống có chức năng thêm, sửa, xóa lớp học phần.</a:t>
            </a:r>
            <a:endParaRPr sz="1300">
              <a:latin typeface="Roboto Medium"/>
              <a:ea typeface="Roboto Medium"/>
              <a:cs typeface="Roboto Medium"/>
              <a:sym typeface="Roboto Medium"/>
            </a:endParaRPr>
          </a:p>
        </p:txBody>
      </p:sp>
      <p:sp>
        <p:nvSpPr>
          <p:cNvPr id="429" name="Google Shape;429;p48"/>
          <p:cNvSpPr/>
          <p:nvPr/>
        </p:nvSpPr>
        <p:spPr>
          <a:xfrm>
            <a:off x="-11100" y="0"/>
            <a:ext cx="35334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txBox="1"/>
          <p:nvPr>
            <p:ph type="title"/>
          </p:nvPr>
        </p:nvSpPr>
        <p:spPr>
          <a:xfrm>
            <a:off x="350850" y="1681350"/>
            <a:ext cx="2387700" cy="1780800"/>
          </a:xfrm>
          <a:prstGeom prst="rect">
            <a:avLst/>
          </a:prstGeom>
        </p:spPr>
        <p:txBody>
          <a:bodyPr anchorCtr="0" anchor="ctr" bIns="17150" lIns="34275" spcFirstLastPara="1" rIns="34275" wrap="square" tIns="17150">
            <a:noAutofit/>
          </a:bodyPr>
          <a:lstStyle/>
          <a:p>
            <a:pPr indent="0" lvl="0" marL="0" rtl="0" algn="l">
              <a:spcBef>
                <a:spcPts val="0"/>
              </a:spcBef>
              <a:spcAft>
                <a:spcPts val="0"/>
              </a:spcAft>
              <a:buNone/>
            </a:pPr>
            <a:r>
              <a:rPr lang="vi" sz="3600">
                <a:solidFill>
                  <a:srgbClr val="666666"/>
                </a:solidFill>
                <a:latin typeface="Roboto Medium"/>
                <a:ea typeface="Roboto Medium"/>
                <a:cs typeface="Roboto Medium"/>
                <a:sym typeface="Roboto Medium"/>
              </a:rPr>
              <a:t>III.Xác định các FEATURES</a:t>
            </a:r>
            <a:endParaRPr sz="3600">
              <a:solidFill>
                <a:srgbClr val="666666"/>
              </a:solidFill>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2: Hệ thống phải có chức năng nhập hoặc cập nhật điểm của sinh viên.</a:t>
            </a:r>
            <a:endParaRPr>
              <a:solidFill>
                <a:schemeClr val="dk1"/>
              </a:solidFill>
              <a:latin typeface="Nunito"/>
              <a:ea typeface="Nunito"/>
              <a:cs typeface="Nunito"/>
              <a:sym typeface="Nunito"/>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2.1: Hệ thống có chức năng nhập điểm quá trình của sinh viên từ file excel.</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 FEAT 2.2: Hệ thống có chức năng nhập điểm thi của sinh viên</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 FEAT 2.3: Hệ thống có chức năng cập nhật điểm quá trình của sinh viên với điều kiện có xác nhận từ phòng thanh tra và thời gian không quá 2 ngày kể từ ngày nhập điểm.</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 FEAT 2.4: Hệ thống có chức năng cập nhập điểm thi của sinh viên với điều kiện kết quả điểm phúc khảo khác với điểm hiện tại.</a:t>
            </a:r>
            <a:endParaRPr>
              <a:latin typeface="Roboto Medium"/>
              <a:ea typeface="Roboto Medium"/>
              <a:cs typeface="Roboto Medium"/>
              <a:sym typeface="Roboto Medium"/>
            </a:endParaRPr>
          </a:p>
        </p:txBody>
      </p:sp>
      <p:sp>
        <p:nvSpPr>
          <p:cNvPr id="436" name="Google Shape;436;p49"/>
          <p:cNvSpPr txBox="1"/>
          <p:nvPr/>
        </p:nvSpPr>
        <p:spPr>
          <a:xfrm>
            <a:off x="4766800" y="302400"/>
            <a:ext cx="3953100" cy="484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3: Hệ thống có chức năng đăng nhập, đăng xuất, tạo tài khoản.</a:t>
            </a:r>
            <a:endParaRPr>
              <a:solidFill>
                <a:schemeClr val="dk1"/>
              </a:solidFill>
              <a:latin typeface="Nunito"/>
              <a:ea typeface="Nunito"/>
              <a:cs typeface="Nunito"/>
              <a:sym typeface="Nunito"/>
            </a:endParaRPr>
          </a:p>
          <a:p>
            <a:pPr indent="0" lvl="0" marL="0" rtl="0" algn="just">
              <a:lnSpc>
                <a:spcPct val="150000"/>
              </a:lnSpc>
              <a:spcBef>
                <a:spcPts val="1000"/>
              </a:spcBef>
              <a:spcAft>
                <a:spcPts val="0"/>
              </a:spcAft>
              <a:buNone/>
            </a:pPr>
            <a:r>
              <a:rPr lang="vi">
                <a:solidFill>
                  <a:schemeClr val="dk1"/>
                </a:solidFill>
                <a:latin typeface="Nunito"/>
                <a:ea typeface="Nunito"/>
                <a:cs typeface="Nunito"/>
                <a:sym typeface="Nunito"/>
              </a:rPr>
              <a:t>⇒ FEAT 3.1: Hệ thống có chức năng đăng nhập, đăng xuất,tạo tài khoản cho người dùng(sinh viên, Người quản lý,quản trị viên).</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4: Giao diện dễ sử dụng, thân thiện với người dùng</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None/>
            </a:pPr>
            <a:r>
              <a:rPr lang="vi">
                <a:solidFill>
                  <a:schemeClr val="dk1"/>
                </a:solidFill>
                <a:latin typeface="Nunito"/>
                <a:ea typeface="Nunito"/>
                <a:cs typeface="Nunito"/>
                <a:sym typeface="Nunito"/>
              </a:rPr>
              <a:t>⇒ FEAT 4.1: Giao diện dễ sử dụng, thân thiện với người dùng. </a:t>
            </a:r>
            <a:endParaRPr>
              <a:latin typeface="Roboto Medium"/>
              <a:ea typeface="Roboto Medium"/>
              <a:cs typeface="Roboto Medium"/>
              <a:sym typeface="Roboto Medium"/>
            </a:endParaRPr>
          </a:p>
        </p:txBody>
      </p:sp>
      <p:cxnSp>
        <p:nvCxnSpPr>
          <p:cNvPr id="437" name="Google Shape;437;p49"/>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0"/>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vi">
                <a:solidFill>
                  <a:schemeClr val="dk1"/>
                </a:solidFill>
                <a:latin typeface="Nunito SemiBold"/>
                <a:ea typeface="Nunito SemiBold"/>
                <a:cs typeface="Nunito SemiBold"/>
                <a:sym typeface="Nunito SemiBold"/>
              </a:rPr>
              <a:t>STRQ 5: Bảo mật dữ liệu của  người dùng.</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5.1: Bảo mật dữ liệu của người dùng.</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vi">
                <a:solidFill>
                  <a:schemeClr val="dk1"/>
                </a:solidFill>
                <a:latin typeface="Nunito SemiBold"/>
                <a:ea typeface="Nunito SemiBold"/>
                <a:cs typeface="Nunito SemiBold"/>
                <a:sym typeface="Nunito SemiBold"/>
              </a:rPr>
              <a:t>STRQ 6: Hệ thống phải có ít hơn 1 giờ đình trệ hoạt động trong 3 tháng. </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6.1: Hệ thống phải có ít hơn 1 giờ đình trệ hoạt động trong 3 tháng.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7:  Hệ thống có chức năng quản lý môn học, thông tin về sinh viên.</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7.1: Hệ thống có chức năng quản lý môn học (thêm, sửa, xóa).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 FEAT 7.2: Hệ thống có chức năng quản lý thông tin về sinh viên.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p:txBody>
      </p:sp>
      <p:sp>
        <p:nvSpPr>
          <p:cNvPr id="443" name="Google Shape;443;p50"/>
          <p:cNvSpPr txBox="1"/>
          <p:nvPr/>
        </p:nvSpPr>
        <p:spPr>
          <a:xfrm>
            <a:off x="4766800"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8: Sinh viên đăng nhập vào hệ thống để tra cứu điểm học tập (của cá nhân sinh viên).</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8.1: Sinh viên đăng nhập vào hệ thống để tra cứu điểm học tập (của cá nhân sinh viên).</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9: Tốc độ xử lý nhanh. </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None/>
            </a:pPr>
            <a:r>
              <a:rPr lang="vi">
                <a:solidFill>
                  <a:schemeClr val="dk1"/>
                </a:solidFill>
                <a:latin typeface="Nunito"/>
                <a:ea typeface="Nunito"/>
                <a:cs typeface="Nunito"/>
                <a:sym typeface="Nunito"/>
              </a:rPr>
              <a:t>⇒ FEAT 9.1: Tốc độ xử lý nhanh.</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10: Người quản lý nhập điểm cho sinh viên.</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None/>
            </a:pPr>
            <a:r>
              <a:rPr lang="vi">
                <a:solidFill>
                  <a:schemeClr val="dk1"/>
                </a:solidFill>
                <a:latin typeface="Nunito"/>
                <a:ea typeface="Nunito"/>
                <a:cs typeface="Nunito"/>
                <a:sym typeface="Nunito"/>
              </a:rPr>
              <a:t>⇒ FEAT 10.1: Người quản lý đăng nhập để nhập điểm học tập cho sinh viên.</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lnSpc>
                <a:spcPct val="150000"/>
              </a:lnSpc>
              <a:spcBef>
                <a:spcPts val="0"/>
              </a:spcBef>
              <a:spcAft>
                <a:spcPts val="0"/>
              </a:spcAft>
              <a:buNone/>
            </a:pPr>
            <a:r>
              <a:t/>
            </a:r>
            <a:endParaRPr>
              <a:latin typeface="Roboto Medium"/>
              <a:ea typeface="Roboto Medium"/>
              <a:cs typeface="Roboto Medium"/>
              <a:sym typeface="Roboto Medium"/>
            </a:endParaRPr>
          </a:p>
        </p:txBody>
      </p:sp>
      <p:cxnSp>
        <p:nvCxnSpPr>
          <p:cNvPr id="444" name="Google Shape;444;p50"/>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11: Người quản lý chức năng thêm hoặc cập nhật điểm của sinh viên theo từng lớp học phần.</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11.1: Người quản lý có thể thêm hoặc cập nhật điểm của sinh viên theo từng lớp học phần.</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12: Người quản lý có chức năng xuất file điểm của sinh viên.</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FEAT 12.1: Người quản lý có chức năng xuất file điểm của sinh viên.</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p:txBody>
      </p:sp>
      <p:sp>
        <p:nvSpPr>
          <p:cNvPr id="450" name="Google Shape;450;p51"/>
          <p:cNvSpPr txBox="1"/>
          <p:nvPr/>
        </p:nvSpPr>
        <p:spPr>
          <a:xfrm>
            <a:off x="474787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vi">
                <a:solidFill>
                  <a:schemeClr val="dk1"/>
                </a:solidFill>
                <a:latin typeface="Nunito SemiBold"/>
                <a:ea typeface="Nunito SemiBold"/>
                <a:cs typeface="Nunito SemiBold"/>
                <a:sym typeface="Nunito SemiBold"/>
              </a:rPr>
              <a:t>STRQ 13: Quản trị viên thêm hoặc cập nhật tài khoản.</a:t>
            </a:r>
            <a:endParaRPr>
              <a:solidFill>
                <a:schemeClr val="dk1"/>
              </a:solidFill>
              <a:latin typeface="Nunito SemiBold"/>
              <a:ea typeface="Nunito SemiBold"/>
              <a:cs typeface="Nunito SemiBold"/>
              <a:sym typeface="Nunito SemiBold"/>
            </a:endParaRPr>
          </a:p>
          <a:p>
            <a:pPr indent="0" lvl="0" marL="0" rtl="0" algn="just">
              <a:lnSpc>
                <a:spcPct val="150000"/>
              </a:lnSpc>
              <a:spcBef>
                <a:spcPts val="1000"/>
              </a:spcBef>
              <a:spcAft>
                <a:spcPts val="0"/>
              </a:spcAft>
              <a:buNone/>
            </a:pPr>
            <a:r>
              <a:rPr lang="vi">
                <a:solidFill>
                  <a:schemeClr val="dk1"/>
                </a:solidFill>
                <a:latin typeface="Nunito"/>
                <a:ea typeface="Nunito"/>
                <a:cs typeface="Nunito"/>
                <a:sym typeface="Nunito"/>
              </a:rPr>
              <a:t>⇒ FEAT </a:t>
            </a:r>
            <a:r>
              <a:rPr lang="vi">
                <a:solidFill>
                  <a:schemeClr val="dk1"/>
                </a:solidFill>
                <a:latin typeface="Nunito"/>
                <a:ea typeface="Nunito"/>
                <a:cs typeface="Nunito"/>
                <a:sym typeface="Nunito"/>
              </a:rPr>
              <a:t>13.1: Quản trị viên thêm hoặc cập nhật tài khoản của người quản lý.</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rPr lang="vi">
                <a:solidFill>
                  <a:schemeClr val="dk1"/>
                </a:solidFill>
                <a:latin typeface="Nunito"/>
                <a:ea typeface="Nunito"/>
                <a:cs typeface="Nunito"/>
                <a:sym typeface="Nunito"/>
              </a:rPr>
              <a:t>⇒ FEAT 13.1:</a:t>
            </a:r>
            <a:r>
              <a:rPr lang="vi">
                <a:solidFill>
                  <a:schemeClr val="dk1"/>
                </a:solidFill>
                <a:latin typeface="Nunito"/>
                <a:ea typeface="Nunito"/>
                <a:cs typeface="Nunito"/>
                <a:sym typeface="Nunito"/>
              </a:rPr>
              <a:t> Quản trị viên thêm hoặc cập nhật tài khoản của sinh viên.</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SemiBold"/>
              <a:ea typeface="Nunito SemiBold"/>
              <a:cs typeface="Nunito SemiBold"/>
              <a:sym typeface="Nunito SemiBold"/>
            </a:endParaRPr>
          </a:p>
        </p:txBody>
      </p:sp>
      <p:cxnSp>
        <p:nvCxnSpPr>
          <p:cNvPr id="451" name="Google Shape;451;p51"/>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2"/>
          <p:cNvSpPr txBox="1"/>
          <p:nvPr>
            <p:ph idx="4294967295" type="title"/>
          </p:nvPr>
        </p:nvSpPr>
        <p:spPr>
          <a:xfrm>
            <a:off x="645000" y="2270550"/>
            <a:ext cx="7854000" cy="602400"/>
          </a:xfrm>
          <a:prstGeom prst="rect">
            <a:avLst/>
          </a:prstGeom>
        </p:spPr>
        <p:txBody>
          <a:bodyPr anchorCtr="0" anchor="ctr" bIns="17150" lIns="34275" spcFirstLastPara="1" rIns="34275" wrap="square" tIns="17150">
            <a:noAutofit/>
          </a:bodyPr>
          <a:lstStyle/>
          <a:p>
            <a:pPr indent="0" lvl="0" marL="0" rtl="0" algn="ctr">
              <a:lnSpc>
                <a:spcPct val="150000"/>
              </a:lnSpc>
              <a:spcBef>
                <a:spcPts val="0"/>
              </a:spcBef>
              <a:spcAft>
                <a:spcPts val="0"/>
              </a:spcAft>
              <a:buNone/>
            </a:pPr>
            <a:r>
              <a:rPr lang="vi">
                <a:solidFill>
                  <a:srgbClr val="1B48F4"/>
                </a:solidFill>
                <a:latin typeface="Roboto Medium"/>
                <a:ea typeface="Roboto Medium"/>
                <a:cs typeface="Roboto Medium"/>
                <a:sym typeface="Roboto Medium"/>
              </a:rPr>
              <a:t>IV.</a:t>
            </a:r>
            <a:r>
              <a:rPr lang="vi">
                <a:solidFill>
                  <a:srgbClr val="000000"/>
                </a:solidFill>
                <a:latin typeface="Roboto Medium"/>
                <a:ea typeface="Roboto Medium"/>
                <a:cs typeface="Roboto Medium"/>
                <a:sym typeface="Roboto Medium"/>
              </a:rPr>
              <a:t> Xác định các biểu đồ lớp</a:t>
            </a:r>
            <a:endParaRPr sz="1600">
              <a:solidFill>
                <a:srgbClr val="434343"/>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p:nvPr/>
        </p:nvSpPr>
        <p:spPr>
          <a:xfrm>
            <a:off x="-11100" y="0"/>
            <a:ext cx="35334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ph type="title"/>
          </p:nvPr>
        </p:nvSpPr>
        <p:spPr>
          <a:xfrm>
            <a:off x="350850" y="1555200"/>
            <a:ext cx="2526300" cy="2033100"/>
          </a:xfrm>
          <a:prstGeom prst="rect">
            <a:avLst/>
          </a:prstGeom>
        </p:spPr>
        <p:txBody>
          <a:bodyPr anchorCtr="0" anchor="ctr" bIns="17150" lIns="34275" spcFirstLastPara="1" rIns="34275" wrap="square" tIns="17150">
            <a:noAutofit/>
          </a:bodyPr>
          <a:lstStyle/>
          <a:p>
            <a:pPr indent="0" lvl="0" marL="0" rtl="0" algn="l">
              <a:spcBef>
                <a:spcPts val="0"/>
              </a:spcBef>
              <a:spcAft>
                <a:spcPts val="0"/>
              </a:spcAft>
              <a:buNone/>
            </a:pPr>
            <a:r>
              <a:rPr lang="vi" sz="3600">
                <a:solidFill>
                  <a:srgbClr val="666666"/>
                </a:solidFill>
                <a:latin typeface="Roboto Medium"/>
                <a:ea typeface="Roboto Medium"/>
                <a:cs typeface="Roboto Medium"/>
                <a:sym typeface="Roboto Medium"/>
              </a:rPr>
              <a:t>IV. Xác định các biểu đồ lớp</a:t>
            </a:r>
            <a:endParaRPr sz="3600">
              <a:solidFill>
                <a:srgbClr val="666666"/>
              </a:solidFill>
              <a:latin typeface="Roboto Medium"/>
              <a:ea typeface="Roboto Medium"/>
              <a:cs typeface="Roboto Medium"/>
              <a:sym typeface="Roboto Medium"/>
            </a:endParaRPr>
          </a:p>
        </p:txBody>
      </p:sp>
      <p:pic>
        <p:nvPicPr>
          <p:cNvPr id="464" name="Google Shape;464;p53"/>
          <p:cNvPicPr preferRelativeResize="0"/>
          <p:nvPr/>
        </p:nvPicPr>
        <p:blipFill rotWithShape="1">
          <a:blip r:embed="rId3">
            <a:alphaModFix/>
          </a:blip>
          <a:srcRect b="0" l="0" r="0" t="0"/>
          <a:stretch/>
        </p:blipFill>
        <p:spPr>
          <a:xfrm>
            <a:off x="3632450" y="83325"/>
            <a:ext cx="5460450" cy="4976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4"/>
          <p:cNvSpPr txBox="1"/>
          <p:nvPr>
            <p:ph idx="4294967295" type="title"/>
          </p:nvPr>
        </p:nvSpPr>
        <p:spPr>
          <a:xfrm>
            <a:off x="2050650" y="1962900"/>
            <a:ext cx="5042700" cy="1217700"/>
          </a:xfrm>
          <a:prstGeom prst="rect">
            <a:avLst/>
          </a:prstGeom>
        </p:spPr>
        <p:txBody>
          <a:bodyPr anchorCtr="0" anchor="ctr" bIns="17150" lIns="34275" spcFirstLastPara="1" rIns="34275" wrap="square" tIns="17150">
            <a:noAutofit/>
          </a:bodyPr>
          <a:lstStyle/>
          <a:p>
            <a:pPr indent="0" lvl="0" marL="0" rtl="0" algn="ctr">
              <a:lnSpc>
                <a:spcPct val="115000"/>
              </a:lnSpc>
              <a:spcBef>
                <a:spcPts val="0"/>
              </a:spcBef>
              <a:spcAft>
                <a:spcPts val="0"/>
              </a:spcAft>
              <a:buNone/>
            </a:pPr>
            <a:r>
              <a:rPr lang="vi">
                <a:solidFill>
                  <a:srgbClr val="1B48F4"/>
                </a:solidFill>
                <a:latin typeface="Roboto Medium"/>
                <a:ea typeface="Roboto Medium"/>
                <a:cs typeface="Roboto Medium"/>
                <a:sym typeface="Roboto Medium"/>
              </a:rPr>
              <a:t>V.</a:t>
            </a:r>
            <a:r>
              <a:rPr lang="vi">
                <a:solidFill>
                  <a:srgbClr val="000000"/>
                </a:solidFill>
                <a:latin typeface="Roboto Medium"/>
                <a:ea typeface="Roboto Medium"/>
                <a:cs typeface="Roboto Medium"/>
                <a:sym typeface="Roboto Medium"/>
              </a:rPr>
              <a:t> Các tác nhân, Use case và Use case tổng quát</a:t>
            </a:r>
            <a:endParaRPr sz="1600">
              <a:solidFill>
                <a:srgbClr val="434343"/>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5"/>
          <p:cNvSpPr txBox="1"/>
          <p:nvPr>
            <p:ph idx="1" type="body"/>
          </p:nvPr>
        </p:nvSpPr>
        <p:spPr>
          <a:xfrm>
            <a:off x="188850" y="899600"/>
            <a:ext cx="8720700" cy="4077300"/>
          </a:xfrm>
          <a:prstGeom prst="rect">
            <a:avLst/>
          </a:prstGeom>
        </p:spPr>
        <p:txBody>
          <a:bodyPr anchorCtr="0" anchor="t" bIns="17150" lIns="34275" spcFirstLastPara="1" rIns="34275" wrap="square" tIns="17150">
            <a:noAutofit/>
          </a:bodyPr>
          <a:lstStyle/>
          <a:p>
            <a:pPr indent="0" lvl="0" marL="359410" rtl="0" algn="l">
              <a:lnSpc>
                <a:spcPct val="150000"/>
              </a:lnSpc>
              <a:spcBef>
                <a:spcPts val="1000"/>
              </a:spcBef>
              <a:spcAft>
                <a:spcPts val="0"/>
              </a:spcAft>
              <a:buNone/>
            </a:pPr>
            <a:r>
              <a:rPr lang="vi" sz="1400">
                <a:solidFill>
                  <a:srgbClr val="000000"/>
                </a:solidFill>
                <a:latin typeface="Roboto Medium"/>
                <a:ea typeface="Roboto Medium"/>
                <a:cs typeface="Roboto Medium"/>
                <a:sym typeface="Roboto Medium"/>
              </a:rPr>
              <a:t>1. Xác định các tác nhân</a:t>
            </a:r>
            <a:endParaRPr sz="1400">
              <a:solidFill>
                <a:srgbClr val="000000"/>
              </a:solidFill>
              <a:latin typeface="Roboto Medium"/>
              <a:ea typeface="Roboto Medium"/>
              <a:cs typeface="Roboto Medium"/>
              <a:sym typeface="Roboto Medium"/>
            </a:endParaRPr>
          </a:p>
          <a:p>
            <a:pPr indent="-317500" lvl="0" marL="457200" rtl="0" algn="just">
              <a:lnSpc>
                <a:spcPct val="150000"/>
              </a:lnSpc>
              <a:spcBef>
                <a:spcPts val="1000"/>
              </a:spcBef>
              <a:spcAft>
                <a:spcPts val="0"/>
              </a:spcAft>
              <a:buClr>
                <a:srgbClr val="000000"/>
              </a:buClr>
              <a:buSzPts val="1400"/>
              <a:buFont typeface="Nunito"/>
              <a:buChar char="-"/>
            </a:pPr>
            <a:r>
              <a:rPr lang="vi" sz="1400" u="sng">
                <a:solidFill>
                  <a:srgbClr val="000000"/>
                </a:solidFill>
                <a:latin typeface="Nunito"/>
                <a:ea typeface="Nunito"/>
                <a:cs typeface="Nunito"/>
                <a:sym typeface="Nunito"/>
              </a:rPr>
              <a:t>Sinh viên</a:t>
            </a:r>
            <a:r>
              <a:rPr lang="vi" sz="1400">
                <a:solidFill>
                  <a:srgbClr val="000000"/>
                </a:solidFill>
                <a:latin typeface="Nunito"/>
                <a:ea typeface="Nunito"/>
                <a:cs typeface="Nunito"/>
                <a:sym typeface="Nunito"/>
              </a:rPr>
              <a:t>: Là những sinh viên khoa công nghệ thông tin có nhu cầu xem kết quả học tập trên hệ thống (sinh viên cần đăng nhập để tra cứu điểm )</a:t>
            </a:r>
            <a:endParaRPr sz="1400">
              <a:solidFill>
                <a:srgbClr val="000000"/>
              </a:solidFill>
              <a:latin typeface="Nunito"/>
              <a:ea typeface="Nunito"/>
              <a:cs typeface="Nunito"/>
              <a:sym typeface="Nunito"/>
            </a:endParaRPr>
          </a:p>
          <a:p>
            <a:pPr indent="-317500" lvl="0" marL="457200" rtl="0" algn="just">
              <a:lnSpc>
                <a:spcPct val="150000"/>
              </a:lnSpc>
              <a:spcBef>
                <a:spcPts val="0"/>
              </a:spcBef>
              <a:spcAft>
                <a:spcPts val="0"/>
              </a:spcAft>
              <a:buClr>
                <a:srgbClr val="000000"/>
              </a:buClr>
              <a:buSzPts val="1400"/>
              <a:buFont typeface="Nunito"/>
              <a:buChar char="-"/>
            </a:pPr>
            <a:r>
              <a:rPr lang="vi" sz="1400" u="sng">
                <a:solidFill>
                  <a:srgbClr val="000000"/>
                </a:solidFill>
                <a:latin typeface="Nunito"/>
                <a:ea typeface="Nunito"/>
                <a:cs typeface="Nunito"/>
                <a:sym typeface="Nunito"/>
              </a:rPr>
              <a:t>Người quản lý</a:t>
            </a:r>
            <a:r>
              <a:rPr lang="vi" sz="1400">
                <a:solidFill>
                  <a:srgbClr val="000000"/>
                </a:solidFill>
                <a:latin typeface="Nunito"/>
                <a:ea typeface="Nunito"/>
                <a:cs typeface="Nunito"/>
                <a:sym typeface="Nunito"/>
              </a:rPr>
              <a:t>: Là người sau khi đăng nhập vào hệ thống (thường là người của phòng khảo thí và đảm bảo chất lượng giáo dục) có quyền thực hiện các chức năng như nhập điểm, cập nhật điểm,xuất file .</a:t>
            </a:r>
            <a:endParaRPr sz="1400">
              <a:solidFill>
                <a:srgbClr val="000000"/>
              </a:solidFill>
              <a:latin typeface="Nunito"/>
              <a:ea typeface="Nunito"/>
              <a:cs typeface="Nunito"/>
              <a:sym typeface="Nunito"/>
            </a:endParaRPr>
          </a:p>
          <a:p>
            <a:pPr indent="-317500" lvl="0" marL="457200" rtl="0" algn="just">
              <a:lnSpc>
                <a:spcPct val="150000"/>
              </a:lnSpc>
              <a:spcBef>
                <a:spcPts val="0"/>
              </a:spcBef>
              <a:spcAft>
                <a:spcPts val="0"/>
              </a:spcAft>
              <a:buClr>
                <a:srgbClr val="000000"/>
              </a:buClr>
              <a:buSzPts val="1400"/>
              <a:buFont typeface="Nunito"/>
              <a:buChar char="-"/>
            </a:pPr>
            <a:r>
              <a:rPr lang="vi" sz="1400" u="sng">
                <a:solidFill>
                  <a:srgbClr val="000000"/>
                </a:solidFill>
                <a:latin typeface="Nunito"/>
                <a:ea typeface="Nunito"/>
                <a:cs typeface="Nunito"/>
                <a:sym typeface="Nunito"/>
              </a:rPr>
              <a:t>Phòng đào tạo:</a:t>
            </a:r>
            <a:r>
              <a:rPr lang="vi" sz="1400">
                <a:solidFill>
                  <a:srgbClr val="000000"/>
                </a:solidFill>
                <a:latin typeface="Nunito"/>
                <a:ea typeface="Nunito"/>
                <a:cs typeface="Nunito"/>
                <a:sym typeface="Nunito"/>
              </a:rPr>
              <a:t> Là người sau khi đăng nhập vào hệ thống có quyền thực hiện các chức năng quản lý môn học,quản lý ngành học,quản lý thông tin sinh viên.</a:t>
            </a:r>
            <a:endParaRPr sz="1400">
              <a:solidFill>
                <a:srgbClr val="000000"/>
              </a:solidFill>
              <a:latin typeface="Nunito"/>
              <a:ea typeface="Nunito"/>
              <a:cs typeface="Nunito"/>
              <a:sym typeface="Nunito"/>
            </a:endParaRPr>
          </a:p>
          <a:p>
            <a:pPr indent="-317500" lvl="0" marL="457200" rtl="0" algn="just">
              <a:lnSpc>
                <a:spcPct val="150000"/>
              </a:lnSpc>
              <a:spcBef>
                <a:spcPts val="0"/>
              </a:spcBef>
              <a:spcAft>
                <a:spcPts val="0"/>
              </a:spcAft>
              <a:buClr>
                <a:srgbClr val="000000"/>
              </a:buClr>
              <a:buSzPts val="1400"/>
              <a:buFont typeface="Nunito"/>
              <a:buChar char="-"/>
            </a:pPr>
            <a:r>
              <a:rPr lang="vi" sz="1400" u="sng">
                <a:solidFill>
                  <a:srgbClr val="000000"/>
                </a:solidFill>
                <a:latin typeface="Nunito"/>
                <a:ea typeface="Nunito"/>
                <a:cs typeface="Nunito"/>
                <a:sym typeface="Nunito"/>
              </a:rPr>
              <a:t>Quản trị viên</a:t>
            </a:r>
            <a:r>
              <a:rPr lang="vi" sz="1400">
                <a:solidFill>
                  <a:srgbClr val="000000"/>
                </a:solidFill>
                <a:latin typeface="Nunito"/>
                <a:ea typeface="Nunito"/>
                <a:cs typeface="Nunito"/>
                <a:sym typeface="Nunito"/>
              </a:rPr>
              <a:t>: Là nhân viên quản trị hệ thống, đăng nhập vào hệ thống.Quản trị viên còn thực hiện chức năng quản lý tài khoản người dùng (Người quản lý,sinh viên).</a:t>
            </a:r>
            <a:endParaRPr sz="1400">
              <a:solidFill>
                <a:srgbClr val="000000"/>
              </a:solidFill>
              <a:latin typeface="Nunito"/>
              <a:ea typeface="Nunito"/>
              <a:cs typeface="Nunito"/>
              <a:sym typeface="Nunito"/>
            </a:endParaRPr>
          </a:p>
          <a:p>
            <a:pPr indent="-317500" lvl="0" marL="457200" rtl="0" algn="just">
              <a:lnSpc>
                <a:spcPct val="150000"/>
              </a:lnSpc>
              <a:spcBef>
                <a:spcPts val="0"/>
              </a:spcBef>
              <a:spcAft>
                <a:spcPts val="0"/>
              </a:spcAft>
              <a:buClr>
                <a:srgbClr val="000000"/>
              </a:buClr>
              <a:buSzPts val="1400"/>
              <a:buFont typeface="Nunito"/>
              <a:buChar char="-"/>
            </a:pPr>
            <a:r>
              <a:rPr lang="vi" sz="1400" u="sng">
                <a:solidFill>
                  <a:srgbClr val="000000"/>
                </a:solidFill>
                <a:latin typeface="Nunito"/>
                <a:ea typeface="Nunito"/>
                <a:cs typeface="Nunito"/>
                <a:sym typeface="Nunito"/>
              </a:rPr>
              <a:t>Người dùng</a:t>
            </a:r>
            <a:r>
              <a:rPr lang="vi" sz="1400">
                <a:solidFill>
                  <a:srgbClr val="000000"/>
                </a:solidFill>
                <a:latin typeface="Nunito"/>
                <a:ea typeface="Nunito"/>
                <a:cs typeface="Nunito"/>
                <a:sym typeface="Nunito"/>
              </a:rPr>
              <a:t>: Là tất cả những người có tài khoản của hệ thống đăng nhập và sử dụng các chức năng của hệ thống theo phân quyền. Người dùng nói chung bao gồm (sinh viên, người quản lý, quản trị viên).</a:t>
            </a:r>
            <a:endParaRPr sz="1400">
              <a:solidFill>
                <a:srgbClr val="000000"/>
              </a:solidFill>
              <a:latin typeface="Nunito"/>
              <a:ea typeface="Nunito"/>
              <a:cs typeface="Nunito"/>
              <a:sym typeface="Nunito"/>
            </a:endParaRPr>
          </a:p>
          <a:p>
            <a:pPr indent="0" lvl="0" marL="0" rtl="0" algn="l">
              <a:spcBef>
                <a:spcPts val="800"/>
              </a:spcBef>
              <a:spcAft>
                <a:spcPts val="0"/>
              </a:spcAft>
              <a:buNone/>
            </a:pPr>
            <a:r>
              <a:t/>
            </a:r>
            <a:endParaRPr b="1" sz="1900">
              <a:solidFill>
                <a:srgbClr val="000000"/>
              </a:solidFill>
              <a:latin typeface="Nunito"/>
              <a:ea typeface="Nunito"/>
              <a:cs typeface="Nunito"/>
              <a:sym typeface="Nunito"/>
            </a:endParaRPr>
          </a:p>
        </p:txBody>
      </p:sp>
      <p:sp>
        <p:nvSpPr>
          <p:cNvPr id="476" name="Google Shape;476;p55"/>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 Các tác nhân, Use case và Use case tổng quát</a:t>
            </a:r>
            <a:endParaRPr sz="2600">
              <a:solidFill>
                <a:srgbClr val="666666"/>
              </a:solidFill>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7F6F5"/>
        </a:solidFill>
      </p:bgPr>
    </p:bg>
    <p:spTree>
      <p:nvGrpSpPr>
        <p:cNvPr id="340" name="Shape 340"/>
        <p:cNvGrpSpPr/>
        <p:nvPr/>
      </p:nvGrpSpPr>
      <p:grpSpPr>
        <a:xfrm>
          <a:off x="0" y="0"/>
          <a:ext cx="0" cy="0"/>
          <a:chOff x="0" y="0"/>
          <a:chExt cx="0" cy="0"/>
        </a:xfrm>
      </p:grpSpPr>
      <p:grpSp>
        <p:nvGrpSpPr>
          <p:cNvPr id="341" name="Google Shape;341;p38"/>
          <p:cNvGrpSpPr/>
          <p:nvPr/>
        </p:nvGrpSpPr>
        <p:grpSpPr>
          <a:xfrm>
            <a:off x="-447473" y="187"/>
            <a:ext cx="10191989" cy="5143120"/>
            <a:chOff x="987225" y="615300"/>
            <a:chExt cx="7754100" cy="3912903"/>
          </a:xfrm>
        </p:grpSpPr>
        <p:pic>
          <p:nvPicPr>
            <p:cNvPr id="342" name="Google Shape;342;p38"/>
            <p:cNvPicPr preferRelativeResize="0"/>
            <p:nvPr/>
          </p:nvPicPr>
          <p:blipFill rotWithShape="1">
            <a:blip r:embed="rId3">
              <a:alphaModFix/>
            </a:blip>
            <a:srcRect b="4930" l="0" r="0" t="4939"/>
            <a:stretch/>
          </p:blipFill>
          <p:spPr>
            <a:xfrm>
              <a:off x="987225" y="615300"/>
              <a:ext cx="7754100" cy="3912900"/>
            </a:xfrm>
            <a:prstGeom prst="rect">
              <a:avLst/>
            </a:prstGeom>
            <a:noFill/>
            <a:ln>
              <a:noFill/>
            </a:ln>
          </p:spPr>
        </p:pic>
        <p:sp>
          <p:nvSpPr>
            <p:cNvPr id="343" name="Google Shape;343;p38"/>
            <p:cNvSpPr/>
            <p:nvPr/>
          </p:nvSpPr>
          <p:spPr>
            <a:xfrm>
              <a:off x="987225" y="615303"/>
              <a:ext cx="7754100" cy="3912900"/>
            </a:xfrm>
            <a:prstGeom prst="rect">
              <a:avLst/>
            </a:prstGeom>
            <a:gradFill>
              <a:gsLst>
                <a:gs pos="0">
                  <a:srgbClr val="F25245">
                    <a:alpha val="63921"/>
                  </a:srgbClr>
                </a:gs>
                <a:gs pos="7000">
                  <a:srgbClr val="F25245">
                    <a:alpha val="63921"/>
                  </a:srgbClr>
                </a:gs>
                <a:gs pos="100000">
                  <a:srgbClr val="273445">
                    <a:alpha val="77647"/>
                  </a:srgbClr>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grpSp>
      <p:sp>
        <p:nvSpPr>
          <p:cNvPr id="344" name="Google Shape;344;p38"/>
          <p:cNvSpPr txBox="1"/>
          <p:nvPr>
            <p:ph type="ctrTitle"/>
          </p:nvPr>
        </p:nvSpPr>
        <p:spPr>
          <a:xfrm>
            <a:off x="430800" y="1971900"/>
            <a:ext cx="8282400" cy="1199700"/>
          </a:xfrm>
          <a:prstGeom prst="rect">
            <a:avLst/>
          </a:prstGeom>
        </p:spPr>
        <p:txBody>
          <a:bodyPr anchorCtr="0" anchor="b" bIns="17150" lIns="34275" spcFirstLastPara="1" rIns="34275" wrap="square" tIns="17150">
            <a:noAutofit/>
          </a:bodyPr>
          <a:lstStyle/>
          <a:p>
            <a:pPr indent="0" lvl="0" marL="0" rtl="0" algn="ctr">
              <a:lnSpc>
                <a:spcPct val="150000"/>
              </a:lnSpc>
              <a:spcBef>
                <a:spcPts val="0"/>
              </a:spcBef>
              <a:spcAft>
                <a:spcPts val="0"/>
              </a:spcAft>
              <a:buNone/>
            </a:pPr>
            <a:r>
              <a:rPr lang="vi" sz="2400">
                <a:solidFill>
                  <a:srgbClr val="FFFFFF"/>
                </a:solidFill>
                <a:latin typeface="Roboto Medium"/>
                <a:ea typeface="Roboto Medium"/>
                <a:cs typeface="Roboto Medium"/>
                <a:sym typeface="Roboto Medium"/>
              </a:rPr>
              <a:t>Báo cáo bài tập lớn</a:t>
            </a:r>
            <a:endParaRPr sz="1400">
              <a:solidFill>
                <a:srgbClr val="FFFFFF"/>
              </a:solidFill>
              <a:latin typeface="Roboto Medium"/>
              <a:ea typeface="Roboto Medium"/>
              <a:cs typeface="Roboto Medium"/>
              <a:sym typeface="Roboto Medium"/>
            </a:endParaRPr>
          </a:p>
          <a:p>
            <a:pPr indent="0" lvl="0" marL="0" rtl="0" algn="ctr">
              <a:lnSpc>
                <a:spcPct val="115000"/>
              </a:lnSpc>
              <a:spcBef>
                <a:spcPts val="0"/>
              </a:spcBef>
              <a:spcAft>
                <a:spcPts val="0"/>
              </a:spcAft>
              <a:buNone/>
            </a:pPr>
            <a:r>
              <a:rPr lang="vi" sz="1800">
                <a:solidFill>
                  <a:srgbClr val="FFFFFF"/>
                </a:solidFill>
                <a:latin typeface="Nunito"/>
                <a:ea typeface="Nunito"/>
                <a:cs typeface="Nunito"/>
                <a:sym typeface="Nunito"/>
              </a:rPr>
              <a:t>Đề tài: Phân tích yêu cầu phần mềm cho website</a:t>
            </a:r>
            <a:br>
              <a:rPr lang="vi" sz="1800">
                <a:solidFill>
                  <a:srgbClr val="FFFFFF"/>
                </a:solidFill>
                <a:latin typeface="Nunito"/>
                <a:ea typeface="Nunito"/>
                <a:cs typeface="Nunito"/>
                <a:sym typeface="Nunito"/>
              </a:rPr>
            </a:br>
            <a:r>
              <a:rPr lang="vi" sz="1800">
                <a:solidFill>
                  <a:srgbClr val="FFFFFF"/>
                </a:solidFill>
                <a:latin typeface="Nunito"/>
                <a:ea typeface="Nunito"/>
                <a:cs typeface="Nunito"/>
                <a:sym typeface="Nunito"/>
              </a:rPr>
              <a:t>quản lý điểm sinh viên khoa CNTT trường Đại Học Thủy Lợi</a:t>
            </a:r>
            <a:endParaRPr sz="2200">
              <a:solidFill>
                <a:srgbClr val="FFFFFF"/>
              </a:solidFill>
              <a:latin typeface="Nunito"/>
              <a:ea typeface="Nunito"/>
              <a:cs typeface="Nunito"/>
              <a:sym typeface="Nunito"/>
            </a:endParaRPr>
          </a:p>
        </p:txBody>
      </p:sp>
      <p:sp>
        <p:nvSpPr>
          <p:cNvPr id="345" name="Google Shape;345;p38"/>
          <p:cNvSpPr txBox="1"/>
          <p:nvPr>
            <p:ph idx="1" type="subTitle"/>
          </p:nvPr>
        </p:nvSpPr>
        <p:spPr>
          <a:xfrm>
            <a:off x="2394600" y="3953250"/>
            <a:ext cx="4354800" cy="673200"/>
          </a:xfrm>
          <a:prstGeom prst="rect">
            <a:avLst/>
          </a:prstGeom>
        </p:spPr>
        <p:txBody>
          <a:bodyPr anchorCtr="0" anchor="t" bIns="17150" lIns="34275" spcFirstLastPara="1" rIns="34275" wrap="square" tIns="17150">
            <a:noAutofit/>
          </a:bodyPr>
          <a:lstStyle/>
          <a:p>
            <a:pPr indent="0" lvl="0" marL="0" rtl="0" algn="ctr">
              <a:lnSpc>
                <a:spcPct val="115000"/>
              </a:lnSpc>
              <a:spcBef>
                <a:spcPts val="800"/>
              </a:spcBef>
              <a:spcAft>
                <a:spcPts val="0"/>
              </a:spcAft>
              <a:buNone/>
            </a:pPr>
            <a:r>
              <a:rPr lang="vi" sz="1200">
                <a:solidFill>
                  <a:srgbClr val="EFEFEF"/>
                </a:solidFill>
                <a:latin typeface="Nunito"/>
                <a:ea typeface="Nunito"/>
                <a:cs typeface="Nunito"/>
                <a:sym typeface="Nunito"/>
              </a:rPr>
              <a:t>Nhóm 7 - Lớp 59TH2.01</a:t>
            </a:r>
            <a:endParaRPr sz="1200">
              <a:solidFill>
                <a:srgbClr val="EFEFEF"/>
              </a:solidFill>
              <a:latin typeface="Nunito"/>
              <a:ea typeface="Nunito"/>
              <a:cs typeface="Nunito"/>
              <a:sym typeface="Nunito"/>
            </a:endParaRPr>
          </a:p>
          <a:p>
            <a:pPr indent="0" lvl="0" marL="0" rtl="0" algn="ctr">
              <a:lnSpc>
                <a:spcPct val="115000"/>
              </a:lnSpc>
              <a:spcBef>
                <a:spcPts val="800"/>
              </a:spcBef>
              <a:spcAft>
                <a:spcPts val="0"/>
              </a:spcAft>
              <a:buNone/>
            </a:pPr>
            <a:r>
              <a:rPr lang="vi" sz="1200">
                <a:solidFill>
                  <a:srgbClr val="EFEFEF"/>
                </a:solidFill>
                <a:latin typeface="Nunito SemiBold"/>
                <a:ea typeface="Nunito SemiBold"/>
                <a:cs typeface="Nunito SemiBold"/>
                <a:sym typeface="Nunito SemiBold"/>
              </a:rPr>
              <a:t>Giảng viên phụ trách môn học:</a:t>
            </a:r>
            <a:r>
              <a:rPr lang="vi" sz="1200">
                <a:solidFill>
                  <a:srgbClr val="EFEFEF"/>
                </a:solidFill>
                <a:latin typeface="Nunito"/>
                <a:ea typeface="Nunito"/>
                <a:cs typeface="Nunito"/>
                <a:sym typeface="Nunito"/>
              </a:rPr>
              <a:t> TS. Trần Thị Ngân</a:t>
            </a:r>
            <a:endParaRPr sz="1100">
              <a:solidFill>
                <a:srgbClr val="EFEFEF"/>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idx="1" type="body"/>
          </p:nvPr>
        </p:nvSpPr>
        <p:spPr>
          <a:xfrm>
            <a:off x="212775" y="899600"/>
            <a:ext cx="4054500" cy="655800"/>
          </a:xfrm>
          <a:prstGeom prst="rect">
            <a:avLst/>
          </a:prstGeom>
        </p:spPr>
        <p:txBody>
          <a:bodyPr anchorCtr="0" anchor="t" bIns="17150" lIns="34275" spcFirstLastPara="1" rIns="34275" wrap="square" tIns="17150">
            <a:noAutofit/>
          </a:bodyPr>
          <a:lstStyle/>
          <a:p>
            <a:pPr indent="0" lvl="0" marL="359410" rtl="0" algn="l">
              <a:lnSpc>
                <a:spcPct val="150000"/>
              </a:lnSpc>
              <a:spcBef>
                <a:spcPts val="1000"/>
              </a:spcBef>
              <a:spcAft>
                <a:spcPts val="0"/>
              </a:spcAft>
              <a:buNone/>
            </a:pPr>
            <a:r>
              <a:rPr lang="vi" sz="1400">
                <a:solidFill>
                  <a:srgbClr val="000000"/>
                </a:solidFill>
                <a:latin typeface="Roboto Medium"/>
                <a:ea typeface="Roboto Medium"/>
                <a:cs typeface="Roboto Medium"/>
                <a:sym typeface="Roboto Medium"/>
              </a:rPr>
              <a:t>2. Xác định các Use Case</a:t>
            </a:r>
            <a:endParaRPr b="1" sz="1900">
              <a:solidFill>
                <a:srgbClr val="000000"/>
              </a:solidFill>
              <a:latin typeface="Times New Roman"/>
              <a:ea typeface="Times New Roman"/>
              <a:cs typeface="Times New Roman"/>
              <a:sym typeface="Times New Roman"/>
            </a:endParaRPr>
          </a:p>
        </p:txBody>
      </p:sp>
      <p:sp>
        <p:nvSpPr>
          <p:cNvPr id="482" name="Google Shape;482;p56"/>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 Các tác nhân, Use case và Use case tổng quát</a:t>
            </a:r>
            <a:endParaRPr sz="2600">
              <a:solidFill>
                <a:srgbClr val="666666"/>
              </a:solidFill>
              <a:latin typeface="Roboto Medium"/>
              <a:ea typeface="Roboto Medium"/>
              <a:cs typeface="Roboto Medium"/>
              <a:sym typeface="Roboto Medium"/>
            </a:endParaRPr>
          </a:p>
        </p:txBody>
      </p:sp>
      <p:sp>
        <p:nvSpPr>
          <p:cNvPr id="483" name="Google Shape;483;p56"/>
          <p:cNvSpPr txBox="1"/>
          <p:nvPr/>
        </p:nvSpPr>
        <p:spPr>
          <a:xfrm>
            <a:off x="4448300" y="1555400"/>
            <a:ext cx="3677100" cy="33105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a:solidFill>
                  <a:schemeClr val="dk1"/>
                </a:solidFill>
                <a:latin typeface="Nunito"/>
                <a:ea typeface="Nunito"/>
                <a:cs typeface="Nunito"/>
                <a:sym typeface="Nunito"/>
              </a:rPr>
              <a:t>10) 	 Thêm ngành học</a:t>
            </a:r>
            <a:endParaRPr>
              <a:solidFill>
                <a:schemeClr val="dk1"/>
              </a:solidFill>
              <a:latin typeface="Nunito"/>
              <a:ea typeface="Nunito"/>
              <a:cs typeface="Nunito"/>
              <a:sym typeface="Nunito"/>
            </a:endParaRPr>
          </a:p>
          <a:p>
            <a:pPr indent="457200" lvl="0" marL="0" rtl="0" algn="l">
              <a:lnSpc>
                <a:spcPct val="150000"/>
              </a:lnSpc>
              <a:spcBef>
                <a:spcPts val="0"/>
              </a:spcBef>
              <a:spcAft>
                <a:spcPts val="0"/>
              </a:spcAft>
              <a:buNone/>
            </a:pPr>
            <a:r>
              <a:rPr lang="vi">
                <a:solidFill>
                  <a:schemeClr val="dk1"/>
                </a:solidFill>
                <a:latin typeface="Nunito"/>
                <a:ea typeface="Nunito"/>
                <a:cs typeface="Nunito"/>
                <a:sym typeface="Nunito"/>
              </a:rPr>
              <a:t>11) 	 Sửa ngành học</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12) 	 Xóa ngành học</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13) 	 Thêm lớp học phần</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14)	Sửa lớp học phần</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15)	Xóa lớp học phần</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15)	Nhập thông tin sinh viên</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17)	Cập nhập thông tin sinh viên</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18)	Cập nhật tài khoản</a:t>
            </a:r>
            <a:endParaRPr>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rPr lang="vi">
                <a:solidFill>
                  <a:schemeClr val="dk1"/>
                </a:solidFill>
                <a:latin typeface="Nunito"/>
                <a:ea typeface="Nunito"/>
                <a:cs typeface="Nunito"/>
                <a:sym typeface="Nunito"/>
              </a:rPr>
              <a:t>19) 	Thêm tài khoản</a:t>
            </a:r>
            <a:endParaRPr>
              <a:latin typeface="Nunito"/>
              <a:ea typeface="Nunito"/>
              <a:cs typeface="Nunito"/>
              <a:sym typeface="Nunito"/>
            </a:endParaRPr>
          </a:p>
        </p:txBody>
      </p:sp>
      <p:sp>
        <p:nvSpPr>
          <p:cNvPr id="484" name="Google Shape;484;p56"/>
          <p:cNvSpPr txBox="1"/>
          <p:nvPr/>
        </p:nvSpPr>
        <p:spPr>
          <a:xfrm>
            <a:off x="1044825" y="1632475"/>
            <a:ext cx="3000000" cy="3000000"/>
          </a:xfrm>
          <a:prstGeom prst="rect">
            <a:avLst/>
          </a:prstGeom>
          <a:noFill/>
          <a:ln>
            <a:noFill/>
          </a:ln>
        </p:spPr>
        <p:txBody>
          <a:bodyPr anchorCtr="0" anchor="t" bIns="91425" lIns="91425" spcFirstLastPara="1" rIns="91425" wrap="square" tIns="91425">
            <a:noAutofit/>
          </a:bodyPr>
          <a:lstStyle/>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Đăng nhập</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Đăng xuất</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Nhập điểm</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Cập nhật điểm</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Xuất file điểm</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Tra cứu điểm học tập</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Thêm môn học</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Sửa môn học</a:t>
            </a:r>
            <a:endParaRPr>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AutoNum type="arabicParenR"/>
            </a:pPr>
            <a:r>
              <a:rPr lang="vi">
                <a:solidFill>
                  <a:schemeClr val="dk1"/>
                </a:solidFill>
                <a:latin typeface="Nunito"/>
                <a:ea typeface="Nunito"/>
                <a:cs typeface="Nunito"/>
                <a:sym typeface="Nunito"/>
              </a:rPr>
              <a:t>Xóa môn học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7"/>
          <p:cNvPicPr preferRelativeResize="0"/>
          <p:nvPr/>
        </p:nvPicPr>
        <p:blipFill rotWithShape="1">
          <a:blip r:embed="rId3">
            <a:alphaModFix/>
          </a:blip>
          <a:srcRect b="19032" l="14757" r="25881" t="8545"/>
          <a:stretch/>
        </p:blipFill>
        <p:spPr>
          <a:xfrm>
            <a:off x="3254812" y="1270475"/>
            <a:ext cx="5633524" cy="3513300"/>
          </a:xfrm>
          <a:prstGeom prst="rect">
            <a:avLst/>
          </a:prstGeom>
          <a:noFill/>
          <a:ln>
            <a:noFill/>
          </a:ln>
        </p:spPr>
      </p:pic>
      <p:sp>
        <p:nvSpPr>
          <p:cNvPr id="490" name="Google Shape;490;p57"/>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 Các tác nhân, Use case và Use case tổng quát</a:t>
            </a:r>
            <a:endParaRPr sz="2600">
              <a:solidFill>
                <a:srgbClr val="666666"/>
              </a:solidFill>
              <a:latin typeface="Roboto Medium"/>
              <a:ea typeface="Roboto Medium"/>
              <a:cs typeface="Roboto Medium"/>
              <a:sym typeface="Roboto Medium"/>
            </a:endParaRPr>
          </a:p>
        </p:txBody>
      </p:sp>
      <p:sp>
        <p:nvSpPr>
          <p:cNvPr id="491" name="Google Shape;491;p57"/>
          <p:cNvSpPr txBox="1"/>
          <p:nvPr>
            <p:ph idx="1" type="body"/>
          </p:nvPr>
        </p:nvSpPr>
        <p:spPr>
          <a:xfrm>
            <a:off x="540300" y="951300"/>
            <a:ext cx="3132600" cy="806400"/>
          </a:xfrm>
          <a:prstGeom prst="rect">
            <a:avLst/>
          </a:prstGeom>
        </p:spPr>
        <p:txBody>
          <a:bodyPr anchorCtr="0" anchor="t" bIns="17150" lIns="34275" spcFirstLastPara="1" rIns="34275" wrap="square" tIns="17150">
            <a:noAutofit/>
          </a:bodyPr>
          <a:lstStyle/>
          <a:p>
            <a:pPr indent="0" lvl="0" marL="0" rtl="0" algn="l">
              <a:lnSpc>
                <a:spcPct val="150000"/>
              </a:lnSpc>
              <a:spcBef>
                <a:spcPts val="1000"/>
              </a:spcBef>
              <a:spcAft>
                <a:spcPts val="0"/>
              </a:spcAft>
              <a:buClr>
                <a:schemeClr val="dk1"/>
              </a:buClr>
              <a:buSzPts val="1100"/>
              <a:buFont typeface="Arial"/>
              <a:buNone/>
            </a:pPr>
            <a:r>
              <a:rPr lang="vi" sz="1400">
                <a:solidFill>
                  <a:srgbClr val="000000"/>
                </a:solidFill>
                <a:latin typeface="Roboto Medium"/>
                <a:ea typeface="Roboto Medium"/>
                <a:cs typeface="Roboto Medium"/>
                <a:sym typeface="Roboto Medium"/>
              </a:rPr>
              <a:t>3. Xây dựng sơ đồ Use Case</a:t>
            </a:r>
            <a:endParaRPr sz="1400">
              <a:solidFill>
                <a:srgbClr val="000000"/>
              </a:solidFill>
              <a:latin typeface="Roboto Medium"/>
              <a:ea typeface="Roboto Medium"/>
              <a:cs typeface="Roboto Medium"/>
              <a:sym typeface="Roboto Medium"/>
            </a:endParaRPr>
          </a:p>
          <a:p>
            <a:pPr indent="457200" lvl="0" marL="0" rtl="0" algn="l">
              <a:lnSpc>
                <a:spcPct val="150000"/>
              </a:lnSpc>
              <a:spcBef>
                <a:spcPts val="0"/>
              </a:spcBef>
              <a:spcAft>
                <a:spcPts val="0"/>
              </a:spcAft>
              <a:buNone/>
            </a:pPr>
            <a:r>
              <a:rPr lang="vi" sz="1400">
                <a:solidFill>
                  <a:srgbClr val="000000"/>
                </a:solidFill>
                <a:latin typeface="Roboto Medium"/>
                <a:ea typeface="Roboto Medium"/>
                <a:cs typeface="Roboto Medium"/>
                <a:sym typeface="Roboto Medium"/>
              </a:rPr>
              <a:t>3.1. Sơ đồ Use case tổng quát</a:t>
            </a:r>
            <a:endParaRPr sz="1400">
              <a:solidFill>
                <a:srgbClr val="000000"/>
              </a:solidFill>
              <a:latin typeface="Roboto Medium"/>
              <a:ea typeface="Roboto Medium"/>
              <a:cs typeface="Roboto Medium"/>
              <a:sym typeface="Robot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8"/>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 Các tác nhân, Use case và Use case tổng quát</a:t>
            </a:r>
            <a:endParaRPr sz="2600">
              <a:solidFill>
                <a:srgbClr val="666666"/>
              </a:solidFill>
              <a:latin typeface="Roboto Medium"/>
              <a:ea typeface="Roboto Medium"/>
              <a:cs typeface="Roboto Medium"/>
              <a:sym typeface="Roboto Medium"/>
            </a:endParaRPr>
          </a:p>
        </p:txBody>
      </p:sp>
      <p:sp>
        <p:nvSpPr>
          <p:cNvPr id="497" name="Google Shape;497;p58"/>
          <p:cNvSpPr txBox="1"/>
          <p:nvPr>
            <p:ph idx="1" type="body"/>
          </p:nvPr>
        </p:nvSpPr>
        <p:spPr>
          <a:xfrm>
            <a:off x="311700" y="1008400"/>
            <a:ext cx="3843900" cy="669000"/>
          </a:xfrm>
          <a:prstGeom prst="rect">
            <a:avLst/>
          </a:prstGeom>
        </p:spPr>
        <p:txBody>
          <a:bodyPr anchorCtr="0" anchor="t" bIns="17150" lIns="34275" spcFirstLastPara="1" rIns="34275" wrap="square" tIns="17150">
            <a:noAutofit/>
          </a:bodyPr>
          <a:lstStyle/>
          <a:p>
            <a:pPr indent="0" lvl="0" marL="0" rtl="0" algn="l">
              <a:lnSpc>
                <a:spcPct val="150000"/>
              </a:lnSpc>
              <a:spcBef>
                <a:spcPts val="0"/>
              </a:spcBef>
              <a:spcAft>
                <a:spcPts val="0"/>
              </a:spcAft>
              <a:buNone/>
            </a:pPr>
            <a:r>
              <a:rPr lang="vi" sz="1400">
                <a:solidFill>
                  <a:srgbClr val="000000"/>
                </a:solidFill>
                <a:latin typeface="Roboto Medium"/>
                <a:ea typeface="Roboto Medium"/>
                <a:cs typeface="Roboto Medium"/>
                <a:sym typeface="Roboto Medium"/>
              </a:rPr>
              <a:t>3.2. Sơ đồ Use Case chi tiết cho từng tác nhân</a:t>
            </a:r>
            <a:endParaRPr sz="1400">
              <a:solidFill>
                <a:srgbClr val="000000"/>
              </a:solidFill>
              <a:latin typeface="Roboto Medium"/>
              <a:ea typeface="Roboto Medium"/>
              <a:cs typeface="Roboto Medium"/>
              <a:sym typeface="Roboto Medium"/>
            </a:endParaRPr>
          </a:p>
        </p:txBody>
      </p:sp>
      <p:pic>
        <p:nvPicPr>
          <p:cNvPr id="498" name="Google Shape;498;p58"/>
          <p:cNvPicPr preferRelativeResize="0"/>
          <p:nvPr/>
        </p:nvPicPr>
        <p:blipFill rotWithShape="1">
          <a:blip r:embed="rId3">
            <a:alphaModFix/>
          </a:blip>
          <a:srcRect b="29503" l="19882" r="30573" t="34158"/>
          <a:stretch/>
        </p:blipFill>
        <p:spPr>
          <a:xfrm>
            <a:off x="311700" y="2239350"/>
            <a:ext cx="4054175" cy="2371400"/>
          </a:xfrm>
          <a:prstGeom prst="rect">
            <a:avLst/>
          </a:prstGeom>
          <a:noFill/>
          <a:ln>
            <a:noFill/>
          </a:ln>
        </p:spPr>
      </p:pic>
      <p:sp>
        <p:nvSpPr>
          <p:cNvPr id="499" name="Google Shape;499;p58"/>
          <p:cNvSpPr txBox="1"/>
          <p:nvPr/>
        </p:nvSpPr>
        <p:spPr>
          <a:xfrm>
            <a:off x="311700" y="1810700"/>
            <a:ext cx="3000000" cy="3000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Times New Roman"/>
              <a:buChar char="-"/>
            </a:pPr>
            <a:r>
              <a:rPr lang="vi">
                <a:solidFill>
                  <a:schemeClr val="dk1"/>
                </a:solidFill>
                <a:latin typeface="Nunito"/>
                <a:ea typeface="Nunito"/>
                <a:cs typeface="Nunito"/>
                <a:sym typeface="Nunito"/>
              </a:rPr>
              <a:t>Quản trị viên</a:t>
            </a:r>
            <a:endParaRPr/>
          </a:p>
        </p:txBody>
      </p:sp>
      <p:sp>
        <p:nvSpPr>
          <p:cNvPr id="500" name="Google Shape;500;p58"/>
          <p:cNvSpPr txBox="1"/>
          <p:nvPr>
            <p:ph idx="4294967295" type="body"/>
          </p:nvPr>
        </p:nvSpPr>
        <p:spPr>
          <a:xfrm>
            <a:off x="4921325" y="1810700"/>
            <a:ext cx="3911100" cy="2758200"/>
          </a:xfrm>
          <a:prstGeom prst="rect">
            <a:avLst/>
          </a:prstGeom>
        </p:spPr>
        <p:txBody>
          <a:bodyPr anchorCtr="0" anchor="t" bIns="17150" lIns="34275" spcFirstLastPara="1" rIns="34275" wrap="square" tIns="17150">
            <a:noAutofit/>
          </a:bodyPr>
          <a:lstStyle/>
          <a:p>
            <a:pPr indent="-317500" lvl="0" marL="457200" rtl="0" algn="l">
              <a:spcBef>
                <a:spcPts val="800"/>
              </a:spcBef>
              <a:spcAft>
                <a:spcPts val="0"/>
              </a:spcAft>
              <a:buClr>
                <a:schemeClr val="dk1"/>
              </a:buClr>
              <a:buSzPts val="1400"/>
              <a:buFont typeface="Nunito"/>
              <a:buChar char="-"/>
            </a:pPr>
            <a:r>
              <a:rPr lang="vi" sz="1400">
                <a:solidFill>
                  <a:schemeClr val="dk1"/>
                </a:solidFill>
                <a:latin typeface="Nunito"/>
                <a:ea typeface="Nunito"/>
                <a:cs typeface="Nunito"/>
                <a:sym typeface="Nunito"/>
              </a:rPr>
              <a:t>Người quản lý</a:t>
            </a:r>
            <a:endParaRPr sz="1400">
              <a:solidFill>
                <a:schemeClr val="dk1"/>
              </a:solidFill>
              <a:latin typeface="Nunito"/>
              <a:ea typeface="Nunito"/>
              <a:cs typeface="Nunito"/>
              <a:sym typeface="Nunito"/>
            </a:endParaRPr>
          </a:p>
          <a:p>
            <a:pPr indent="0" lvl="0" marL="0" rtl="0" algn="l">
              <a:spcBef>
                <a:spcPts val="800"/>
              </a:spcBef>
              <a:spcAft>
                <a:spcPts val="0"/>
              </a:spcAft>
              <a:buNone/>
            </a:pPr>
            <a:r>
              <a:t/>
            </a:r>
            <a:endParaRPr sz="1400">
              <a:latin typeface="Times New Roman"/>
              <a:ea typeface="Times New Roman"/>
              <a:cs typeface="Times New Roman"/>
              <a:sym typeface="Times New Roman"/>
            </a:endParaRPr>
          </a:p>
          <a:p>
            <a:pPr indent="0" lvl="0" marL="457200" rtl="0" algn="l">
              <a:spcBef>
                <a:spcPts val="800"/>
              </a:spcBef>
              <a:spcAft>
                <a:spcPts val="0"/>
              </a:spcAft>
              <a:buNone/>
            </a:pPr>
            <a:r>
              <a:t/>
            </a:r>
            <a:endParaRPr sz="1400">
              <a:latin typeface="Times New Roman"/>
              <a:ea typeface="Times New Roman"/>
              <a:cs typeface="Times New Roman"/>
              <a:sym typeface="Times New Roman"/>
            </a:endParaRPr>
          </a:p>
        </p:txBody>
      </p:sp>
      <p:pic>
        <p:nvPicPr>
          <p:cNvPr id="501" name="Google Shape;501;p58"/>
          <p:cNvPicPr preferRelativeResize="0"/>
          <p:nvPr/>
        </p:nvPicPr>
        <p:blipFill rotWithShape="1">
          <a:blip r:embed="rId4">
            <a:alphaModFix/>
          </a:blip>
          <a:srcRect b="37730" l="19280" r="31231" t="21172"/>
          <a:stretch/>
        </p:blipFill>
        <p:spPr>
          <a:xfrm>
            <a:off x="4571987" y="2239350"/>
            <a:ext cx="4388075" cy="2371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9"/>
          <p:cNvSpPr txBox="1"/>
          <p:nvPr>
            <p:ph idx="1" type="body"/>
          </p:nvPr>
        </p:nvSpPr>
        <p:spPr>
          <a:xfrm>
            <a:off x="311700" y="908575"/>
            <a:ext cx="3811200" cy="3660300"/>
          </a:xfrm>
          <a:prstGeom prst="rect">
            <a:avLst/>
          </a:prstGeom>
        </p:spPr>
        <p:txBody>
          <a:bodyPr anchorCtr="0" anchor="t" bIns="17150" lIns="34275" spcFirstLastPara="1" rIns="34275" wrap="square" tIns="17150">
            <a:noAutofit/>
          </a:bodyPr>
          <a:lstStyle/>
          <a:p>
            <a:pPr indent="-317500" lvl="0" marL="457200" rtl="0" algn="l">
              <a:spcBef>
                <a:spcPts val="800"/>
              </a:spcBef>
              <a:spcAft>
                <a:spcPts val="0"/>
              </a:spcAft>
              <a:buClr>
                <a:srgbClr val="000000"/>
              </a:buClr>
              <a:buSzPts val="1400"/>
              <a:buFont typeface="Nunito"/>
              <a:buChar char="-"/>
            </a:pPr>
            <a:r>
              <a:rPr lang="vi">
                <a:solidFill>
                  <a:srgbClr val="000000"/>
                </a:solidFill>
                <a:latin typeface="Nunito"/>
                <a:ea typeface="Nunito"/>
                <a:cs typeface="Nunito"/>
                <a:sym typeface="Nunito"/>
              </a:rPr>
              <a:t>Sinh viên</a:t>
            </a:r>
            <a:endParaRPr>
              <a:solidFill>
                <a:srgbClr val="000000"/>
              </a:solidFill>
              <a:latin typeface="Nunito"/>
              <a:ea typeface="Nunito"/>
              <a:cs typeface="Nunito"/>
              <a:sym typeface="Nunito"/>
            </a:endParaRPr>
          </a:p>
          <a:p>
            <a:pPr indent="0" lvl="0" marL="0" rtl="0" algn="l">
              <a:spcBef>
                <a:spcPts val="800"/>
              </a:spcBef>
              <a:spcAft>
                <a:spcPts val="0"/>
              </a:spcAft>
              <a:buNone/>
            </a:pPr>
            <a:r>
              <a:t/>
            </a:r>
            <a:endParaRPr sz="1700"/>
          </a:p>
        </p:txBody>
      </p:sp>
      <p:pic>
        <p:nvPicPr>
          <p:cNvPr id="507" name="Google Shape;507;p59"/>
          <p:cNvPicPr preferRelativeResize="0"/>
          <p:nvPr/>
        </p:nvPicPr>
        <p:blipFill rotWithShape="1">
          <a:blip r:embed="rId3">
            <a:alphaModFix/>
          </a:blip>
          <a:srcRect b="31508" l="21336" r="39376" t="23868"/>
          <a:stretch/>
        </p:blipFill>
        <p:spPr>
          <a:xfrm>
            <a:off x="445775" y="1316200"/>
            <a:ext cx="3612176" cy="3576075"/>
          </a:xfrm>
          <a:prstGeom prst="rect">
            <a:avLst/>
          </a:prstGeom>
          <a:noFill/>
          <a:ln>
            <a:noFill/>
          </a:ln>
        </p:spPr>
      </p:pic>
      <p:sp>
        <p:nvSpPr>
          <p:cNvPr id="508" name="Google Shape;508;p59"/>
          <p:cNvSpPr txBox="1"/>
          <p:nvPr>
            <p:ph idx="2" type="body"/>
          </p:nvPr>
        </p:nvSpPr>
        <p:spPr>
          <a:xfrm>
            <a:off x="4215450" y="908575"/>
            <a:ext cx="4616700" cy="3761400"/>
          </a:xfrm>
          <a:prstGeom prst="rect">
            <a:avLst/>
          </a:prstGeom>
        </p:spPr>
        <p:txBody>
          <a:bodyPr anchorCtr="0" anchor="t" bIns="17150" lIns="34275" spcFirstLastPara="1" rIns="34275" wrap="square" tIns="17150">
            <a:noAutofit/>
          </a:bodyPr>
          <a:lstStyle/>
          <a:p>
            <a:pPr indent="-317500" lvl="0" marL="457200" rtl="0" algn="l">
              <a:spcBef>
                <a:spcPts val="800"/>
              </a:spcBef>
              <a:spcAft>
                <a:spcPts val="0"/>
              </a:spcAft>
              <a:buClr>
                <a:srgbClr val="000000"/>
              </a:buClr>
              <a:buSzPts val="1400"/>
              <a:buChar char="-"/>
            </a:pPr>
            <a:r>
              <a:rPr lang="vi">
                <a:solidFill>
                  <a:srgbClr val="000000"/>
                </a:solidFill>
                <a:latin typeface="Nunito"/>
                <a:ea typeface="Nunito"/>
                <a:cs typeface="Nunito"/>
                <a:sym typeface="Nunito"/>
              </a:rPr>
              <a:t>Phòng đào tạo </a:t>
            </a:r>
            <a:endParaRPr>
              <a:solidFill>
                <a:srgbClr val="000000"/>
              </a:solidFill>
              <a:latin typeface="Nunito"/>
              <a:ea typeface="Nunito"/>
              <a:cs typeface="Nunito"/>
              <a:sym typeface="Nunito"/>
            </a:endParaRPr>
          </a:p>
          <a:p>
            <a:pPr indent="0" lvl="0" marL="0" rtl="0" algn="l">
              <a:spcBef>
                <a:spcPts val="800"/>
              </a:spcBef>
              <a:spcAft>
                <a:spcPts val="0"/>
              </a:spcAft>
              <a:buNone/>
            </a:pPr>
            <a:r>
              <a:t/>
            </a:r>
            <a:endParaRPr/>
          </a:p>
        </p:txBody>
      </p:sp>
      <p:pic>
        <p:nvPicPr>
          <p:cNvPr id="509" name="Google Shape;509;p59"/>
          <p:cNvPicPr preferRelativeResize="0"/>
          <p:nvPr/>
        </p:nvPicPr>
        <p:blipFill rotWithShape="1">
          <a:blip r:embed="rId4">
            <a:alphaModFix/>
          </a:blip>
          <a:srcRect b="10139" l="14263" r="25222" t="7563"/>
          <a:stretch/>
        </p:blipFill>
        <p:spPr>
          <a:xfrm>
            <a:off x="4326625" y="1316200"/>
            <a:ext cx="4437674" cy="3615525"/>
          </a:xfrm>
          <a:prstGeom prst="rect">
            <a:avLst/>
          </a:prstGeom>
          <a:noFill/>
          <a:ln>
            <a:noFill/>
          </a:ln>
        </p:spPr>
      </p:pic>
      <p:sp>
        <p:nvSpPr>
          <p:cNvPr id="510" name="Google Shape;510;p59"/>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 Các tác nhân, Use case và Use case tổng quát</a:t>
            </a:r>
            <a:endParaRPr sz="2600">
              <a:solidFill>
                <a:srgbClr val="666666"/>
              </a:solidFill>
              <a:latin typeface="Roboto Medium"/>
              <a:ea typeface="Roboto Medium"/>
              <a:cs typeface="Roboto Medium"/>
              <a:sym typeface="Robot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0"/>
          <p:cNvSpPr txBox="1"/>
          <p:nvPr>
            <p:ph idx="4294967295" type="title"/>
          </p:nvPr>
        </p:nvSpPr>
        <p:spPr>
          <a:xfrm>
            <a:off x="1401000" y="2267250"/>
            <a:ext cx="6342000" cy="609000"/>
          </a:xfrm>
          <a:prstGeom prst="rect">
            <a:avLst/>
          </a:prstGeom>
        </p:spPr>
        <p:txBody>
          <a:bodyPr anchorCtr="0" anchor="ctr" bIns="17150" lIns="34275" spcFirstLastPara="1" rIns="34275" wrap="square" tIns="17150">
            <a:noAutofit/>
          </a:bodyPr>
          <a:lstStyle/>
          <a:p>
            <a:pPr indent="0" lvl="0" marL="0" rtl="0" algn="ctr">
              <a:lnSpc>
                <a:spcPct val="115000"/>
              </a:lnSpc>
              <a:spcBef>
                <a:spcPts val="0"/>
              </a:spcBef>
              <a:spcAft>
                <a:spcPts val="0"/>
              </a:spcAft>
              <a:buNone/>
            </a:pPr>
            <a:r>
              <a:rPr lang="vi">
                <a:solidFill>
                  <a:srgbClr val="1B48F4"/>
                </a:solidFill>
                <a:latin typeface="Roboto Medium"/>
                <a:ea typeface="Roboto Medium"/>
                <a:cs typeface="Roboto Medium"/>
                <a:sym typeface="Roboto Medium"/>
              </a:rPr>
              <a:t>VI.</a:t>
            </a:r>
            <a:r>
              <a:rPr lang="vi">
                <a:solidFill>
                  <a:srgbClr val="000000"/>
                </a:solidFill>
                <a:latin typeface="Roboto Medium"/>
                <a:ea typeface="Roboto Medium"/>
                <a:cs typeface="Roboto Medium"/>
                <a:sym typeface="Roboto Medium"/>
              </a:rPr>
              <a:t> Xây dựng luồng sự kiện cho các UC</a:t>
            </a:r>
            <a:endParaRPr>
              <a:solidFill>
                <a:srgbClr val="000000"/>
              </a:solidFill>
              <a:latin typeface="Roboto Medium"/>
              <a:ea typeface="Roboto Medium"/>
              <a:cs typeface="Roboto Medium"/>
              <a:sym typeface="Robot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idx="1" type="body"/>
          </p:nvPr>
        </p:nvSpPr>
        <p:spPr>
          <a:xfrm>
            <a:off x="341700" y="710975"/>
            <a:ext cx="8460600" cy="3880200"/>
          </a:xfrm>
          <a:prstGeom prst="rect">
            <a:avLst/>
          </a:prstGeom>
        </p:spPr>
        <p:txBody>
          <a:bodyPr anchorCtr="0" anchor="t" bIns="17150" lIns="34275" spcFirstLastPara="1" rIns="34275" wrap="square" tIns="17150">
            <a:noAutofit/>
          </a:bodyPr>
          <a:lstStyle/>
          <a:p>
            <a:pPr indent="-317500" lvl="0" marL="457200" rtl="0" algn="l">
              <a:lnSpc>
                <a:spcPct val="150000"/>
              </a:lnSpc>
              <a:spcBef>
                <a:spcPts val="1000"/>
              </a:spcBef>
              <a:spcAft>
                <a:spcPts val="0"/>
              </a:spcAft>
              <a:buClr>
                <a:schemeClr val="dk1"/>
              </a:buClr>
              <a:buSzPts val="1400"/>
              <a:buFont typeface="Roboto Medium"/>
              <a:buAutoNum type="arabicPeriod"/>
            </a:pPr>
            <a:r>
              <a:rPr lang="vi" sz="1400">
                <a:solidFill>
                  <a:schemeClr val="dk1"/>
                </a:solidFill>
                <a:latin typeface="Roboto Medium"/>
                <a:ea typeface="Roboto Medium"/>
                <a:cs typeface="Roboto Medium"/>
                <a:sym typeface="Roboto Medium"/>
              </a:rPr>
              <a:t>Đăng nhập</a:t>
            </a:r>
            <a:endParaRPr sz="1400">
              <a:solidFill>
                <a:schemeClr val="dk1"/>
              </a:solidFill>
              <a:latin typeface="Roboto Medium"/>
              <a:ea typeface="Roboto Medium"/>
              <a:cs typeface="Roboto Medium"/>
              <a:sym typeface="Roboto Medium"/>
            </a:endParaRPr>
          </a:p>
          <a:p>
            <a:pPr indent="-193675" lvl="1" marL="719999" rtl="0" algn="just">
              <a:lnSpc>
                <a:spcPct val="150000"/>
              </a:lnSpc>
              <a:spcBef>
                <a:spcPts val="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Điều kiện bắt đầu</a:t>
            </a:r>
            <a:endParaRPr>
              <a:solidFill>
                <a:schemeClr val="dk1"/>
              </a:solidFill>
              <a:latin typeface="Roboto Medium"/>
              <a:ea typeface="Roboto Medium"/>
              <a:cs typeface="Roboto Medium"/>
              <a:sym typeface="Roboto Medium"/>
            </a:endParaRPr>
          </a:p>
          <a:p>
            <a:pPr indent="-342900" lvl="1" marL="914400" rtl="0" algn="just">
              <a:lnSpc>
                <a:spcPct val="150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Tác nhân: Người dùng</a:t>
            </a:r>
            <a:endParaRPr>
              <a:solidFill>
                <a:schemeClr val="dk1"/>
              </a:solidFill>
              <a:latin typeface="Nunito"/>
              <a:ea typeface="Nunito"/>
              <a:cs typeface="Nunito"/>
              <a:sym typeface="Nunito"/>
            </a:endParaRPr>
          </a:p>
          <a:p>
            <a:pPr indent="-342900" lvl="1" marL="914400" rtl="0" algn="just">
              <a:lnSpc>
                <a:spcPct val="150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Mục đích: Đăng nhập vào hệ thống.</a:t>
            </a:r>
            <a:endParaRPr>
              <a:solidFill>
                <a:schemeClr val="dk1"/>
              </a:solidFill>
              <a:latin typeface="Nunito"/>
              <a:ea typeface="Nunito"/>
              <a:cs typeface="Nunito"/>
              <a:sym typeface="Nunito"/>
            </a:endParaRPr>
          </a:p>
          <a:p>
            <a:pPr indent="-342900" lvl="1" marL="914400" rtl="0" algn="just">
              <a:lnSpc>
                <a:spcPct val="150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Tiền điều kiện: Đã được cấp tài khoản</a:t>
            </a:r>
            <a:endParaRPr>
              <a:solidFill>
                <a:schemeClr val="dk1"/>
              </a:solidFill>
              <a:latin typeface="Nunito"/>
              <a:ea typeface="Nunito"/>
              <a:cs typeface="Nunito"/>
              <a:sym typeface="Nunito"/>
            </a:endParaRPr>
          </a:p>
          <a:p>
            <a:pPr indent="-193675" lvl="1" marL="719999" rtl="0" algn="just">
              <a:lnSpc>
                <a:spcPct val="150000"/>
              </a:lnSpc>
              <a:spcBef>
                <a:spcPts val="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Luồng chính</a:t>
            </a:r>
            <a:endParaRPr>
              <a:solidFill>
                <a:schemeClr val="dk1"/>
              </a:solidFill>
              <a:latin typeface="Roboto Medium"/>
              <a:ea typeface="Roboto Medium"/>
              <a:cs typeface="Roboto Medium"/>
              <a:sym typeface="Roboto Medium"/>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Người dùng yêu cầu đăng nhập hệ thống</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Hệ thống yêu cầu người dùng nhập tài khoản mật khẩu</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Người dùng điền thông tin tài khoản và mật khẩu</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Hệ thống xác nhận tài khoản đúng. Nếu sai, luồng nhẽ nhánh E-1 sẽ thực hiện.</a:t>
            </a:r>
            <a:endParaRPr>
              <a:solidFill>
                <a:schemeClr val="dk1"/>
              </a:solidFill>
              <a:latin typeface="Nunito"/>
              <a:ea typeface="Nunito"/>
              <a:cs typeface="Nunito"/>
              <a:sym typeface="Nunito"/>
            </a:endParaRPr>
          </a:p>
          <a:p>
            <a:pPr indent="-193675" lvl="1" marL="719999" rtl="0" algn="just">
              <a:lnSpc>
                <a:spcPct val="150000"/>
              </a:lnSpc>
              <a:spcBef>
                <a:spcPts val="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Luồng rẽ nhánh</a:t>
            </a:r>
            <a:endParaRPr>
              <a:solidFill>
                <a:schemeClr val="dk1"/>
              </a:solidFill>
              <a:latin typeface="Roboto Medium"/>
              <a:ea typeface="Roboto Medium"/>
              <a:cs typeface="Roboto Medium"/>
              <a:sym typeface="Roboto Medium"/>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E-1: Người dùng nhập sai tài khoản: Yêu cầu nhập lại tài khoản và mật khẩu hoặc hủy bỏ và thoát khỏi hệ thống.</a:t>
            </a:r>
            <a:endParaRPr>
              <a:solidFill>
                <a:schemeClr val="dk1"/>
              </a:solidFill>
              <a:latin typeface="Nunito"/>
              <a:ea typeface="Nunito"/>
              <a:cs typeface="Nunito"/>
              <a:sym typeface="Nunito"/>
            </a:endParaRPr>
          </a:p>
          <a:p>
            <a:pPr indent="0" lvl="0" marL="0" rtl="0" algn="l">
              <a:spcBef>
                <a:spcPts val="800"/>
              </a:spcBef>
              <a:spcAft>
                <a:spcPts val="0"/>
              </a:spcAft>
              <a:buNone/>
            </a:pPr>
            <a:r>
              <a:t/>
            </a:r>
            <a:endParaRPr sz="2000"/>
          </a:p>
        </p:txBody>
      </p:sp>
      <p:sp>
        <p:nvSpPr>
          <p:cNvPr id="522" name="Google Shape;522;p61"/>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VI. Xây dựng luồng sự kiện cho các UC</a:t>
            </a:r>
            <a:endParaRPr sz="2600">
              <a:solidFill>
                <a:srgbClr val="666666"/>
              </a:solidFill>
              <a:latin typeface="Roboto Medium"/>
              <a:ea typeface="Roboto Medium"/>
              <a:cs typeface="Roboto Medium"/>
              <a:sym typeface="Roboto Medium"/>
            </a:endParaRPr>
          </a:p>
        </p:txBody>
      </p:sp>
    </p:spTree>
  </p:cSld>
  <p:clrMapOvr>
    <a:masterClrMapping/>
  </p:clrMapOvr>
  <mc:AlternateContent>
    <mc:Choice Requires="p14">
      <p:transition spd="med" p14:dur="600">
        <p14:flip dir="l"/>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2"/>
          <p:cNvSpPr txBox="1"/>
          <p:nvPr>
            <p:ph idx="1" type="body"/>
          </p:nvPr>
        </p:nvSpPr>
        <p:spPr>
          <a:xfrm>
            <a:off x="311700" y="875100"/>
            <a:ext cx="8520600" cy="3695700"/>
          </a:xfrm>
          <a:prstGeom prst="rect">
            <a:avLst/>
          </a:prstGeom>
        </p:spPr>
        <p:txBody>
          <a:bodyPr anchorCtr="0" anchor="t" bIns="17150" lIns="34275" spcFirstLastPara="1" rIns="34275" wrap="square" tIns="17150">
            <a:noAutofit/>
          </a:bodyPr>
          <a:lstStyle/>
          <a:p>
            <a:pPr indent="0" lvl="0" marL="0" rtl="0" algn="just">
              <a:lnSpc>
                <a:spcPct val="150000"/>
              </a:lnSpc>
              <a:spcBef>
                <a:spcPts val="1000"/>
              </a:spcBef>
              <a:spcAft>
                <a:spcPts val="0"/>
              </a:spcAft>
              <a:buNone/>
            </a:pPr>
            <a:r>
              <a:rPr lang="vi" sz="1500">
                <a:solidFill>
                  <a:schemeClr val="dk1"/>
                </a:solidFill>
                <a:latin typeface="Roboto Medium"/>
                <a:ea typeface="Roboto Medium"/>
                <a:cs typeface="Roboto Medium"/>
                <a:sym typeface="Roboto Medium"/>
              </a:rPr>
              <a:t>    </a:t>
            </a:r>
            <a:r>
              <a:rPr lang="vi" sz="1400">
                <a:solidFill>
                  <a:schemeClr val="dk1"/>
                </a:solidFill>
                <a:latin typeface="Roboto Medium"/>
                <a:ea typeface="Roboto Medium"/>
                <a:cs typeface="Roboto Medium"/>
                <a:sym typeface="Roboto Medium"/>
              </a:rPr>
              <a:t>2.  Đăng xuất</a:t>
            </a:r>
            <a:endParaRPr sz="1400">
              <a:solidFill>
                <a:schemeClr val="dk1"/>
              </a:solidFill>
              <a:latin typeface="Roboto Medium"/>
              <a:ea typeface="Roboto Medium"/>
              <a:cs typeface="Roboto Medium"/>
              <a:sym typeface="Roboto Medium"/>
            </a:endParaRPr>
          </a:p>
          <a:p>
            <a:pPr indent="457200" lvl="0" marL="0" rtl="0" algn="just">
              <a:lnSpc>
                <a:spcPct val="150000"/>
              </a:lnSpc>
              <a:spcBef>
                <a:spcPts val="1000"/>
              </a:spcBef>
              <a:spcAft>
                <a:spcPts val="0"/>
              </a:spcAft>
              <a:buNone/>
            </a:pPr>
            <a:r>
              <a:rPr lang="vi" sz="1400">
                <a:solidFill>
                  <a:schemeClr val="dk1"/>
                </a:solidFill>
                <a:latin typeface="Roboto Medium"/>
                <a:ea typeface="Roboto Medium"/>
                <a:cs typeface="Roboto Medium"/>
                <a:sym typeface="Roboto Medium"/>
              </a:rPr>
              <a:t>2.1.  Điều kiện bắt đầu</a:t>
            </a:r>
            <a:endParaRPr sz="1400">
              <a:solidFill>
                <a:schemeClr val="dk1"/>
              </a:solidFill>
              <a:latin typeface="Roboto Medium"/>
              <a:ea typeface="Roboto Medium"/>
              <a:cs typeface="Roboto Medium"/>
              <a:sym typeface="Roboto Medium"/>
            </a:endParaRPr>
          </a:p>
          <a:p>
            <a:pPr indent="-342900" lvl="1" marL="914400" rtl="0" algn="just">
              <a:lnSpc>
                <a:spcPct val="125000"/>
              </a:lnSpc>
              <a:spcBef>
                <a:spcPts val="1000"/>
              </a:spcBef>
              <a:spcAft>
                <a:spcPts val="0"/>
              </a:spcAft>
              <a:buClr>
                <a:schemeClr val="dk1"/>
              </a:buClr>
              <a:buSzPts val="1800"/>
              <a:buFont typeface="Nunito"/>
              <a:buChar char="-"/>
            </a:pPr>
            <a:r>
              <a:rPr lang="vi">
                <a:solidFill>
                  <a:schemeClr val="dk1"/>
                </a:solidFill>
                <a:latin typeface="Nunito"/>
                <a:ea typeface="Nunito"/>
                <a:cs typeface="Nunito"/>
                <a:sym typeface="Nunito"/>
              </a:rPr>
              <a:t>Tác nhân: Người dùng</a:t>
            </a:r>
            <a:endParaRPr>
              <a:solidFill>
                <a:schemeClr val="dk1"/>
              </a:solidFill>
              <a:latin typeface="Nunito"/>
              <a:ea typeface="Nunito"/>
              <a:cs typeface="Nunito"/>
              <a:sym typeface="Nunito"/>
            </a:endParaRPr>
          </a:p>
          <a:p>
            <a:pPr indent="-342900" lvl="1" marL="914400" rtl="0" algn="just">
              <a:lnSpc>
                <a:spcPct val="125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Mục đích: Đăng xuất ra hệ thống.</a:t>
            </a:r>
            <a:endParaRPr>
              <a:solidFill>
                <a:schemeClr val="dk1"/>
              </a:solidFill>
              <a:latin typeface="Nunito"/>
              <a:ea typeface="Nunito"/>
              <a:cs typeface="Nunito"/>
              <a:sym typeface="Nunito"/>
            </a:endParaRPr>
          </a:p>
          <a:p>
            <a:pPr indent="-342900" lvl="1" marL="914400" rtl="0" algn="just">
              <a:lnSpc>
                <a:spcPct val="125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Tiền điều kiện: Đã đăng nhập vào hệ thống</a:t>
            </a:r>
            <a:endParaRPr>
              <a:solidFill>
                <a:schemeClr val="dk1"/>
              </a:solidFill>
              <a:latin typeface="Nunito"/>
              <a:ea typeface="Nunito"/>
              <a:cs typeface="Nunito"/>
              <a:sym typeface="Nunito"/>
            </a:endParaRPr>
          </a:p>
          <a:p>
            <a:pPr indent="457200" lvl="0" marL="0" rtl="0" algn="just">
              <a:lnSpc>
                <a:spcPct val="125000"/>
              </a:lnSpc>
              <a:spcBef>
                <a:spcPts val="1000"/>
              </a:spcBef>
              <a:spcAft>
                <a:spcPts val="0"/>
              </a:spcAft>
              <a:buNone/>
            </a:pPr>
            <a:r>
              <a:rPr lang="vi" sz="1400">
                <a:solidFill>
                  <a:schemeClr val="dk1"/>
                </a:solidFill>
                <a:latin typeface="Roboto Medium"/>
                <a:ea typeface="Roboto Medium"/>
                <a:cs typeface="Roboto Medium"/>
                <a:sym typeface="Roboto Medium"/>
              </a:rPr>
              <a:t>2.2.  Luồng chính</a:t>
            </a:r>
            <a:endParaRPr sz="1400">
              <a:solidFill>
                <a:schemeClr val="dk1"/>
              </a:solidFill>
              <a:latin typeface="Roboto Medium"/>
              <a:ea typeface="Roboto Medium"/>
              <a:cs typeface="Roboto Medium"/>
              <a:sym typeface="Roboto Medium"/>
            </a:endParaRPr>
          </a:p>
          <a:p>
            <a:pPr indent="457200" lvl="0" marL="457200" rtl="0" algn="just">
              <a:lnSpc>
                <a:spcPct val="125000"/>
              </a:lnSpc>
              <a:spcBef>
                <a:spcPts val="1000"/>
              </a:spcBef>
              <a:spcAft>
                <a:spcPts val="0"/>
              </a:spcAft>
              <a:buNone/>
            </a:pPr>
            <a:r>
              <a:rPr lang="vi" sz="1400">
                <a:solidFill>
                  <a:schemeClr val="dk1"/>
                </a:solidFill>
                <a:latin typeface="Nunito"/>
                <a:ea typeface="Nunito"/>
                <a:cs typeface="Nunito"/>
                <a:sym typeface="Nunito"/>
              </a:rPr>
              <a:t>2.2.1.  Người dùng yêu cầu đăng xuất khỏi hệ thống</a:t>
            </a:r>
            <a:endParaRPr sz="1400">
              <a:solidFill>
                <a:schemeClr val="dk1"/>
              </a:solidFill>
              <a:latin typeface="Nunito"/>
              <a:ea typeface="Nunito"/>
              <a:cs typeface="Nunito"/>
              <a:sym typeface="Nunito"/>
            </a:endParaRPr>
          </a:p>
          <a:p>
            <a:pPr indent="457200" lvl="0" marL="457200" rtl="0" algn="just">
              <a:lnSpc>
                <a:spcPct val="125000"/>
              </a:lnSpc>
              <a:spcBef>
                <a:spcPts val="1000"/>
              </a:spcBef>
              <a:spcAft>
                <a:spcPts val="0"/>
              </a:spcAft>
              <a:buNone/>
            </a:pPr>
            <a:r>
              <a:rPr lang="vi" sz="1400">
                <a:solidFill>
                  <a:schemeClr val="dk1"/>
                </a:solidFill>
                <a:latin typeface="Nunito"/>
                <a:ea typeface="Nunito"/>
                <a:cs typeface="Nunito"/>
                <a:sym typeface="Nunito"/>
              </a:rPr>
              <a:t>2.2.2.  Hệ thống xác nhận yêu cầu.</a:t>
            </a:r>
            <a:endParaRPr sz="1400">
              <a:solidFill>
                <a:schemeClr val="dk1"/>
              </a:solidFill>
              <a:latin typeface="Nunito"/>
              <a:ea typeface="Nunito"/>
              <a:cs typeface="Nunito"/>
              <a:sym typeface="Nunito"/>
            </a:endParaRPr>
          </a:p>
          <a:p>
            <a:pPr indent="457200" lvl="0" marL="914400" rtl="0" algn="just">
              <a:lnSpc>
                <a:spcPct val="125000"/>
              </a:lnSpc>
              <a:spcBef>
                <a:spcPts val="1000"/>
              </a:spcBef>
              <a:spcAft>
                <a:spcPts val="0"/>
              </a:spcAft>
              <a:buNone/>
            </a:pPr>
            <a:r>
              <a:rPr lang="vi" sz="1400">
                <a:solidFill>
                  <a:schemeClr val="dk1"/>
                </a:solidFill>
                <a:latin typeface="Nunito"/>
                <a:ea typeface="Nunito"/>
                <a:cs typeface="Nunito"/>
                <a:sym typeface="Nunito"/>
              </a:rPr>
              <a:t>2.2.2.1. Xác nhận thoát.</a:t>
            </a:r>
            <a:endParaRPr sz="1400">
              <a:solidFill>
                <a:schemeClr val="dk1"/>
              </a:solidFill>
              <a:latin typeface="Nunito"/>
              <a:ea typeface="Nunito"/>
              <a:cs typeface="Nunito"/>
              <a:sym typeface="Nunito"/>
            </a:endParaRPr>
          </a:p>
          <a:p>
            <a:pPr indent="457200" lvl="0" marL="914400" rtl="0" algn="just">
              <a:lnSpc>
                <a:spcPct val="125000"/>
              </a:lnSpc>
              <a:spcBef>
                <a:spcPts val="1000"/>
              </a:spcBef>
              <a:spcAft>
                <a:spcPts val="0"/>
              </a:spcAft>
              <a:buNone/>
            </a:pPr>
            <a:r>
              <a:rPr lang="vi" sz="1400">
                <a:solidFill>
                  <a:schemeClr val="dk1"/>
                </a:solidFill>
                <a:latin typeface="Nunito"/>
                <a:ea typeface="Nunito"/>
                <a:cs typeface="Nunito"/>
                <a:sym typeface="Nunito"/>
              </a:rPr>
              <a:t>2.2.2.2.  Hủy bỏ yêu cầu.</a:t>
            </a:r>
            <a:endParaRPr sz="1400">
              <a:solidFill>
                <a:schemeClr val="dk1"/>
              </a:solidFill>
              <a:latin typeface="Nunito"/>
              <a:ea typeface="Nunito"/>
              <a:cs typeface="Nunito"/>
              <a:sym typeface="Nunito"/>
            </a:endParaRPr>
          </a:p>
          <a:p>
            <a:pPr indent="0" lvl="0" marL="457200" rtl="0" algn="just">
              <a:spcBef>
                <a:spcPts val="100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528" name="Google Shape;528;p62"/>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VI. Xây dựng luồng sự kiện cho các UC</a:t>
            </a:r>
            <a:endParaRPr sz="2600">
              <a:solidFill>
                <a:srgbClr val="666666"/>
              </a:solidFill>
              <a:latin typeface="Roboto Medium"/>
              <a:ea typeface="Roboto Medium"/>
              <a:cs typeface="Roboto Medium"/>
              <a:sym typeface="Robot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ph idx="1" type="body"/>
          </p:nvPr>
        </p:nvSpPr>
        <p:spPr>
          <a:xfrm>
            <a:off x="311700" y="333300"/>
            <a:ext cx="8520600" cy="4476900"/>
          </a:xfrm>
          <a:prstGeom prst="rect">
            <a:avLst/>
          </a:prstGeom>
        </p:spPr>
        <p:txBody>
          <a:bodyPr anchorCtr="0" anchor="t" bIns="91425" lIns="90000" spcFirstLastPara="1" rIns="91425" wrap="square" tIns="91425">
            <a:noAutofit/>
          </a:bodyPr>
          <a:lstStyle/>
          <a:p>
            <a:pPr indent="0" lvl="0" marL="0" rtl="0" algn="just">
              <a:spcBef>
                <a:spcPts val="1000"/>
              </a:spcBef>
              <a:spcAft>
                <a:spcPts val="0"/>
              </a:spcAft>
              <a:buClr>
                <a:schemeClr val="dk1"/>
              </a:buClr>
              <a:buSzPts val="1100"/>
              <a:buFont typeface="Arial"/>
              <a:buNone/>
            </a:pPr>
            <a:r>
              <a:rPr lang="vi" sz="1300">
                <a:solidFill>
                  <a:schemeClr val="dk1"/>
                </a:solidFill>
                <a:latin typeface="Roboto Medium"/>
                <a:ea typeface="Roboto Medium"/>
                <a:cs typeface="Roboto Medium"/>
                <a:sym typeface="Roboto Medium"/>
              </a:rPr>
              <a:t>3.  Nhập điểm thi</a:t>
            </a:r>
            <a:endParaRPr sz="1300">
              <a:solidFill>
                <a:schemeClr val="dk1"/>
              </a:solidFill>
              <a:latin typeface="Roboto Medium"/>
              <a:ea typeface="Roboto Medium"/>
              <a:cs typeface="Roboto Medium"/>
              <a:sym typeface="Roboto Medium"/>
            </a:endParaRPr>
          </a:p>
          <a:p>
            <a:pPr indent="179999" lvl="0" marL="0" rtl="0" algn="just">
              <a:lnSpc>
                <a:spcPct val="115000"/>
              </a:lnSpc>
              <a:spcBef>
                <a:spcPts val="1000"/>
              </a:spcBef>
              <a:spcAft>
                <a:spcPts val="0"/>
              </a:spcAft>
              <a:buNone/>
            </a:pPr>
            <a:r>
              <a:rPr lang="vi" sz="1300">
                <a:solidFill>
                  <a:schemeClr val="dk1"/>
                </a:solidFill>
                <a:latin typeface="Roboto Medium"/>
                <a:ea typeface="Roboto Medium"/>
                <a:cs typeface="Roboto Medium"/>
                <a:sym typeface="Roboto Medium"/>
              </a:rPr>
              <a:t>3.1.  Điều kiện bắt đầu</a:t>
            </a:r>
            <a:endParaRPr sz="1300">
              <a:solidFill>
                <a:schemeClr val="dk1"/>
              </a:solidFill>
              <a:latin typeface="Roboto Medium"/>
              <a:ea typeface="Roboto Medium"/>
              <a:cs typeface="Roboto Medium"/>
              <a:sym typeface="Roboto Medium"/>
            </a:endParaRPr>
          </a:p>
          <a:p>
            <a:pPr indent="-311150" lvl="2" marL="1371600" rtl="0" algn="just">
              <a:lnSpc>
                <a:spcPct val="150000"/>
              </a:lnSpc>
              <a:spcBef>
                <a:spcPts val="1000"/>
              </a:spcBef>
              <a:spcAft>
                <a:spcPts val="0"/>
              </a:spcAft>
              <a:buClr>
                <a:schemeClr val="dk1"/>
              </a:buClr>
              <a:buSzPts val="1300"/>
              <a:buFont typeface="Nunito"/>
              <a:buChar char="■"/>
            </a:pPr>
            <a:r>
              <a:rPr lang="vi" sz="1300">
                <a:solidFill>
                  <a:schemeClr val="dk1"/>
                </a:solidFill>
                <a:latin typeface="Nunito"/>
                <a:ea typeface="Nunito"/>
                <a:cs typeface="Nunito"/>
                <a:sym typeface="Nunito"/>
              </a:rPr>
              <a:t>Tác nhân: Quản lý viên.</a:t>
            </a:r>
            <a:endParaRPr sz="1300">
              <a:solidFill>
                <a:schemeClr val="dk1"/>
              </a:solidFill>
              <a:latin typeface="Nunito"/>
              <a:ea typeface="Nunito"/>
              <a:cs typeface="Nunito"/>
              <a:sym typeface="Nunito"/>
            </a:endParaRPr>
          </a:p>
          <a:p>
            <a:pPr indent="-311150" lvl="2" marL="1371600" rtl="0" algn="just">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Mục đích: Thêm điểm thi của sinh viên vào hệ thống.</a:t>
            </a:r>
            <a:endParaRPr sz="1300">
              <a:solidFill>
                <a:schemeClr val="dk1"/>
              </a:solidFill>
              <a:latin typeface="Nunito"/>
              <a:ea typeface="Nunito"/>
              <a:cs typeface="Nunito"/>
              <a:sym typeface="Nunito"/>
            </a:endParaRPr>
          </a:p>
          <a:p>
            <a:pPr indent="-311150" lvl="2" marL="1371600" rtl="0" algn="just">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Tiền điều kiện: Quản lý viên đã đăng nhập vào hệ thống.</a:t>
            </a:r>
            <a:endParaRPr sz="1300">
              <a:solidFill>
                <a:schemeClr val="dk1"/>
              </a:solidFill>
              <a:latin typeface="Nunito"/>
              <a:ea typeface="Nunito"/>
              <a:cs typeface="Nunito"/>
              <a:sym typeface="Nunito"/>
            </a:endParaRPr>
          </a:p>
          <a:p>
            <a:pPr indent="179999" lvl="0" marL="0" rtl="0" algn="just">
              <a:lnSpc>
                <a:spcPct val="115000"/>
              </a:lnSpc>
              <a:spcBef>
                <a:spcPts val="1000"/>
              </a:spcBef>
              <a:spcAft>
                <a:spcPts val="0"/>
              </a:spcAft>
              <a:buNone/>
            </a:pPr>
            <a:r>
              <a:rPr lang="vi" sz="1300">
                <a:solidFill>
                  <a:schemeClr val="dk1"/>
                </a:solidFill>
                <a:latin typeface="Roboto Medium"/>
                <a:ea typeface="Roboto Medium"/>
                <a:cs typeface="Roboto Medium"/>
                <a:sym typeface="Roboto Medium"/>
              </a:rPr>
              <a:t>3.2 Luồng chính</a:t>
            </a:r>
            <a:endParaRPr sz="1300">
              <a:solidFill>
                <a:schemeClr val="dk1"/>
              </a:solidFill>
              <a:latin typeface="Roboto Medium"/>
              <a:ea typeface="Roboto Medium"/>
              <a:cs typeface="Roboto Medium"/>
              <a:sym typeface="Roboto Medium"/>
            </a:endParaRPr>
          </a:p>
          <a:p>
            <a:pPr indent="-177799" lvl="2" marL="899999" rtl="0" algn="just">
              <a:lnSpc>
                <a:spcPct val="115000"/>
              </a:lnSpc>
              <a:spcBef>
                <a:spcPts val="1000"/>
              </a:spcBef>
              <a:spcAft>
                <a:spcPts val="0"/>
              </a:spcAft>
              <a:buClr>
                <a:schemeClr val="dk1"/>
              </a:buClr>
              <a:buSzPts val="1300"/>
              <a:buFont typeface="Nunito"/>
              <a:buAutoNum type="arabicPeriod"/>
            </a:pPr>
            <a:r>
              <a:rPr lang="vi" sz="1300">
                <a:solidFill>
                  <a:schemeClr val="dk1"/>
                </a:solidFill>
                <a:latin typeface="Nunito"/>
                <a:ea typeface="Nunito"/>
                <a:cs typeface="Nunito"/>
                <a:sym typeface="Nunito"/>
              </a:rPr>
              <a:t>Người dùng yêu cầu thêm danh sách điểm (</a:t>
            </a:r>
            <a:r>
              <a:rPr lang="vi" sz="1300">
                <a:solidFill>
                  <a:schemeClr val="dk1"/>
                </a:solidFill>
                <a:highlight>
                  <a:srgbClr val="FFFFFF"/>
                </a:highlight>
                <a:latin typeface="Nunito"/>
                <a:ea typeface="Nunito"/>
                <a:cs typeface="Nunito"/>
                <a:sym typeface="Nunito"/>
              </a:rPr>
              <a:t>Năm học, khoá, đợt học, khoa, môn học, lớp học phần, mã sinh viên, điểm</a:t>
            </a:r>
            <a:r>
              <a:rPr lang="vi" sz="1300">
                <a:solidFill>
                  <a:srgbClr val="3C4043"/>
                </a:solidFill>
                <a:highlight>
                  <a:srgbClr val="FFFFFF"/>
                </a:highlight>
                <a:latin typeface="Nunito"/>
                <a:ea typeface="Nunito"/>
                <a:cs typeface="Nunito"/>
                <a:sym typeface="Nunito"/>
              </a:rPr>
              <a:t>).</a:t>
            </a:r>
            <a:endParaRPr sz="1300">
              <a:solidFill>
                <a:schemeClr val="dk1"/>
              </a:solidFill>
              <a:latin typeface="Nunito"/>
              <a:ea typeface="Nunito"/>
              <a:cs typeface="Nunito"/>
              <a:sym typeface="Nunito"/>
            </a:endParaRPr>
          </a:p>
          <a:p>
            <a:pPr indent="-177799" lvl="2" marL="899999" rtl="0" algn="just">
              <a:lnSpc>
                <a:spcPct val="150000"/>
              </a:lnSpc>
              <a:spcBef>
                <a:spcPts val="0"/>
              </a:spcBef>
              <a:spcAft>
                <a:spcPts val="0"/>
              </a:spcAft>
              <a:buClr>
                <a:schemeClr val="dk1"/>
              </a:buClr>
              <a:buSzPts val="1300"/>
              <a:buFont typeface="Nunito"/>
              <a:buAutoNum type="arabicPeriod"/>
            </a:pPr>
            <a:r>
              <a:rPr lang="vi" sz="1300">
                <a:solidFill>
                  <a:schemeClr val="dk1"/>
                </a:solidFill>
                <a:latin typeface="Nunito"/>
                <a:ea typeface="Nunito"/>
                <a:cs typeface="Nunito"/>
                <a:sym typeface="Nunito"/>
              </a:rPr>
              <a:t>Hệ thống yêu cầu nhập file điểm chuẩn.</a:t>
            </a:r>
            <a:endParaRPr sz="1300">
              <a:solidFill>
                <a:schemeClr val="dk1"/>
              </a:solidFill>
              <a:latin typeface="Nunito"/>
              <a:ea typeface="Nunito"/>
              <a:cs typeface="Nunito"/>
              <a:sym typeface="Nunito"/>
            </a:endParaRPr>
          </a:p>
          <a:p>
            <a:pPr indent="-177799" lvl="2" marL="899999" rtl="0" algn="just">
              <a:lnSpc>
                <a:spcPct val="150000"/>
              </a:lnSpc>
              <a:spcBef>
                <a:spcPts val="0"/>
              </a:spcBef>
              <a:spcAft>
                <a:spcPts val="0"/>
              </a:spcAft>
              <a:buClr>
                <a:schemeClr val="dk1"/>
              </a:buClr>
              <a:buSzPts val="1300"/>
              <a:buFont typeface="Nunito"/>
              <a:buAutoNum type="arabicPeriod"/>
            </a:pPr>
            <a:r>
              <a:rPr lang="vi" sz="1300">
                <a:solidFill>
                  <a:schemeClr val="dk1"/>
                </a:solidFill>
                <a:latin typeface="Nunito"/>
                <a:ea typeface="Nunito"/>
                <a:cs typeface="Nunito"/>
                <a:sym typeface="Nunito"/>
              </a:rPr>
              <a:t>Người dùng nhập file điểm.</a:t>
            </a:r>
            <a:endParaRPr sz="1300">
              <a:solidFill>
                <a:schemeClr val="dk1"/>
              </a:solidFill>
              <a:latin typeface="Nunito"/>
              <a:ea typeface="Nunito"/>
              <a:cs typeface="Nunito"/>
              <a:sym typeface="Nunito"/>
            </a:endParaRPr>
          </a:p>
          <a:p>
            <a:pPr indent="-177799" lvl="2" marL="899999" rtl="0" algn="just">
              <a:lnSpc>
                <a:spcPct val="150000"/>
              </a:lnSpc>
              <a:spcBef>
                <a:spcPts val="0"/>
              </a:spcBef>
              <a:spcAft>
                <a:spcPts val="0"/>
              </a:spcAft>
              <a:buClr>
                <a:schemeClr val="dk1"/>
              </a:buClr>
              <a:buSzPts val="1300"/>
              <a:buFont typeface="Nunito"/>
              <a:buAutoNum type="arabicPeriod"/>
            </a:pPr>
            <a:r>
              <a:rPr lang="vi" sz="1300">
                <a:solidFill>
                  <a:schemeClr val="dk1"/>
                </a:solidFill>
                <a:latin typeface="Nunito"/>
                <a:ea typeface="Nunito"/>
                <a:cs typeface="Nunito"/>
                <a:sym typeface="Nunito"/>
              </a:rPr>
              <a:t>Hệ thống kiểm tra file nếu đúng thì lưu vào hệ thống. Nếu sai thực hiện luồng rẽ nhánh E-2.</a:t>
            </a:r>
            <a:endParaRPr sz="1300">
              <a:solidFill>
                <a:schemeClr val="dk1"/>
              </a:solidFill>
              <a:latin typeface="Nunito"/>
              <a:ea typeface="Nunito"/>
              <a:cs typeface="Nunito"/>
              <a:sym typeface="Nunito"/>
            </a:endParaRPr>
          </a:p>
          <a:p>
            <a:pPr indent="-177799" lvl="2" marL="899999" rtl="0" algn="just">
              <a:lnSpc>
                <a:spcPct val="150000"/>
              </a:lnSpc>
              <a:spcBef>
                <a:spcPts val="0"/>
              </a:spcBef>
              <a:spcAft>
                <a:spcPts val="0"/>
              </a:spcAft>
              <a:buClr>
                <a:schemeClr val="dk1"/>
              </a:buClr>
              <a:buSzPts val="1300"/>
              <a:buFont typeface="Nunito"/>
              <a:buAutoNum type="arabicPeriod"/>
            </a:pPr>
            <a:r>
              <a:rPr lang="vi" sz="1300">
                <a:solidFill>
                  <a:schemeClr val="dk1"/>
                </a:solidFill>
                <a:latin typeface="Nunito"/>
                <a:ea typeface="Nunito"/>
                <a:cs typeface="Nunito"/>
                <a:sym typeface="Nunito"/>
              </a:rPr>
              <a:t>Thông báo kết quả nhập điểm thành công.</a:t>
            </a:r>
            <a:endParaRPr sz="1300">
              <a:solidFill>
                <a:schemeClr val="dk1"/>
              </a:solidFill>
              <a:latin typeface="Nunito"/>
              <a:ea typeface="Nunito"/>
              <a:cs typeface="Nunito"/>
              <a:sym typeface="Nunito"/>
            </a:endParaRPr>
          </a:p>
          <a:p>
            <a:pPr indent="179999" lvl="0" marL="0" rtl="0" algn="just">
              <a:lnSpc>
                <a:spcPct val="150000"/>
              </a:lnSpc>
              <a:spcBef>
                <a:spcPts val="1000"/>
              </a:spcBef>
              <a:spcAft>
                <a:spcPts val="0"/>
              </a:spcAft>
              <a:buNone/>
            </a:pPr>
            <a:r>
              <a:rPr lang="vi" sz="1300">
                <a:solidFill>
                  <a:schemeClr val="dk1"/>
                </a:solidFill>
                <a:latin typeface="Roboto Medium"/>
                <a:ea typeface="Roboto Medium"/>
                <a:cs typeface="Roboto Medium"/>
                <a:sym typeface="Roboto Medium"/>
              </a:rPr>
              <a:t>3.3.  </a:t>
            </a:r>
            <a:r>
              <a:rPr lang="vi" sz="1300">
                <a:solidFill>
                  <a:schemeClr val="dk1"/>
                </a:solidFill>
                <a:latin typeface="Roboto Medium"/>
                <a:ea typeface="Roboto Medium"/>
                <a:cs typeface="Roboto Medium"/>
                <a:sym typeface="Roboto Medium"/>
              </a:rPr>
              <a:t>Luồng rẽ nhánh</a:t>
            </a:r>
            <a:endParaRPr sz="1300">
              <a:solidFill>
                <a:schemeClr val="dk1"/>
              </a:solidFill>
              <a:latin typeface="Roboto Medium"/>
              <a:ea typeface="Roboto Medium"/>
              <a:cs typeface="Roboto Medium"/>
              <a:sym typeface="Roboto Medium"/>
            </a:endParaRPr>
          </a:p>
          <a:p>
            <a:pPr indent="-177799" lvl="2" marL="899999" rtl="0" algn="just">
              <a:lnSpc>
                <a:spcPct val="150000"/>
              </a:lnSpc>
              <a:spcBef>
                <a:spcPts val="400"/>
              </a:spcBef>
              <a:spcAft>
                <a:spcPts val="0"/>
              </a:spcAft>
              <a:buClr>
                <a:schemeClr val="dk1"/>
              </a:buClr>
              <a:buSzPts val="1300"/>
              <a:buFont typeface="Nunito"/>
              <a:buAutoNum type="arabicPeriod"/>
            </a:pPr>
            <a:r>
              <a:rPr lang="vi" sz="1300">
                <a:solidFill>
                  <a:schemeClr val="dk1"/>
                </a:solidFill>
                <a:latin typeface="Nunito"/>
                <a:ea typeface="Nunito"/>
                <a:cs typeface="Nunito"/>
                <a:sym typeface="Nunito"/>
              </a:rPr>
              <a:t>E-2: Nhập file sai: Thông báo báo lỗi và yêu cầu nhập lại file (Quay lại 3.2.4) hoặc hủy bỏ giao dịch.</a:t>
            </a:r>
            <a:endParaRPr sz="1300">
              <a:solidFill>
                <a:schemeClr val="dk1"/>
              </a:solidFill>
              <a:latin typeface="Nunito"/>
              <a:ea typeface="Nunito"/>
              <a:cs typeface="Nunito"/>
              <a:sym typeface="Nunito"/>
            </a:endParaRPr>
          </a:p>
          <a:p>
            <a:pPr indent="0" lvl="0" marL="457200" rtl="0" algn="just">
              <a:lnSpc>
                <a:spcPct val="150000"/>
              </a:lnSpc>
              <a:spcBef>
                <a:spcPts val="10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457200" rtl="0" algn="just">
              <a:lnSpc>
                <a:spcPct val="150000"/>
              </a:lnSpc>
              <a:spcBef>
                <a:spcPts val="10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4"/>
          <p:cNvSpPr txBox="1"/>
          <p:nvPr>
            <p:ph idx="1" type="body"/>
          </p:nvPr>
        </p:nvSpPr>
        <p:spPr>
          <a:xfrm>
            <a:off x="184500" y="0"/>
            <a:ext cx="8802900" cy="4776900"/>
          </a:xfrm>
          <a:prstGeom prst="rect">
            <a:avLst/>
          </a:prstGeom>
        </p:spPr>
        <p:txBody>
          <a:bodyPr anchorCtr="0" anchor="t" bIns="17150" lIns="34275" spcFirstLastPara="1" rIns="34275" wrap="square" tIns="17150">
            <a:noAutofit/>
          </a:bodyPr>
          <a:lstStyle/>
          <a:p>
            <a:pPr indent="0" lvl="0" marL="0" rtl="0" algn="just">
              <a:lnSpc>
                <a:spcPct val="150000"/>
              </a:lnSpc>
              <a:spcBef>
                <a:spcPts val="1000"/>
              </a:spcBef>
              <a:spcAft>
                <a:spcPts val="0"/>
              </a:spcAft>
              <a:buNone/>
            </a:pPr>
            <a:r>
              <a:rPr lang="vi" sz="1400">
                <a:solidFill>
                  <a:schemeClr val="dk1"/>
                </a:solidFill>
                <a:latin typeface="Roboto Medium"/>
                <a:ea typeface="Roboto Medium"/>
                <a:cs typeface="Roboto Medium"/>
                <a:sym typeface="Roboto Medium"/>
              </a:rPr>
              <a:t>4.  Nhập điểm quá trình</a:t>
            </a:r>
            <a:endParaRPr sz="1400">
              <a:solidFill>
                <a:schemeClr val="dk1"/>
              </a:solidFill>
              <a:latin typeface="Roboto Medium"/>
              <a:ea typeface="Roboto Medium"/>
              <a:cs typeface="Roboto Medium"/>
              <a:sym typeface="Roboto Medium"/>
            </a:endParaRPr>
          </a:p>
          <a:p>
            <a:pPr indent="-193675" lvl="1" marL="719999" rtl="0" algn="just">
              <a:lnSpc>
                <a:spcPct val="150000"/>
              </a:lnSpc>
              <a:spcBef>
                <a:spcPts val="100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Điều kiện bắt đầu</a:t>
            </a:r>
            <a:endParaRPr>
              <a:solidFill>
                <a:schemeClr val="dk1"/>
              </a:solidFill>
              <a:latin typeface="Roboto Medium"/>
              <a:ea typeface="Roboto Medium"/>
              <a:cs typeface="Roboto Medium"/>
              <a:sym typeface="Roboto Medium"/>
            </a:endParaRPr>
          </a:p>
          <a:p>
            <a:pPr indent="-342900" lvl="1" marL="914400" rtl="0" algn="just">
              <a:lnSpc>
                <a:spcPct val="150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Tác nhân: Quản lý viên.</a:t>
            </a:r>
            <a:endParaRPr>
              <a:solidFill>
                <a:schemeClr val="dk1"/>
              </a:solidFill>
              <a:latin typeface="Nunito"/>
              <a:ea typeface="Nunito"/>
              <a:cs typeface="Nunito"/>
              <a:sym typeface="Nunito"/>
            </a:endParaRPr>
          </a:p>
          <a:p>
            <a:pPr indent="-342900" lvl="1" marL="914400" rtl="0" algn="just">
              <a:lnSpc>
                <a:spcPct val="150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Mục đích: Thêm điểm quá trình của sinh viên vào hệ thống.</a:t>
            </a:r>
            <a:endParaRPr>
              <a:solidFill>
                <a:schemeClr val="dk1"/>
              </a:solidFill>
              <a:latin typeface="Nunito"/>
              <a:ea typeface="Nunito"/>
              <a:cs typeface="Nunito"/>
              <a:sym typeface="Nunito"/>
            </a:endParaRPr>
          </a:p>
          <a:p>
            <a:pPr indent="-342900" lvl="1" marL="914400" rtl="0" algn="just">
              <a:lnSpc>
                <a:spcPct val="150000"/>
              </a:lnSpc>
              <a:spcBef>
                <a:spcPts val="0"/>
              </a:spcBef>
              <a:spcAft>
                <a:spcPts val="0"/>
              </a:spcAft>
              <a:buClr>
                <a:schemeClr val="dk1"/>
              </a:buClr>
              <a:buSzPts val="1800"/>
              <a:buFont typeface="Nunito"/>
              <a:buChar char="-"/>
            </a:pPr>
            <a:r>
              <a:rPr lang="vi">
                <a:solidFill>
                  <a:schemeClr val="dk1"/>
                </a:solidFill>
                <a:latin typeface="Nunito"/>
                <a:ea typeface="Nunito"/>
                <a:cs typeface="Nunito"/>
                <a:sym typeface="Nunito"/>
              </a:rPr>
              <a:t>Tiền điều kiện: Đã đăng nhập vào hệ thống.</a:t>
            </a:r>
            <a:endParaRPr>
              <a:solidFill>
                <a:schemeClr val="dk1"/>
              </a:solidFill>
              <a:latin typeface="Nunito"/>
              <a:ea typeface="Nunito"/>
              <a:cs typeface="Nunito"/>
              <a:sym typeface="Nunito"/>
            </a:endParaRPr>
          </a:p>
          <a:p>
            <a:pPr indent="-193675" lvl="1" marL="719999" rtl="0" algn="just">
              <a:lnSpc>
                <a:spcPct val="150000"/>
              </a:lnSpc>
              <a:spcBef>
                <a:spcPts val="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Luồng chính</a:t>
            </a:r>
            <a:endParaRPr>
              <a:solidFill>
                <a:schemeClr val="dk1"/>
              </a:solidFill>
              <a:latin typeface="Roboto Medium"/>
              <a:ea typeface="Roboto Medium"/>
              <a:cs typeface="Roboto Medium"/>
              <a:sym typeface="Roboto Medium"/>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Người dùng yêu cầu thêm danh sách điểm quá trình (</a:t>
            </a:r>
            <a:r>
              <a:rPr lang="vi">
                <a:solidFill>
                  <a:schemeClr val="dk1"/>
                </a:solidFill>
                <a:highlight>
                  <a:srgbClr val="FFFFFF"/>
                </a:highlight>
                <a:latin typeface="Nunito"/>
                <a:ea typeface="Nunito"/>
                <a:cs typeface="Nunito"/>
                <a:sym typeface="Nunito"/>
              </a:rPr>
              <a:t>Năm học, khoá, đợt học, khoa, môn học, lớp học phần, mã sinh viên, điểm).</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Hệ thống yêu cầu nhập file điểm chuẩn.</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Người dùng nhập file điểm. Nếu định dạng file không hỗ trợ thực hiện luồng rẽ nhánh E-3.</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Hệ thống kiểm tra nội dung file không bị sai hoặc bị lỗi thì lưu vào hệ thống. Nếu sai thực hiện luồng rẽ nhánh E-4.</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Thông báo kết quả nhập điểm thành công.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ph idx="1" type="body"/>
          </p:nvPr>
        </p:nvSpPr>
        <p:spPr>
          <a:xfrm>
            <a:off x="184500" y="0"/>
            <a:ext cx="8802900" cy="6442500"/>
          </a:xfrm>
          <a:prstGeom prst="rect">
            <a:avLst/>
          </a:prstGeom>
        </p:spPr>
        <p:txBody>
          <a:bodyPr anchorCtr="0" anchor="t" bIns="17150" lIns="34275" spcFirstLastPara="1" rIns="34275" wrap="square" tIns="17150">
            <a:noAutofit/>
          </a:bodyPr>
          <a:lstStyle/>
          <a:p>
            <a:pPr indent="0" lvl="0" marL="0" rtl="0" algn="just">
              <a:lnSpc>
                <a:spcPct val="150000"/>
              </a:lnSpc>
              <a:spcBef>
                <a:spcPts val="1000"/>
              </a:spcBef>
              <a:spcAft>
                <a:spcPts val="0"/>
              </a:spcAft>
              <a:buNone/>
            </a:pPr>
            <a:r>
              <a:rPr lang="vi" sz="1400">
                <a:solidFill>
                  <a:schemeClr val="dk1"/>
                </a:solidFill>
                <a:latin typeface="Roboto Medium"/>
                <a:ea typeface="Roboto Medium"/>
                <a:cs typeface="Roboto Medium"/>
                <a:sym typeface="Roboto Medium"/>
              </a:rPr>
              <a:t>4.  Nhập điểm quá trình</a:t>
            </a:r>
            <a:endParaRPr>
              <a:solidFill>
                <a:schemeClr val="dk1"/>
              </a:solidFill>
              <a:latin typeface="Nunito"/>
              <a:ea typeface="Nunito"/>
              <a:cs typeface="Nunito"/>
              <a:sym typeface="Nunito"/>
            </a:endParaRPr>
          </a:p>
          <a:p>
            <a:pPr indent="-193675" lvl="1" marL="719999" rtl="0" algn="just">
              <a:lnSpc>
                <a:spcPct val="150000"/>
              </a:lnSpc>
              <a:spcBef>
                <a:spcPts val="100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Luồng rẽ nhánh</a:t>
            </a:r>
            <a:endParaRPr>
              <a:solidFill>
                <a:schemeClr val="dk1"/>
              </a:solidFill>
              <a:latin typeface="Roboto Medium"/>
              <a:ea typeface="Roboto Medium"/>
              <a:cs typeface="Roboto Medium"/>
              <a:sym typeface="Roboto Medium"/>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E-3: Nhập file có định dạng không hỗ trợ: Thông báo báo lỗi và yêu cầu nhập lại file (Quay lại 4.2.3) hoặc hủy bỏ giao dịch.</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E-4: Nhập file có nội dung bị sai hoặc bị lỗi: Thông báo báo lỗi và yêu cầu nhập lại file (Quay lại 4.2.4) hoặc hủy bỏ giao dịch.</a:t>
            </a:r>
            <a:endParaRPr>
              <a:solidFill>
                <a:schemeClr val="dk1"/>
              </a:solidFill>
              <a:latin typeface="Nunito"/>
              <a:ea typeface="Nunito"/>
              <a:cs typeface="Nunito"/>
              <a:sym typeface="Nunito"/>
            </a:endParaRPr>
          </a:p>
          <a:p>
            <a:pPr indent="0" lvl="0" marL="457200" rtl="0" algn="just">
              <a:lnSpc>
                <a:spcPct val="150000"/>
              </a:lnSpc>
              <a:spcBef>
                <a:spcPts val="10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Thành viên trong nhóm</a:t>
            </a:r>
            <a:endParaRPr sz="2600">
              <a:solidFill>
                <a:srgbClr val="666666"/>
              </a:solidFill>
              <a:latin typeface="Roboto Medium"/>
              <a:ea typeface="Roboto Medium"/>
              <a:cs typeface="Roboto Medium"/>
              <a:sym typeface="Roboto Medium"/>
            </a:endParaRPr>
          </a:p>
        </p:txBody>
      </p:sp>
      <p:sp>
        <p:nvSpPr>
          <p:cNvPr id="351" name="Google Shape;351;p39"/>
          <p:cNvSpPr txBox="1"/>
          <p:nvPr/>
        </p:nvSpPr>
        <p:spPr>
          <a:xfrm>
            <a:off x="2236650" y="1872575"/>
            <a:ext cx="4670700" cy="1988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Nunito"/>
              <a:buAutoNum type="arabicPeriod"/>
            </a:pPr>
            <a:r>
              <a:rPr lang="vi" sz="1600">
                <a:latin typeface="Nunito"/>
                <a:ea typeface="Nunito"/>
                <a:cs typeface="Nunito"/>
                <a:sym typeface="Nunito"/>
              </a:rPr>
              <a:t>Trần Thị Vui				175A071533</a:t>
            </a:r>
            <a:endParaRPr sz="1600">
              <a:latin typeface="Nunito"/>
              <a:ea typeface="Nunito"/>
              <a:cs typeface="Nunito"/>
              <a:sym typeface="Nunito"/>
            </a:endParaRPr>
          </a:p>
          <a:p>
            <a:pPr indent="-330200" lvl="0" marL="457200" rtl="0" algn="l">
              <a:lnSpc>
                <a:spcPct val="115000"/>
              </a:lnSpc>
              <a:spcBef>
                <a:spcPts val="1000"/>
              </a:spcBef>
              <a:spcAft>
                <a:spcPts val="0"/>
              </a:spcAft>
              <a:buSzPts val="1600"/>
              <a:buFont typeface="Nunito"/>
              <a:buAutoNum type="arabicPeriod"/>
            </a:pPr>
            <a:r>
              <a:rPr lang="vi" sz="1600">
                <a:latin typeface="Nunito"/>
                <a:ea typeface="Nunito"/>
                <a:cs typeface="Nunito"/>
                <a:sym typeface="Nunito"/>
              </a:rPr>
              <a:t>Lê Minh Thành			</a:t>
            </a:r>
            <a:r>
              <a:rPr lang="vi" sz="1600">
                <a:latin typeface="Nunito"/>
                <a:ea typeface="Nunito"/>
                <a:cs typeface="Nunito"/>
                <a:sym typeface="Nunito"/>
              </a:rPr>
              <a:t>	</a:t>
            </a:r>
            <a:r>
              <a:rPr lang="vi" sz="1600">
                <a:latin typeface="Nunito"/>
                <a:ea typeface="Nunito"/>
                <a:cs typeface="Nunito"/>
                <a:sym typeface="Nunito"/>
              </a:rPr>
              <a:t>175A071547</a:t>
            </a:r>
            <a:endParaRPr sz="1600">
              <a:latin typeface="Nunito"/>
              <a:ea typeface="Nunito"/>
              <a:cs typeface="Nunito"/>
              <a:sym typeface="Nunito"/>
            </a:endParaRPr>
          </a:p>
          <a:p>
            <a:pPr indent="-330200" lvl="0" marL="457200" rtl="0" algn="l">
              <a:lnSpc>
                <a:spcPct val="115000"/>
              </a:lnSpc>
              <a:spcBef>
                <a:spcPts val="1000"/>
              </a:spcBef>
              <a:spcAft>
                <a:spcPts val="0"/>
              </a:spcAft>
              <a:buSzPts val="1600"/>
              <a:buFont typeface="Nunito"/>
              <a:buAutoNum type="arabicPeriod"/>
            </a:pPr>
            <a:r>
              <a:rPr lang="vi" sz="1600">
                <a:latin typeface="Nunito"/>
                <a:ea typeface="Nunito"/>
                <a:cs typeface="Nunito"/>
                <a:sym typeface="Nunito"/>
              </a:rPr>
              <a:t>Nguyễn Thị Minh Lý		</a:t>
            </a:r>
            <a:r>
              <a:rPr lang="vi" sz="1600">
                <a:latin typeface="Nunito"/>
                <a:ea typeface="Nunito"/>
                <a:cs typeface="Nunito"/>
                <a:sym typeface="Nunito"/>
              </a:rPr>
              <a:t>	</a:t>
            </a:r>
            <a:r>
              <a:rPr lang="vi" sz="1600">
                <a:latin typeface="Nunito"/>
                <a:ea typeface="Nunito"/>
                <a:cs typeface="Nunito"/>
                <a:sym typeface="Nunito"/>
              </a:rPr>
              <a:t>175A071228</a:t>
            </a:r>
            <a:endParaRPr sz="1600">
              <a:latin typeface="Nunito"/>
              <a:ea typeface="Nunito"/>
              <a:cs typeface="Nunito"/>
              <a:sym typeface="Nunito"/>
            </a:endParaRPr>
          </a:p>
          <a:p>
            <a:pPr indent="-330200" lvl="0" marL="457200" rtl="0" algn="l">
              <a:lnSpc>
                <a:spcPct val="115000"/>
              </a:lnSpc>
              <a:spcBef>
                <a:spcPts val="1000"/>
              </a:spcBef>
              <a:spcAft>
                <a:spcPts val="0"/>
              </a:spcAft>
              <a:buSzPts val="1600"/>
              <a:buFont typeface="Nunito"/>
              <a:buAutoNum type="arabicPeriod"/>
            </a:pPr>
            <a:r>
              <a:rPr lang="vi" sz="1600">
                <a:latin typeface="Nunito"/>
                <a:ea typeface="Nunito"/>
                <a:cs typeface="Nunito"/>
                <a:sym typeface="Nunito"/>
              </a:rPr>
              <a:t>Đỗ Quang Tú				175A071201</a:t>
            </a:r>
            <a:endParaRPr sz="1600">
              <a:latin typeface="Nunito"/>
              <a:ea typeface="Nunito"/>
              <a:cs typeface="Nunito"/>
              <a:sym typeface="Nunito"/>
            </a:endParaRPr>
          </a:p>
          <a:p>
            <a:pPr indent="-330200" lvl="0" marL="457200" rtl="0" algn="l">
              <a:lnSpc>
                <a:spcPct val="115000"/>
              </a:lnSpc>
              <a:spcBef>
                <a:spcPts val="1000"/>
              </a:spcBef>
              <a:spcAft>
                <a:spcPts val="1000"/>
              </a:spcAft>
              <a:buSzPts val="1600"/>
              <a:buFont typeface="Nunito"/>
              <a:buAutoNum type="arabicPeriod"/>
            </a:pPr>
            <a:r>
              <a:rPr lang="vi" sz="1600">
                <a:latin typeface="Nunito"/>
                <a:ea typeface="Nunito"/>
                <a:cs typeface="Nunito"/>
                <a:sym typeface="Nunito"/>
              </a:rPr>
              <a:t>Trịnh Văn Tú				175A071208</a:t>
            </a:r>
            <a:endParaRPr sz="1700">
              <a:latin typeface="Nunito"/>
              <a:ea typeface="Nunito"/>
              <a:cs typeface="Nunito"/>
              <a:sym typeface="Nunito"/>
            </a:endParaRPr>
          </a:p>
        </p:txBody>
      </p:sp>
    </p:spTree>
  </p:cSld>
  <p:clrMapOvr>
    <a:masterClrMapping/>
  </p:clrMapOvr>
  <mc:AlternateContent>
    <mc:Choice Requires="p14">
      <p:transition spd="med" p14:dur="600">
        <p14:flip dir="l"/>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6"/>
          <p:cNvSpPr txBox="1"/>
          <p:nvPr>
            <p:ph idx="1" type="body"/>
          </p:nvPr>
        </p:nvSpPr>
        <p:spPr>
          <a:xfrm>
            <a:off x="311700" y="150"/>
            <a:ext cx="8520600" cy="5143500"/>
          </a:xfrm>
          <a:prstGeom prst="rect">
            <a:avLst/>
          </a:prstGeom>
        </p:spPr>
        <p:txBody>
          <a:bodyPr anchorCtr="0" anchor="t" bIns="17150" lIns="34275" spcFirstLastPara="1" rIns="34275" wrap="square" tIns="17150">
            <a:noAutofit/>
          </a:bodyPr>
          <a:lstStyle/>
          <a:p>
            <a:pPr indent="0" lvl="0" marL="0" rtl="0" algn="just">
              <a:lnSpc>
                <a:spcPct val="150000"/>
              </a:lnSpc>
              <a:spcBef>
                <a:spcPts val="1000"/>
              </a:spcBef>
              <a:spcAft>
                <a:spcPts val="0"/>
              </a:spcAft>
              <a:buNone/>
            </a:pPr>
            <a:r>
              <a:rPr lang="vi" sz="1400">
                <a:solidFill>
                  <a:schemeClr val="dk1"/>
                </a:solidFill>
                <a:latin typeface="Roboto Medium"/>
                <a:ea typeface="Roboto Medium"/>
                <a:cs typeface="Roboto Medium"/>
                <a:sym typeface="Roboto Medium"/>
              </a:rPr>
              <a:t>5.  Xuất file điểm </a:t>
            </a:r>
            <a:endParaRPr sz="1400">
              <a:solidFill>
                <a:schemeClr val="dk1"/>
              </a:solidFill>
              <a:latin typeface="Roboto Medium"/>
              <a:ea typeface="Roboto Medium"/>
              <a:cs typeface="Roboto Medium"/>
              <a:sym typeface="Roboto Medium"/>
            </a:endParaRPr>
          </a:p>
          <a:p>
            <a:pPr indent="457200" lvl="0" marL="0" rtl="0" algn="l">
              <a:spcBef>
                <a:spcPts val="800"/>
              </a:spcBef>
              <a:spcAft>
                <a:spcPts val="0"/>
              </a:spcAft>
              <a:buNone/>
            </a:pPr>
            <a:r>
              <a:rPr lang="vi" sz="1400">
                <a:solidFill>
                  <a:schemeClr val="dk1"/>
                </a:solidFill>
                <a:latin typeface="Roboto Medium"/>
                <a:ea typeface="Roboto Medium"/>
                <a:cs typeface="Roboto Medium"/>
                <a:sym typeface="Roboto Medium"/>
              </a:rPr>
              <a:t>Điều kiện bắt đầu</a:t>
            </a:r>
            <a:endParaRPr sz="1400">
              <a:solidFill>
                <a:schemeClr val="dk1"/>
              </a:solidFill>
              <a:latin typeface="Roboto Medium"/>
              <a:ea typeface="Roboto Medium"/>
              <a:cs typeface="Roboto Medium"/>
              <a:sym typeface="Roboto Medium"/>
            </a:endParaRPr>
          </a:p>
          <a:p>
            <a:pPr indent="-317500" lvl="0" marL="914400" rtl="0" algn="just">
              <a:lnSpc>
                <a:spcPct val="150000"/>
              </a:lnSpc>
              <a:spcBef>
                <a:spcPts val="1000"/>
              </a:spcBef>
              <a:spcAft>
                <a:spcPts val="0"/>
              </a:spcAft>
              <a:buClr>
                <a:schemeClr val="dk1"/>
              </a:buClr>
              <a:buSzPts val="1400"/>
              <a:buFont typeface="Nunito"/>
              <a:buChar char="-"/>
            </a:pPr>
            <a:r>
              <a:rPr lang="vi" sz="1400">
                <a:solidFill>
                  <a:schemeClr val="dk1"/>
                </a:solidFill>
                <a:latin typeface="Nunito"/>
                <a:ea typeface="Nunito"/>
                <a:cs typeface="Nunito"/>
                <a:sym typeface="Nunito"/>
              </a:rPr>
              <a:t>Tác nhân: Người quản lý</a:t>
            </a:r>
            <a:endParaRPr sz="1400">
              <a:solidFill>
                <a:schemeClr val="dk1"/>
              </a:solidFill>
              <a:latin typeface="Nunito"/>
              <a:ea typeface="Nunito"/>
              <a:cs typeface="Nunito"/>
              <a:sym typeface="Nunito"/>
            </a:endParaRPr>
          </a:p>
          <a:p>
            <a:pPr indent="-317500" lvl="0" marL="9144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Mục đích: Xuất file điểm dưới dạng Excel.</a:t>
            </a:r>
            <a:endParaRPr sz="1400">
              <a:solidFill>
                <a:schemeClr val="dk1"/>
              </a:solidFill>
              <a:latin typeface="Nunito"/>
              <a:ea typeface="Nunito"/>
              <a:cs typeface="Nunito"/>
              <a:sym typeface="Nunito"/>
            </a:endParaRPr>
          </a:p>
          <a:p>
            <a:pPr indent="-317500" lvl="0" marL="9144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Tiền điều kiện: Tác nhân phải đăng nhập vào được hệ thống với tài khoản là của người quản lý.</a:t>
            </a:r>
            <a:endParaRPr sz="1400">
              <a:solidFill>
                <a:schemeClr val="dk1"/>
              </a:solidFill>
              <a:latin typeface="Nunito"/>
              <a:ea typeface="Nunito"/>
              <a:cs typeface="Nunito"/>
              <a:sym typeface="Nunito"/>
            </a:endParaRPr>
          </a:p>
          <a:p>
            <a:pPr indent="-193675" lvl="1" marL="719999" rtl="0" algn="just">
              <a:lnSpc>
                <a:spcPct val="150000"/>
              </a:lnSpc>
              <a:spcBef>
                <a:spcPts val="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Luồng Chính</a:t>
            </a:r>
            <a:endParaRPr>
              <a:solidFill>
                <a:schemeClr val="dk1"/>
              </a:solidFill>
              <a:latin typeface="Roboto Medium"/>
              <a:ea typeface="Roboto Medium"/>
              <a:cs typeface="Roboto Medium"/>
              <a:sym typeface="Roboto Medium"/>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Người quản lý muốn xuất file điểm.</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Người quản lý chọn theo các tiêu chí ngành, lớp, môn học, năm học, học kỳ, đợt học.</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Người quản lý nhấn nút “Xuất excel”.</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Hệ thống hiển thị hộp chọn thư mục, nếu người dùng muốn xuất thì nút “OK” nếu không thì rẽ nhánh (A4).</a:t>
            </a:r>
            <a:endParaRPr>
              <a:solidFill>
                <a:schemeClr val="dk1"/>
              </a:solidFill>
              <a:latin typeface="Nunito"/>
              <a:ea typeface="Nunito"/>
              <a:cs typeface="Nunito"/>
              <a:sym typeface="Nunito"/>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Xuất thành công.</a:t>
            </a:r>
            <a:endParaRPr>
              <a:solidFill>
                <a:schemeClr val="dk1"/>
              </a:solidFill>
              <a:latin typeface="Nunito"/>
              <a:ea typeface="Nunito"/>
              <a:cs typeface="Nunito"/>
              <a:sym typeface="Nunito"/>
            </a:endParaRPr>
          </a:p>
          <a:p>
            <a:pPr indent="-193675" lvl="1" marL="719999" rtl="0" algn="just">
              <a:lnSpc>
                <a:spcPct val="150000"/>
              </a:lnSpc>
              <a:spcBef>
                <a:spcPts val="0"/>
              </a:spcBef>
              <a:spcAft>
                <a:spcPts val="0"/>
              </a:spcAft>
              <a:buClr>
                <a:schemeClr val="dk1"/>
              </a:buClr>
              <a:buSzPts val="1400"/>
              <a:buFont typeface="Roboto Medium"/>
              <a:buAutoNum type="arabicPeriod"/>
            </a:pPr>
            <a:r>
              <a:rPr lang="vi">
                <a:solidFill>
                  <a:schemeClr val="dk1"/>
                </a:solidFill>
                <a:latin typeface="Roboto Medium"/>
                <a:ea typeface="Roboto Medium"/>
                <a:cs typeface="Roboto Medium"/>
                <a:sym typeface="Roboto Medium"/>
              </a:rPr>
              <a:t>Luồng rẽ nhánh</a:t>
            </a:r>
            <a:endParaRPr>
              <a:solidFill>
                <a:schemeClr val="dk1"/>
              </a:solidFill>
              <a:latin typeface="Roboto Medium"/>
              <a:ea typeface="Roboto Medium"/>
              <a:cs typeface="Roboto Medium"/>
              <a:sym typeface="Roboto Medium"/>
            </a:endParaRPr>
          </a:p>
          <a:p>
            <a:pPr indent="-184150" lvl="2" marL="1260000" rtl="0" algn="just">
              <a:lnSpc>
                <a:spcPct val="150000"/>
              </a:lnSpc>
              <a:spcBef>
                <a:spcPts val="0"/>
              </a:spcBef>
              <a:spcAft>
                <a:spcPts val="0"/>
              </a:spcAft>
              <a:buClr>
                <a:schemeClr val="dk1"/>
              </a:buClr>
              <a:buSzPts val="1400"/>
              <a:buFont typeface="Nunito"/>
              <a:buAutoNum type="arabicPeriod"/>
            </a:pPr>
            <a:r>
              <a:rPr lang="vi">
                <a:solidFill>
                  <a:schemeClr val="dk1"/>
                </a:solidFill>
                <a:latin typeface="Nunito"/>
                <a:ea typeface="Nunito"/>
                <a:cs typeface="Nunito"/>
                <a:sym typeface="Nunito"/>
              </a:rPr>
              <a:t>E-4: Người quản lý không muốn xuất file nữa thì nhấn nút “Hủy”. Xuất file thất bại. Quay lại 5.2.4.</a:t>
            </a:r>
            <a:endParaRPr>
              <a:solidFill>
                <a:schemeClr val="dk1"/>
              </a:solidFill>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7"/>
          <p:cNvSpPr txBox="1"/>
          <p:nvPr>
            <p:ph idx="1" type="body"/>
          </p:nvPr>
        </p:nvSpPr>
        <p:spPr>
          <a:xfrm>
            <a:off x="226975" y="287675"/>
            <a:ext cx="8520600" cy="4576800"/>
          </a:xfrm>
          <a:prstGeom prst="rect">
            <a:avLst/>
          </a:prstGeom>
        </p:spPr>
        <p:txBody>
          <a:bodyPr anchorCtr="0" anchor="t" bIns="17150" lIns="34275" spcFirstLastPara="1" rIns="34275" wrap="square" tIns="17150">
            <a:noAutofit/>
          </a:bodyPr>
          <a:lstStyle/>
          <a:p>
            <a:pPr indent="0" lvl="0" marL="0" rtl="0" algn="just">
              <a:lnSpc>
                <a:spcPct val="150000"/>
              </a:lnSpc>
              <a:spcBef>
                <a:spcPts val="1000"/>
              </a:spcBef>
              <a:spcAft>
                <a:spcPts val="0"/>
              </a:spcAft>
              <a:buNone/>
            </a:pPr>
            <a:r>
              <a:rPr b="1" lang="vi" sz="1400">
                <a:solidFill>
                  <a:schemeClr val="dk1"/>
                </a:solidFill>
                <a:latin typeface="Nunito"/>
                <a:ea typeface="Nunito"/>
                <a:cs typeface="Nunito"/>
                <a:sym typeface="Nunito"/>
              </a:rPr>
              <a:t>6. Cập nhật điểm </a:t>
            </a:r>
            <a:endParaRPr b="1" sz="1400">
              <a:solidFill>
                <a:schemeClr val="dk1"/>
              </a:solidFill>
              <a:latin typeface="Nunito"/>
              <a:ea typeface="Nunito"/>
              <a:cs typeface="Nunito"/>
              <a:sym typeface="Nunito"/>
            </a:endParaRPr>
          </a:p>
          <a:p>
            <a:pPr indent="457200" lvl="0" marL="0" rtl="0" algn="just">
              <a:lnSpc>
                <a:spcPct val="150000"/>
              </a:lnSpc>
              <a:spcBef>
                <a:spcPts val="1000"/>
              </a:spcBef>
              <a:spcAft>
                <a:spcPts val="0"/>
              </a:spcAft>
              <a:buNone/>
            </a:pPr>
            <a:r>
              <a:rPr lang="vi" sz="1400">
                <a:solidFill>
                  <a:schemeClr val="dk1"/>
                </a:solidFill>
                <a:latin typeface="Nunito"/>
                <a:ea typeface="Nunito"/>
                <a:cs typeface="Nunito"/>
                <a:sym typeface="Nunito"/>
              </a:rPr>
              <a:t>6.1. Điều kiện bắt đầu </a:t>
            </a:r>
            <a:endParaRPr sz="1400">
              <a:solidFill>
                <a:schemeClr val="dk1"/>
              </a:solidFill>
              <a:latin typeface="Nunito"/>
              <a:ea typeface="Nunito"/>
              <a:cs typeface="Nunito"/>
              <a:sym typeface="Nunito"/>
            </a:endParaRPr>
          </a:p>
          <a:p>
            <a:pPr indent="-317500" lvl="0" marL="914400" rtl="0" algn="just">
              <a:lnSpc>
                <a:spcPct val="150000"/>
              </a:lnSpc>
              <a:spcBef>
                <a:spcPts val="1000"/>
              </a:spcBef>
              <a:spcAft>
                <a:spcPts val="0"/>
              </a:spcAft>
              <a:buClr>
                <a:schemeClr val="dk1"/>
              </a:buClr>
              <a:buSzPts val="1400"/>
              <a:buFont typeface="Nunito"/>
              <a:buChar char="-"/>
            </a:pPr>
            <a:r>
              <a:rPr lang="vi" sz="1400">
                <a:solidFill>
                  <a:schemeClr val="dk1"/>
                </a:solidFill>
                <a:latin typeface="Nunito"/>
                <a:ea typeface="Nunito"/>
                <a:cs typeface="Nunito"/>
                <a:sym typeface="Nunito"/>
              </a:rPr>
              <a:t>Tác nhân: Người quản lý</a:t>
            </a:r>
            <a:endParaRPr sz="1400">
              <a:solidFill>
                <a:schemeClr val="dk1"/>
              </a:solidFill>
              <a:latin typeface="Nunito"/>
              <a:ea typeface="Nunito"/>
              <a:cs typeface="Nunito"/>
              <a:sym typeface="Nunito"/>
            </a:endParaRPr>
          </a:p>
          <a:p>
            <a:pPr indent="-317500" lvl="0" marL="9144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Mục đích: </a:t>
            </a:r>
            <a:endParaRPr sz="1400">
              <a:solidFill>
                <a:schemeClr val="dk1"/>
              </a:solidFill>
              <a:latin typeface="Nunito"/>
              <a:ea typeface="Nunito"/>
              <a:cs typeface="Nunito"/>
              <a:sym typeface="Nunito"/>
            </a:endParaRPr>
          </a:p>
          <a:p>
            <a:pPr indent="-317500" lvl="0" marL="13716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Mô tả việc tác nhân cập nhật điểm của sinh viên của từng lớp học phần</a:t>
            </a:r>
            <a:endParaRPr sz="1400">
              <a:solidFill>
                <a:schemeClr val="dk1"/>
              </a:solidFill>
              <a:latin typeface="Nunito"/>
              <a:ea typeface="Nunito"/>
              <a:cs typeface="Nunito"/>
              <a:sym typeface="Nunito"/>
            </a:endParaRPr>
          </a:p>
          <a:p>
            <a:pPr indent="-317500" lvl="0" marL="13716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Mô tả tác nhân đã chọn chức năng cập nhật điểm sau đó người quản lý có thể sửa điểm của sinh viên và kết thúc.</a:t>
            </a:r>
            <a:endParaRPr sz="1400">
              <a:solidFill>
                <a:schemeClr val="dk1"/>
              </a:solidFill>
              <a:latin typeface="Nunito"/>
              <a:ea typeface="Nunito"/>
              <a:cs typeface="Nunito"/>
              <a:sym typeface="Nunito"/>
            </a:endParaRPr>
          </a:p>
          <a:p>
            <a:pPr indent="-317500" lvl="0" marL="9144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Tiền điều kiện: Tác nhân cần phải đăng nhập vào hệ thống với tài khoản của người quản lý.</a:t>
            </a:r>
            <a:endParaRPr sz="1400">
              <a:solidFill>
                <a:schemeClr val="dk1"/>
              </a:solidFill>
              <a:latin typeface="Nunito"/>
              <a:ea typeface="Nunito"/>
              <a:cs typeface="Nunito"/>
              <a:sym typeface="Nunito"/>
            </a:endParaRPr>
          </a:p>
          <a:p>
            <a:pPr indent="457200" lvl="0" marL="0" rtl="0" algn="just">
              <a:lnSpc>
                <a:spcPct val="150000"/>
              </a:lnSpc>
              <a:spcBef>
                <a:spcPts val="1000"/>
              </a:spcBef>
              <a:spcAft>
                <a:spcPts val="0"/>
              </a:spcAft>
              <a:buNone/>
            </a:pPr>
            <a:r>
              <a:rPr lang="vi" sz="1400">
                <a:solidFill>
                  <a:schemeClr val="dk1"/>
                </a:solidFill>
                <a:latin typeface="Nunito"/>
                <a:ea typeface="Nunito"/>
                <a:cs typeface="Nunito"/>
                <a:sym typeface="Nunito"/>
              </a:rPr>
              <a:t>6.2. Luồng chính</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6.2.1. Người quản lý mở chức năng cập nhật điểm cho sinh viên.</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6.2.2.Hệ thống sẽ hiển thị danh sách các môn học đã giảng dạy trong học kỳ gồm mã môn học, tên môn học.</a:t>
            </a:r>
            <a:endParaRPr sz="1400">
              <a:solidFill>
                <a:schemeClr val="dk1"/>
              </a:solidFill>
              <a:latin typeface="Nunito"/>
              <a:ea typeface="Nunito"/>
              <a:cs typeface="Nunito"/>
              <a:sym typeface="Nunito"/>
            </a:endParaRPr>
          </a:p>
          <a:p>
            <a:pPr indent="0" lvl="0" marL="0" rtl="0" algn="just">
              <a:lnSpc>
                <a:spcPct val="150000"/>
              </a:lnSpc>
              <a:spcBef>
                <a:spcPts val="1000"/>
              </a:spcBef>
              <a:spcAft>
                <a:spcPts val="0"/>
              </a:spcAft>
              <a:buNone/>
            </a:pPr>
            <a:r>
              <a:t/>
            </a:r>
            <a:endParaRPr sz="1400">
              <a:solidFill>
                <a:schemeClr val="dk1"/>
              </a:solidFill>
              <a:latin typeface="Nunito"/>
              <a:ea typeface="Nunito"/>
              <a:cs typeface="Nunito"/>
              <a:sym typeface="Nunito"/>
            </a:endParaRPr>
          </a:p>
          <a:p>
            <a:pPr indent="0" lvl="0" marL="0" rtl="0" algn="l">
              <a:spcBef>
                <a:spcPts val="800"/>
              </a:spcBef>
              <a:spcAft>
                <a:spcPts val="0"/>
              </a:spcAft>
              <a:buNone/>
            </a:pPr>
            <a:r>
              <a:t/>
            </a:r>
            <a:endParaRPr sz="14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8"/>
          <p:cNvSpPr txBox="1"/>
          <p:nvPr>
            <p:ph idx="1" type="body"/>
          </p:nvPr>
        </p:nvSpPr>
        <p:spPr>
          <a:xfrm>
            <a:off x="-205750" y="96250"/>
            <a:ext cx="8697000" cy="4306500"/>
          </a:xfrm>
          <a:prstGeom prst="rect">
            <a:avLst/>
          </a:prstGeom>
        </p:spPr>
        <p:txBody>
          <a:bodyPr anchorCtr="0" anchor="t" bIns="17150" lIns="34275" spcFirstLastPara="1" rIns="34275" wrap="square" tIns="17150">
            <a:noAutofit/>
          </a:bodyPr>
          <a:lstStyle/>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6.2.3. Người quản lý chọn một môn học, hệ thống sẽ hiển thị danh sách các lớp học phần có trong môn học.</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6.2.4. Người quản lý chọn một lớp học cần sửa điểm và tiến hành sửa. </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6.2.5.Khi sửa điểm xong người quản lý cần click vào nút cập nhật, hệ thống tiến hành kiểm tra điểm vừa sửa.</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6.2.6.Hệ thống tiến hành kiểm tra điểm vừa nhập. Nếu sai thực hiện luồng E-5.</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6.2.7.Hệ thống tiến hành lưu điểm người quản lý vừa sửa. </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None/>
            </a:pPr>
            <a:r>
              <a:rPr lang="vi" sz="1400">
                <a:solidFill>
                  <a:schemeClr val="dk1"/>
                </a:solidFill>
                <a:latin typeface="Nunito"/>
                <a:ea typeface="Nunito"/>
                <a:cs typeface="Nunito"/>
                <a:sym typeface="Nunito"/>
              </a:rPr>
              <a:t>6.2.8. Kết thúc, hệ thống thông báo lưu điểm thành công.</a:t>
            </a:r>
            <a:endParaRPr sz="1400">
              <a:solidFill>
                <a:schemeClr val="dk1"/>
              </a:solidFill>
              <a:latin typeface="Nunito"/>
              <a:ea typeface="Nunito"/>
              <a:cs typeface="Nunito"/>
              <a:sym typeface="Nunito"/>
            </a:endParaRPr>
          </a:p>
          <a:p>
            <a:pPr indent="457200" lvl="0" marL="0" rtl="0" algn="just">
              <a:lnSpc>
                <a:spcPct val="150000"/>
              </a:lnSpc>
              <a:spcBef>
                <a:spcPts val="1000"/>
              </a:spcBef>
              <a:spcAft>
                <a:spcPts val="0"/>
              </a:spcAft>
              <a:buClr>
                <a:schemeClr val="dk1"/>
              </a:buClr>
              <a:buSzPts val="1100"/>
              <a:buFont typeface="Arial"/>
              <a:buNone/>
            </a:pPr>
            <a:r>
              <a:rPr lang="vi" sz="1400">
                <a:solidFill>
                  <a:schemeClr val="dk1"/>
                </a:solidFill>
                <a:latin typeface="Nunito"/>
                <a:ea typeface="Nunito"/>
                <a:cs typeface="Nunito"/>
                <a:sym typeface="Nunito"/>
              </a:rPr>
              <a:t>6.3. Luồng rẽ nhánh</a:t>
            </a:r>
            <a:endParaRPr sz="1400">
              <a:solidFill>
                <a:schemeClr val="dk1"/>
              </a:solidFill>
              <a:latin typeface="Nunito"/>
              <a:ea typeface="Nunito"/>
              <a:cs typeface="Nunito"/>
              <a:sym typeface="Nunito"/>
            </a:endParaRPr>
          </a:p>
          <a:p>
            <a:pPr indent="457200" lvl="0" marL="457200" rtl="0" algn="just">
              <a:lnSpc>
                <a:spcPct val="150000"/>
              </a:lnSpc>
              <a:spcBef>
                <a:spcPts val="1000"/>
              </a:spcBef>
              <a:spcAft>
                <a:spcPts val="0"/>
              </a:spcAft>
              <a:buClr>
                <a:schemeClr val="dk1"/>
              </a:buClr>
              <a:buSzPts val="1100"/>
              <a:buFont typeface="Arial"/>
              <a:buNone/>
            </a:pPr>
            <a:r>
              <a:rPr lang="vi" sz="1400">
                <a:solidFill>
                  <a:schemeClr val="dk1"/>
                </a:solidFill>
                <a:latin typeface="Nunito"/>
                <a:ea typeface="Nunito"/>
                <a:cs typeface="Nunito"/>
                <a:sym typeface="Nunito"/>
              </a:rPr>
              <a:t>6.3.1. E-5: Người quản lý sửa điểm sai định dạng hoặc để điểm trống: Hệ thống thông báo: Điểm nhập vào phải nằm trong khoảng từ 1 đến 10, làm tròn đến chữ số thập phân số 2 và không được để trống. Người quản lý tiến hành sửa lại điểm. Quay lại 6.2.6.</a:t>
            </a:r>
            <a:endParaRPr sz="1400">
              <a:solidFill>
                <a:schemeClr val="dk1"/>
              </a:solidFill>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t/>
            </a:r>
            <a:endParaRPr sz="1900"/>
          </a:p>
          <a:p>
            <a:pPr indent="457200" lvl="0" marL="457200" rtl="0" algn="just">
              <a:lnSpc>
                <a:spcPct val="150000"/>
              </a:lnSpc>
              <a:spcBef>
                <a:spcPts val="10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9"/>
          <p:cNvSpPr txBox="1"/>
          <p:nvPr>
            <p:ph idx="1" type="body"/>
          </p:nvPr>
        </p:nvSpPr>
        <p:spPr>
          <a:xfrm>
            <a:off x="267450" y="340325"/>
            <a:ext cx="8609100" cy="3966000"/>
          </a:xfrm>
          <a:prstGeom prst="rect">
            <a:avLst/>
          </a:prstGeom>
        </p:spPr>
        <p:txBody>
          <a:bodyPr anchorCtr="0" anchor="t" bIns="17150" lIns="34275" spcFirstLastPara="1" rIns="34275" wrap="square" tIns="17150">
            <a:noAutofit/>
          </a:bodyPr>
          <a:lstStyle/>
          <a:p>
            <a:pPr indent="0" lvl="0" marL="0" rtl="0" algn="just">
              <a:lnSpc>
                <a:spcPct val="150000"/>
              </a:lnSpc>
              <a:spcBef>
                <a:spcPts val="1000"/>
              </a:spcBef>
              <a:spcAft>
                <a:spcPts val="0"/>
              </a:spcAft>
              <a:buNone/>
            </a:pPr>
            <a:r>
              <a:rPr b="1" lang="vi" sz="1400">
                <a:solidFill>
                  <a:schemeClr val="dk1"/>
                </a:solidFill>
                <a:latin typeface="Nunito"/>
                <a:ea typeface="Nunito"/>
                <a:cs typeface="Nunito"/>
                <a:sym typeface="Nunito"/>
              </a:rPr>
              <a:t>7. Tra cứu điểm học tập</a:t>
            </a:r>
            <a:endParaRPr b="1" sz="1400">
              <a:solidFill>
                <a:schemeClr val="dk1"/>
              </a:solidFill>
              <a:latin typeface="Nunito"/>
              <a:ea typeface="Nunito"/>
              <a:cs typeface="Nunito"/>
              <a:sym typeface="Nunito"/>
            </a:endParaRPr>
          </a:p>
          <a:p>
            <a:pPr indent="457200" lvl="0" marL="0" rtl="0" algn="just">
              <a:lnSpc>
                <a:spcPct val="150000"/>
              </a:lnSpc>
              <a:spcBef>
                <a:spcPts val="1000"/>
              </a:spcBef>
              <a:spcAft>
                <a:spcPts val="0"/>
              </a:spcAft>
              <a:buNone/>
            </a:pPr>
            <a:r>
              <a:rPr lang="vi" sz="1400">
                <a:solidFill>
                  <a:schemeClr val="dk1"/>
                </a:solidFill>
                <a:latin typeface="Nunito"/>
                <a:ea typeface="Nunito"/>
                <a:cs typeface="Nunito"/>
                <a:sym typeface="Nunito"/>
              </a:rPr>
              <a:t>7.1.Điều kiện bắt đầu</a:t>
            </a:r>
            <a:endParaRPr sz="1400">
              <a:solidFill>
                <a:schemeClr val="dk1"/>
              </a:solidFill>
              <a:latin typeface="Nunito"/>
              <a:ea typeface="Nunito"/>
              <a:cs typeface="Nunito"/>
              <a:sym typeface="Nunito"/>
            </a:endParaRPr>
          </a:p>
          <a:p>
            <a:pPr indent="-317500" lvl="0" marL="914400" rtl="0" algn="just">
              <a:lnSpc>
                <a:spcPct val="150000"/>
              </a:lnSpc>
              <a:spcBef>
                <a:spcPts val="1000"/>
              </a:spcBef>
              <a:spcAft>
                <a:spcPts val="0"/>
              </a:spcAft>
              <a:buClr>
                <a:schemeClr val="dk1"/>
              </a:buClr>
              <a:buSzPts val="1400"/>
              <a:buFont typeface="Nunito"/>
              <a:buChar char="-"/>
            </a:pPr>
            <a:r>
              <a:rPr lang="vi" sz="1400">
                <a:solidFill>
                  <a:schemeClr val="dk1"/>
                </a:solidFill>
                <a:latin typeface="Nunito"/>
                <a:ea typeface="Nunito"/>
                <a:cs typeface="Nunito"/>
                <a:sym typeface="Nunito"/>
              </a:rPr>
              <a:t>Tác nhân: Sinh viên</a:t>
            </a:r>
            <a:endParaRPr sz="1400">
              <a:solidFill>
                <a:schemeClr val="dk1"/>
              </a:solidFill>
              <a:latin typeface="Nunito"/>
              <a:ea typeface="Nunito"/>
              <a:cs typeface="Nunito"/>
              <a:sym typeface="Nunito"/>
            </a:endParaRPr>
          </a:p>
          <a:p>
            <a:pPr indent="-317500" lvl="0" marL="9144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Mục đích: Tra cứu thông tin điểm học tập.</a:t>
            </a:r>
            <a:endParaRPr sz="1400">
              <a:solidFill>
                <a:schemeClr val="dk1"/>
              </a:solidFill>
              <a:latin typeface="Nunito"/>
              <a:ea typeface="Nunito"/>
              <a:cs typeface="Nunito"/>
              <a:sym typeface="Nunito"/>
            </a:endParaRPr>
          </a:p>
          <a:p>
            <a:pPr indent="-317500" lvl="0" marL="914400" rtl="0" algn="just">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Tiền điều kiện: Đã đăng nhập vào hệ thống.</a:t>
            </a:r>
            <a:endParaRPr sz="1400">
              <a:solidFill>
                <a:schemeClr val="dk1"/>
              </a:solidFill>
              <a:latin typeface="Nunito"/>
              <a:ea typeface="Nunito"/>
              <a:cs typeface="Nunito"/>
              <a:sym typeface="Nunito"/>
            </a:endParaRPr>
          </a:p>
          <a:p>
            <a:pPr indent="457200" lvl="0" marL="0" rtl="0" algn="just">
              <a:lnSpc>
                <a:spcPct val="150000"/>
              </a:lnSpc>
              <a:spcBef>
                <a:spcPts val="1000"/>
              </a:spcBef>
              <a:spcAft>
                <a:spcPts val="0"/>
              </a:spcAft>
              <a:buNone/>
            </a:pPr>
            <a:r>
              <a:rPr lang="vi" sz="1400">
                <a:solidFill>
                  <a:schemeClr val="dk1"/>
                </a:solidFill>
                <a:latin typeface="Nunito"/>
                <a:ea typeface="Nunito"/>
                <a:cs typeface="Nunito"/>
                <a:sym typeface="Nunito"/>
              </a:rPr>
              <a:t>7.2. Luồng chính</a:t>
            </a:r>
            <a:endParaRPr sz="1400">
              <a:solidFill>
                <a:schemeClr val="dk1"/>
              </a:solidFill>
              <a:latin typeface="Nunito"/>
              <a:ea typeface="Nunito"/>
              <a:cs typeface="Nunito"/>
              <a:sym typeface="Nunito"/>
            </a:endParaRPr>
          </a:p>
          <a:p>
            <a:pPr indent="-342900" lvl="1" marL="914400" rtl="0" algn="just">
              <a:lnSpc>
                <a:spcPct val="150000"/>
              </a:lnSpc>
              <a:spcBef>
                <a:spcPts val="1000"/>
              </a:spcBef>
              <a:spcAft>
                <a:spcPts val="0"/>
              </a:spcAft>
              <a:buClr>
                <a:schemeClr val="dk1"/>
              </a:buClr>
              <a:buSzPts val="1800"/>
              <a:buFont typeface="Nunito"/>
              <a:buChar char="-"/>
            </a:pPr>
            <a:r>
              <a:rPr lang="vi">
                <a:solidFill>
                  <a:schemeClr val="dk1"/>
                </a:solidFill>
                <a:latin typeface="Nunito"/>
                <a:ea typeface="Nunito"/>
                <a:cs typeface="Nunito"/>
                <a:sym typeface="Nunito"/>
              </a:rPr>
              <a:t>Ca sử dụng bắt đầu khi sinh viên đã đăng nhập thành công vào hệ thống.</a:t>
            </a:r>
            <a:endParaRPr>
              <a:solidFill>
                <a:schemeClr val="dk1"/>
              </a:solidFill>
              <a:latin typeface="Nunito"/>
              <a:ea typeface="Nunito"/>
              <a:cs typeface="Nunito"/>
              <a:sym typeface="Nunito"/>
            </a:endParaRPr>
          </a:p>
          <a:p>
            <a:pPr indent="457200" lvl="0" marL="457200" rtl="0" algn="just">
              <a:lnSpc>
                <a:spcPct val="150000"/>
              </a:lnSpc>
              <a:spcBef>
                <a:spcPts val="800"/>
              </a:spcBef>
              <a:spcAft>
                <a:spcPts val="0"/>
              </a:spcAft>
              <a:buNone/>
            </a:pPr>
            <a:r>
              <a:rPr lang="vi" sz="1400">
                <a:solidFill>
                  <a:schemeClr val="dk1"/>
                </a:solidFill>
                <a:latin typeface="Nunito"/>
                <a:ea typeface="Nunito"/>
                <a:cs typeface="Nunito"/>
                <a:sym typeface="Nunito"/>
              </a:rPr>
              <a:t>7.2.1. Hệ thống hiển thị bảng tra cứu môn học gồm các thuộc tính (Năm học, học kỳ, giai đoạn) cho người dùng chọn.</a:t>
            </a:r>
            <a:endParaRPr sz="1400">
              <a:solidFill>
                <a:schemeClr val="dk1"/>
              </a:solidFill>
              <a:latin typeface="Nunito"/>
              <a:ea typeface="Nunito"/>
              <a:cs typeface="Nunito"/>
              <a:sym typeface="Nunito"/>
            </a:endParaRPr>
          </a:p>
          <a:p>
            <a:pPr indent="457200" lvl="0" marL="457200" rtl="0" algn="just">
              <a:lnSpc>
                <a:spcPct val="150000"/>
              </a:lnSpc>
              <a:spcBef>
                <a:spcPts val="800"/>
              </a:spcBef>
              <a:spcAft>
                <a:spcPts val="0"/>
              </a:spcAft>
              <a:buNone/>
            </a:pPr>
            <a:r>
              <a:rPr lang="vi" sz="1400">
                <a:solidFill>
                  <a:schemeClr val="dk1"/>
                </a:solidFill>
                <a:latin typeface="Nunito"/>
                <a:ea typeface="Nunito"/>
                <a:cs typeface="Nunito"/>
                <a:sym typeface="Nunito"/>
              </a:rPr>
              <a:t>7.2.2.Người dùng chọn các thuộc tính thiết yếu để tra cứu.</a:t>
            </a:r>
            <a:endParaRPr sz="1400">
              <a:solidFill>
                <a:schemeClr val="dk1"/>
              </a:solidFill>
              <a:latin typeface="Nunito"/>
              <a:ea typeface="Nunito"/>
              <a:cs typeface="Nunito"/>
              <a:sym typeface="Nunito"/>
            </a:endParaRPr>
          </a:p>
          <a:p>
            <a:pPr indent="457200" lvl="0" marL="457200" rtl="0" algn="just">
              <a:lnSpc>
                <a:spcPct val="150000"/>
              </a:lnSpc>
              <a:spcBef>
                <a:spcPts val="800"/>
              </a:spcBef>
              <a:spcAft>
                <a:spcPts val="0"/>
              </a:spcAft>
              <a:buNone/>
            </a:pPr>
            <a:r>
              <a:rPr lang="vi" sz="1400">
                <a:solidFill>
                  <a:schemeClr val="dk1"/>
                </a:solidFill>
                <a:latin typeface="Nunito"/>
                <a:ea typeface="Nunito"/>
                <a:cs typeface="Nunito"/>
                <a:sym typeface="Nunito"/>
              </a:rPr>
              <a:t>7.2.3. Hệ thống tìm kiếm và trả về các kết quả điểm phù hợp với tiêu chí đã chọn cho người dùng.</a:t>
            </a:r>
            <a:endParaRPr sz="1900">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0"/>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Clr>
                <a:schemeClr val="dk1"/>
              </a:buClr>
              <a:buSzPts val="1100"/>
              <a:buFont typeface="Arial"/>
              <a:buNone/>
            </a:pPr>
            <a:r>
              <a:rPr b="1" lang="vi">
                <a:solidFill>
                  <a:schemeClr val="dk1"/>
                </a:solidFill>
                <a:latin typeface="Nunito"/>
                <a:ea typeface="Nunito"/>
                <a:cs typeface="Nunito"/>
                <a:sym typeface="Nunito"/>
              </a:rPr>
              <a:t>8. Quản lý môn học</a:t>
            </a:r>
            <a:endParaRPr b="1">
              <a:solidFill>
                <a:schemeClr val="dk1"/>
              </a:solidFill>
              <a:latin typeface="Nunito"/>
              <a:ea typeface="Nunito"/>
              <a:cs typeface="Nunito"/>
              <a:sym typeface="Nunito"/>
            </a:endParaRPr>
          </a:p>
          <a:p>
            <a:pPr indent="0" lvl="0" marL="0" rtl="0" algn="just">
              <a:lnSpc>
                <a:spcPct val="115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8.1. Điều kiện bắt đầu</a:t>
            </a:r>
            <a:endParaRPr>
              <a:solidFill>
                <a:schemeClr val="dk1"/>
              </a:solidFill>
              <a:latin typeface="Nunito"/>
              <a:ea typeface="Nunito"/>
              <a:cs typeface="Nunito"/>
              <a:sym typeface="Nunito"/>
            </a:endParaRPr>
          </a:p>
          <a:p>
            <a:pPr indent="-317500" lvl="0" marL="457200" rtl="0" algn="just">
              <a:lnSpc>
                <a:spcPct val="115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Tác nhân: Người quản lý thuộc Phòng đào tạo.</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Mục đích: Mô tả cách phòng đào tạo thêm, sửa môn học.</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Tiền điều kiện: Tác nhân phải đăng nhập vào hệ thống.</a:t>
            </a:r>
            <a:endParaRPr>
              <a:solidFill>
                <a:schemeClr val="dk1"/>
              </a:solidFill>
              <a:latin typeface="Nunito"/>
              <a:ea typeface="Nunito"/>
              <a:cs typeface="Nunito"/>
              <a:sym typeface="Nunito"/>
            </a:endParaRPr>
          </a:p>
          <a:p>
            <a:pPr indent="0" lvl="0" marL="0" rtl="0" algn="just">
              <a:lnSpc>
                <a:spcPct val="115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8.2.Luồng chính</a:t>
            </a:r>
            <a:endParaRPr>
              <a:solidFill>
                <a:schemeClr val="dk1"/>
              </a:solidFill>
              <a:latin typeface="Nunito"/>
              <a:ea typeface="Nunito"/>
              <a:cs typeface="Nunito"/>
              <a:sym typeface="Nunito"/>
            </a:endParaRPr>
          </a:p>
          <a:p>
            <a:pPr indent="0" lvl="0" marL="457200" rtl="0" algn="just">
              <a:lnSpc>
                <a:spcPct val="115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8.2.1. Hệ thống hiển thị các lựa chọn:</a:t>
            </a:r>
            <a:endParaRPr>
              <a:solidFill>
                <a:schemeClr val="dk1"/>
              </a:solidFill>
              <a:latin typeface="Nunito"/>
              <a:ea typeface="Nunito"/>
              <a:cs typeface="Nunito"/>
              <a:sym typeface="Nunito"/>
            </a:endParaRPr>
          </a:p>
          <a:p>
            <a:pPr indent="-317500" lvl="0" marL="457200" rtl="0" algn="just">
              <a:lnSpc>
                <a:spcPct val="115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Thêm môn học: Luồng con A-1.</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Sửa môn học: Luồng con A-2.</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Xóa môn học: Luồng con A-3.</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SemiBold"/>
              <a:ea typeface="Nunito SemiBold"/>
              <a:cs typeface="Nunito SemiBold"/>
              <a:sym typeface="Nunito SemiBold"/>
            </a:endParaRPr>
          </a:p>
        </p:txBody>
      </p:sp>
      <p:sp>
        <p:nvSpPr>
          <p:cNvPr id="569" name="Google Shape;569;p70"/>
          <p:cNvSpPr txBox="1"/>
          <p:nvPr/>
        </p:nvSpPr>
        <p:spPr>
          <a:xfrm>
            <a:off x="4766800" y="302400"/>
            <a:ext cx="3953100" cy="449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8.3. Luồng con</a:t>
            </a:r>
            <a:endParaRPr>
              <a:solidFill>
                <a:schemeClr val="dk1"/>
              </a:solidFill>
              <a:latin typeface="Nunito"/>
              <a:ea typeface="Nunito"/>
              <a:cs typeface="Nunito"/>
              <a:sym typeface="Nunito"/>
            </a:endParaRPr>
          </a:p>
          <a:p>
            <a:pPr indent="0" lvl="0" marL="0" rtl="0" algn="l">
              <a:lnSpc>
                <a:spcPct val="115000"/>
              </a:lnSpc>
              <a:spcBef>
                <a:spcPts val="1000"/>
              </a:spcBef>
              <a:spcAft>
                <a:spcPts val="0"/>
              </a:spcAft>
              <a:buClr>
                <a:schemeClr val="dk1"/>
              </a:buClr>
              <a:buSzPts val="1100"/>
              <a:buFont typeface="Arial"/>
              <a:buNone/>
            </a:pPr>
            <a:r>
              <a:rPr lang="vi">
                <a:solidFill>
                  <a:schemeClr val="dk1"/>
                </a:solidFill>
                <a:latin typeface="Nunito"/>
                <a:ea typeface="Nunito"/>
                <a:cs typeface="Nunito"/>
                <a:sym typeface="Nunito"/>
              </a:rPr>
              <a:t>      8.3.1. Luồng con A-1</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8.3.1.1. Phòng đào tạo muốn thêm môn học mới vào trong hệ thống.</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8.3.1.2. Phòng đào tạo chọn nút “Thêm mới”.</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8.3.1.3 Hệ thống yêu cầu nhập thông tin cần thiết.</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8.3.1.4 Phòng đào tạo nhập thông tin cần thiết vào hệ thống.</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8.3.1.5. Phòng đào tạo chọn nút “Lưu”. Nếu không muốn lưu thì rẽ nhánh (Luồng E-6)</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8.3.1.6 Hệ thống kiểm tra dữ liệu nhập vào (Luồng E-7).</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8.3.1.7. Thêm thành công, kết thúc.</a:t>
            </a:r>
            <a:endParaRPr>
              <a:solidFill>
                <a:schemeClr val="dk1"/>
              </a:solidFill>
              <a:latin typeface="Nunito"/>
              <a:ea typeface="Nunito"/>
              <a:cs typeface="Nunito"/>
              <a:sym typeface="Nunito"/>
            </a:endParaRPr>
          </a:p>
          <a:p>
            <a:pPr indent="457200" lvl="0" marL="0" rtl="0" algn="l">
              <a:lnSpc>
                <a:spcPct val="115000"/>
              </a:lnSpc>
              <a:spcBef>
                <a:spcPts val="0"/>
              </a:spcBef>
              <a:spcAft>
                <a:spcPts val="0"/>
              </a:spcAft>
              <a:buClr>
                <a:schemeClr val="dk1"/>
              </a:buClr>
              <a:buSzPts val="1100"/>
              <a:buFont typeface="Arial"/>
              <a:buNone/>
            </a:pPr>
            <a:r>
              <a:rPr lang="vi">
                <a:solidFill>
                  <a:schemeClr val="dk1"/>
                </a:solidFill>
                <a:latin typeface="Nunito"/>
                <a:ea typeface="Nunito"/>
                <a:cs typeface="Nunito"/>
                <a:sym typeface="Nunito"/>
              </a:rPr>
              <a:t>8.3.1.8 Kết quả: Một môn học mới được thêm vào.</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SemiBold"/>
              <a:ea typeface="Nunito SemiBold"/>
              <a:cs typeface="Nunito SemiBold"/>
              <a:sym typeface="Nunito SemiBold"/>
            </a:endParaRPr>
          </a:p>
        </p:txBody>
      </p:sp>
      <p:cxnSp>
        <p:nvCxnSpPr>
          <p:cNvPr id="570" name="Google Shape;570;p70"/>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1"/>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8.3.2. Luồng con A-2</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8.3.2.1. Phòng đào tạo chọn môn học cần sửa thông tin.</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8.3.2.2.Phòng đào tạo nhập thông tin cần thay đổi vào trong hệ thống.</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8.3.2.3.Phòng đào tạo chọn nút “Lưu”. Nếu không thì rẽ nhánh (Luồng E-3)</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8.3.2.4.Hệ thống kiểm tra dữ liệu nhập vào (Luồng E-8).</a:t>
            </a:r>
            <a:endParaRPr>
              <a:solidFill>
                <a:schemeClr val="dk1"/>
              </a:solidFill>
              <a:latin typeface="Nunito"/>
              <a:ea typeface="Nunito"/>
              <a:cs typeface="Nunito"/>
              <a:sym typeface="Nunito"/>
            </a:endParaRPr>
          </a:p>
          <a:p>
            <a:pPr indent="0" lvl="0" marL="0" rtl="0" algn="just">
              <a:lnSpc>
                <a:spcPct val="100000"/>
              </a:lnSpc>
              <a:spcBef>
                <a:spcPts val="0"/>
              </a:spcBef>
              <a:spcAft>
                <a:spcPts val="0"/>
              </a:spcAft>
              <a:buNone/>
            </a:pPr>
            <a:r>
              <a:rPr lang="vi">
                <a:solidFill>
                  <a:schemeClr val="dk1"/>
                </a:solidFill>
                <a:latin typeface="Nunito"/>
                <a:ea typeface="Nunito"/>
                <a:cs typeface="Nunito"/>
                <a:sym typeface="Nunito"/>
              </a:rPr>
              <a:t>        8.3.2.5.Sửa môn học thành công.</a:t>
            </a:r>
            <a:endParaRPr>
              <a:solidFill>
                <a:schemeClr val="dk1"/>
              </a:solidFill>
              <a:latin typeface="Nunito"/>
              <a:ea typeface="Nunito"/>
              <a:cs typeface="Nunito"/>
              <a:sym typeface="Nunito"/>
            </a:endParaRPr>
          </a:p>
          <a:p>
            <a:pPr indent="0" lvl="0" marL="0" rtl="0" algn="just">
              <a:lnSpc>
                <a:spcPct val="100000"/>
              </a:lnSpc>
              <a:spcBef>
                <a:spcPts val="1000"/>
              </a:spcBef>
              <a:spcAft>
                <a:spcPts val="0"/>
              </a:spcAft>
              <a:buNone/>
            </a:pPr>
            <a:r>
              <a:rPr lang="vi">
                <a:solidFill>
                  <a:schemeClr val="dk1"/>
                </a:solidFill>
                <a:latin typeface="Nunito"/>
                <a:ea typeface="Nunito"/>
                <a:cs typeface="Nunito"/>
                <a:sym typeface="Nunito"/>
              </a:rPr>
              <a:t>        8.3.3. Luồng con A-3</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8.3.3.1.Phòng đào tạo chọn môn học cần xóa.</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8.3.3.2.Phòng đào tạo chọn nút “Xóa” (Luồng E-9).</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8.3.3.3.Hệ thống kiểm tra ràng buộc dữ liệu (Luồng E-10).</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8.3.3.4.Xóa thành công.</a:t>
            </a:r>
            <a:endParaRPr>
              <a:solidFill>
                <a:schemeClr val="dk1"/>
              </a:solidFill>
              <a:latin typeface="Nunito"/>
              <a:ea typeface="Nunito"/>
              <a:cs typeface="Nunito"/>
              <a:sym typeface="Nunito"/>
            </a:endParaRPr>
          </a:p>
          <a:p>
            <a:pPr indent="0" lvl="0" marL="457200" rtl="0" algn="just">
              <a:lnSpc>
                <a:spcPct val="115000"/>
              </a:lnSpc>
              <a:spcBef>
                <a:spcPts val="1000"/>
              </a:spcBef>
              <a:spcAft>
                <a:spcPts val="0"/>
              </a:spcAft>
              <a:buNone/>
            </a:pPr>
            <a:r>
              <a:t/>
            </a:r>
            <a:endParaRPr b="1">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SemiBold"/>
              <a:ea typeface="Nunito SemiBold"/>
              <a:cs typeface="Nunito SemiBold"/>
              <a:sym typeface="Nunito SemiBold"/>
            </a:endParaRPr>
          </a:p>
        </p:txBody>
      </p:sp>
      <p:sp>
        <p:nvSpPr>
          <p:cNvPr id="576" name="Google Shape;576;p71"/>
          <p:cNvSpPr txBox="1"/>
          <p:nvPr/>
        </p:nvSpPr>
        <p:spPr>
          <a:xfrm>
            <a:off x="4766800" y="302400"/>
            <a:ext cx="3953100" cy="449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  </a:t>
            </a:r>
            <a:r>
              <a:rPr lang="vi" sz="1300">
                <a:solidFill>
                  <a:schemeClr val="dk1"/>
                </a:solidFill>
                <a:latin typeface="Nunito"/>
                <a:ea typeface="Nunito"/>
                <a:cs typeface="Nunito"/>
                <a:sym typeface="Nunito"/>
              </a:rPr>
              <a:t> </a:t>
            </a:r>
            <a:r>
              <a:rPr lang="vi" sz="1300">
                <a:solidFill>
                  <a:schemeClr val="dk1"/>
                </a:solidFill>
                <a:latin typeface="Nunito"/>
                <a:ea typeface="Nunito"/>
                <a:cs typeface="Nunito"/>
                <a:sym typeface="Nunito"/>
              </a:rPr>
              <a:t>8.4. Luồng rẽ nhánh</a:t>
            </a:r>
            <a:endParaRPr sz="13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sz="1300">
                <a:solidFill>
                  <a:schemeClr val="dk1"/>
                </a:solidFill>
                <a:latin typeface="Nunito"/>
                <a:ea typeface="Nunito"/>
                <a:cs typeface="Nunito"/>
                <a:sym typeface="Nunito"/>
              </a:rPr>
              <a:t>     8.4.1. E-6: Người quản lý sửa điểm sai định dạng hoặc để điểm trống: Phòng đào tạo không muốn thêm môn học mới, ấn nút “Hủy ” trong thông báo xác nhận thông tin thêm môn học. Thêm không thành công, kết thúc.</a:t>
            </a:r>
            <a:endParaRPr sz="13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sz="1300">
                <a:solidFill>
                  <a:schemeClr val="dk1"/>
                </a:solidFill>
                <a:latin typeface="Nunito"/>
                <a:ea typeface="Nunito"/>
                <a:cs typeface="Nunito"/>
                <a:sym typeface="Nunito"/>
              </a:rPr>
              <a:t>      8.4.2. E-7: Phòng đào tạo không muốn thay đổi thông tin môn học, ấn nút “Hủy” trong thông báo xác nhận thông tin cập nhật lại môn học. Thay đổi không thành công, kết thúc.</a:t>
            </a:r>
            <a:endParaRPr sz="13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sz="1300">
                <a:solidFill>
                  <a:schemeClr val="dk1"/>
                </a:solidFill>
                <a:latin typeface="Nunito"/>
                <a:ea typeface="Nunito"/>
                <a:cs typeface="Nunito"/>
                <a:sym typeface="Nunito"/>
              </a:rPr>
              <a:t>      8.4.3. E-8: Hệ thống kiểm tra dữ liệu nhập vào có sai sót, đưa ra thông báo “Lưu không thành công”. Yêu cầu nhập lại.</a:t>
            </a:r>
            <a:endParaRPr sz="13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sz="1300">
                <a:solidFill>
                  <a:schemeClr val="dk1"/>
                </a:solidFill>
                <a:latin typeface="Nunito"/>
                <a:ea typeface="Nunito"/>
                <a:cs typeface="Nunito"/>
                <a:sym typeface="Nunito"/>
              </a:rPr>
              <a:t>         8.4.4. E-9: Phòng đào tạo không muốn xóa môn học, ấn nút “Hủy” trong thông báo xác nhận xóa môn học. Xóa không thành công.</a:t>
            </a:r>
            <a:endParaRPr sz="1300">
              <a:solidFill>
                <a:schemeClr val="dk1"/>
              </a:solidFill>
              <a:latin typeface="Nunito"/>
              <a:ea typeface="Nunito"/>
              <a:cs typeface="Nunito"/>
              <a:sym typeface="Nunito"/>
            </a:endParaRPr>
          </a:p>
          <a:p>
            <a:pPr indent="0" lvl="0" marL="457200" rtl="0" algn="just">
              <a:lnSpc>
                <a:spcPct val="115000"/>
              </a:lnSpc>
              <a:spcBef>
                <a:spcPts val="0"/>
              </a:spcBef>
              <a:spcAft>
                <a:spcPts val="0"/>
              </a:spcAft>
              <a:buNone/>
            </a:pPr>
            <a:r>
              <a:rPr lang="vi" sz="1300">
                <a:solidFill>
                  <a:schemeClr val="dk1"/>
                </a:solidFill>
                <a:latin typeface="Nunito"/>
                <a:ea typeface="Nunito"/>
                <a:cs typeface="Nunito"/>
                <a:sym typeface="Nunito"/>
              </a:rPr>
              <a:t>8.4.5. E-10: Hệ thống kiểm tra ràng buộc dữ liệu môn học không xóa được, đưa ra thông báo “Không thể xóa”.</a:t>
            </a:r>
            <a:endParaRPr sz="1300">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t/>
            </a:r>
            <a:endParaRPr sz="13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300">
              <a:solidFill>
                <a:schemeClr val="dk1"/>
              </a:solidFill>
              <a:latin typeface="Nunito"/>
              <a:ea typeface="Nunito"/>
              <a:cs typeface="Nunito"/>
              <a:sym typeface="Nunito"/>
            </a:endParaRPr>
          </a:p>
        </p:txBody>
      </p:sp>
      <p:cxnSp>
        <p:nvCxnSpPr>
          <p:cNvPr id="577" name="Google Shape;577;p71"/>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2"/>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b="1" lang="vi">
                <a:solidFill>
                  <a:schemeClr val="dk1"/>
                </a:solidFill>
                <a:latin typeface="Nunito"/>
                <a:ea typeface="Nunito"/>
                <a:cs typeface="Nunito"/>
                <a:sym typeface="Nunito"/>
              </a:rPr>
              <a:t>9</a:t>
            </a:r>
            <a:r>
              <a:rPr b="1" lang="vi">
                <a:solidFill>
                  <a:schemeClr val="dk1"/>
                </a:solidFill>
                <a:latin typeface="Nunito"/>
                <a:ea typeface="Nunito"/>
                <a:cs typeface="Nunito"/>
                <a:sym typeface="Nunito"/>
              </a:rPr>
              <a:t>. Quản lý tài khoản</a:t>
            </a:r>
            <a:endParaRPr b="1">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    9.1. Điều kiện bắt đầu. </a:t>
            </a:r>
            <a:endParaRPr>
              <a:solidFill>
                <a:schemeClr val="dk1"/>
              </a:solidFill>
              <a:latin typeface="Nunito"/>
              <a:ea typeface="Nunito"/>
              <a:cs typeface="Nunito"/>
              <a:sym typeface="Nunito"/>
            </a:endParaRPr>
          </a:p>
          <a:p>
            <a:pPr indent="-317500" lvl="0" marL="457200" rtl="0" algn="just">
              <a:lnSpc>
                <a:spcPct val="115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Tác nhân: Quản trị viên.</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Mục đích: Mô tả cách quản trị viên thêm, cập nhật tài khoản.</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Tiền điều kiện: Tác nhân phải đăng nhập vào hệ thống.</a:t>
            </a:r>
            <a:endParaRPr>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     9.2. Luồng chính</a:t>
            </a:r>
            <a:endParaRPr>
              <a:solidFill>
                <a:schemeClr val="dk1"/>
              </a:solidFill>
              <a:latin typeface="Nunito"/>
              <a:ea typeface="Nunito"/>
              <a:cs typeface="Nunito"/>
              <a:sym typeface="Nunito"/>
            </a:endParaRPr>
          </a:p>
          <a:p>
            <a:pPr indent="-317500" lvl="0" marL="457200" rtl="0" algn="just">
              <a:lnSpc>
                <a:spcPct val="115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Từ màn hình làm việc chính chọn chức năng Quản lý tài khoản.</a:t>
            </a:r>
            <a:endParaRPr>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         9.2.1. Hệ thống hiển thị các lựa chọn</a:t>
            </a:r>
            <a:endParaRPr>
              <a:solidFill>
                <a:schemeClr val="dk1"/>
              </a:solidFill>
              <a:latin typeface="Nunito"/>
              <a:ea typeface="Nunito"/>
              <a:cs typeface="Nunito"/>
              <a:sym typeface="Nunito"/>
            </a:endParaRPr>
          </a:p>
          <a:p>
            <a:pPr indent="-317500" lvl="0" marL="457200" rtl="0" algn="just">
              <a:lnSpc>
                <a:spcPct val="115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Thêm tài khoản: Luồng con A-5.</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Cập nhật tài khoản: Luồng con A-6.</a:t>
            </a:r>
            <a:endParaRPr>
              <a:solidFill>
                <a:schemeClr val="dk1"/>
              </a:solidFill>
              <a:latin typeface="Nunito"/>
              <a:ea typeface="Nunito"/>
              <a:cs typeface="Nunito"/>
              <a:sym typeface="Nunito"/>
            </a:endParaRPr>
          </a:p>
          <a:p>
            <a:pPr indent="0" lvl="0" marL="457200" rtl="0" algn="just">
              <a:lnSpc>
                <a:spcPct val="115000"/>
              </a:lnSpc>
              <a:spcBef>
                <a:spcPts val="0"/>
              </a:spcBef>
              <a:spcAft>
                <a:spcPts val="0"/>
              </a:spcAft>
              <a:buNone/>
            </a:pPr>
            <a:r>
              <a:t/>
            </a:r>
            <a:endParaRPr>
              <a:solidFill>
                <a:schemeClr val="dk1"/>
              </a:solidFill>
              <a:latin typeface="Nunito"/>
              <a:ea typeface="Nunito"/>
              <a:cs typeface="Nunito"/>
              <a:sym typeface="Nunito"/>
            </a:endParaRPr>
          </a:p>
          <a:p>
            <a:pPr indent="0" lvl="0" marL="457200" rtl="0" algn="just">
              <a:lnSpc>
                <a:spcPct val="115000"/>
              </a:lnSpc>
              <a:spcBef>
                <a:spcPts val="1000"/>
              </a:spcBef>
              <a:spcAft>
                <a:spcPts val="0"/>
              </a:spcAft>
              <a:buNone/>
            </a:pPr>
            <a:r>
              <a:t/>
            </a:r>
            <a:endParaRPr b="1">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SemiBold"/>
              <a:ea typeface="Nunito SemiBold"/>
              <a:cs typeface="Nunito SemiBold"/>
              <a:sym typeface="Nunito SemiBold"/>
            </a:endParaRPr>
          </a:p>
        </p:txBody>
      </p:sp>
      <p:sp>
        <p:nvSpPr>
          <p:cNvPr id="583" name="Google Shape;583;p72"/>
          <p:cNvSpPr txBox="1"/>
          <p:nvPr/>
        </p:nvSpPr>
        <p:spPr>
          <a:xfrm>
            <a:off x="4572000" y="302400"/>
            <a:ext cx="4147800" cy="4578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lang="vi">
                <a:solidFill>
                  <a:schemeClr val="dk1"/>
                </a:solidFill>
                <a:latin typeface="Nunito"/>
                <a:ea typeface="Nunito"/>
                <a:cs typeface="Nunito"/>
                <a:sym typeface="Nunito"/>
              </a:rPr>
              <a:t>   </a:t>
            </a:r>
            <a:r>
              <a:rPr lang="vi">
                <a:solidFill>
                  <a:schemeClr val="dk1"/>
                </a:solidFill>
                <a:latin typeface="Nunito"/>
                <a:ea typeface="Nunito"/>
                <a:cs typeface="Nunito"/>
                <a:sym typeface="Nunito"/>
              </a:rPr>
              <a:t>9.3. Luồng con</a:t>
            </a:r>
            <a:endParaRPr>
              <a:solidFill>
                <a:schemeClr val="dk1"/>
              </a:solidFill>
              <a:latin typeface="Nunito"/>
              <a:ea typeface="Nunito"/>
              <a:cs typeface="Nunito"/>
              <a:sym typeface="Nunito"/>
            </a:endParaRPr>
          </a:p>
          <a:p>
            <a:pPr indent="457200" lvl="0" marL="0" rtl="0" algn="just">
              <a:lnSpc>
                <a:spcPct val="100000"/>
              </a:lnSpc>
              <a:spcBef>
                <a:spcPts val="1000"/>
              </a:spcBef>
              <a:spcAft>
                <a:spcPts val="0"/>
              </a:spcAft>
              <a:buNone/>
            </a:pPr>
            <a:r>
              <a:rPr lang="vi">
                <a:solidFill>
                  <a:schemeClr val="dk1"/>
                </a:solidFill>
                <a:latin typeface="Nunito"/>
                <a:ea typeface="Nunito"/>
                <a:cs typeface="Nunito"/>
                <a:sym typeface="Nunito"/>
              </a:rPr>
              <a:t>9.3.1.  Luồng con A-5</a:t>
            </a:r>
            <a:endParaRPr>
              <a:solidFill>
                <a:schemeClr val="dk1"/>
              </a:solidFill>
              <a:latin typeface="Nunito"/>
              <a:ea typeface="Nunito"/>
              <a:cs typeface="Nunito"/>
              <a:sym typeface="Nunito"/>
            </a:endParaRPr>
          </a:p>
          <a:p>
            <a:pPr indent="457200" lvl="0" marL="0" rtl="0" algn="just">
              <a:lnSpc>
                <a:spcPct val="115000"/>
              </a:lnSpc>
              <a:spcBef>
                <a:spcPts val="1000"/>
              </a:spcBef>
              <a:spcAft>
                <a:spcPts val="0"/>
              </a:spcAft>
              <a:buNone/>
            </a:pPr>
            <a:r>
              <a:rPr lang="vi">
                <a:solidFill>
                  <a:schemeClr val="dk1"/>
                </a:solidFill>
                <a:latin typeface="Nunito"/>
                <a:ea typeface="Nunito"/>
                <a:cs typeface="Nunito"/>
                <a:sym typeface="Nunito"/>
              </a:rPr>
              <a:t> 9.3.1.1.Quản trị viên muốn thêm tài khoản mới vào trong hệ thống.</a:t>
            </a:r>
            <a:endParaRPr>
              <a:solidFill>
                <a:schemeClr val="dk1"/>
              </a:solidFill>
              <a:latin typeface="Nunito"/>
              <a:ea typeface="Nunito"/>
              <a:cs typeface="Nunito"/>
              <a:sym typeface="Nunito"/>
            </a:endParaRPr>
          </a:p>
          <a:p>
            <a:pPr indent="457200" lvl="0" marL="0" rtl="0" algn="just">
              <a:lnSpc>
                <a:spcPct val="115000"/>
              </a:lnSpc>
              <a:spcBef>
                <a:spcPts val="0"/>
              </a:spcBef>
              <a:spcAft>
                <a:spcPts val="0"/>
              </a:spcAft>
              <a:buNone/>
            </a:pPr>
            <a:r>
              <a:rPr lang="vi">
                <a:solidFill>
                  <a:schemeClr val="dk1"/>
                </a:solidFill>
                <a:latin typeface="Nunito"/>
                <a:ea typeface="Nunito"/>
                <a:cs typeface="Nunito"/>
                <a:sym typeface="Nunito"/>
              </a:rPr>
              <a:t>  9.3.1.2. Quản trị viên chọn nút “Chọn file excel”.</a:t>
            </a:r>
            <a:endParaRPr>
              <a:solidFill>
                <a:schemeClr val="dk1"/>
              </a:solidFill>
              <a:latin typeface="Nunito"/>
              <a:ea typeface="Nunito"/>
              <a:cs typeface="Nunito"/>
              <a:sym typeface="Nunito"/>
            </a:endParaRPr>
          </a:p>
          <a:p>
            <a:pPr indent="457200" lvl="0" marL="0" rtl="0" algn="just">
              <a:lnSpc>
                <a:spcPct val="115000"/>
              </a:lnSpc>
              <a:spcBef>
                <a:spcPts val="0"/>
              </a:spcBef>
              <a:spcAft>
                <a:spcPts val="0"/>
              </a:spcAft>
              <a:buNone/>
            </a:pPr>
            <a:r>
              <a:rPr lang="vi">
                <a:solidFill>
                  <a:schemeClr val="dk1"/>
                </a:solidFill>
                <a:latin typeface="Nunito"/>
                <a:ea typeface="Nunito"/>
                <a:cs typeface="Nunito"/>
                <a:sym typeface="Nunito"/>
              </a:rPr>
              <a:t>  9.3.1.3..Hệ thống đưa ra tùy chọn nhập dữ liệu file cho khóa nào, lớp nào, ngành nào.</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rPr lang="vi">
                <a:solidFill>
                  <a:schemeClr val="dk1"/>
                </a:solidFill>
                <a:latin typeface="Nunito"/>
                <a:ea typeface="Nunito"/>
                <a:cs typeface="Nunito"/>
                <a:sym typeface="Nunito"/>
              </a:rPr>
              <a:t> 	   9.3.1.4..Quản trị viên nhập thông tin cần thiết vào hệ thống.</a:t>
            </a:r>
            <a:endParaRPr>
              <a:solidFill>
                <a:schemeClr val="dk1"/>
              </a:solidFill>
              <a:latin typeface="Nunito"/>
              <a:ea typeface="Nunito"/>
              <a:cs typeface="Nunito"/>
              <a:sym typeface="Nunito"/>
            </a:endParaRPr>
          </a:p>
          <a:p>
            <a:pPr indent="457200" lvl="0" marL="0" rtl="0" algn="just">
              <a:lnSpc>
                <a:spcPct val="115000"/>
              </a:lnSpc>
              <a:spcBef>
                <a:spcPts val="0"/>
              </a:spcBef>
              <a:spcAft>
                <a:spcPts val="0"/>
              </a:spcAft>
              <a:buNone/>
            </a:pPr>
            <a:r>
              <a:rPr lang="vi">
                <a:solidFill>
                  <a:schemeClr val="dk1"/>
                </a:solidFill>
                <a:latin typeface="Nunito"/>
                <a:ea typeface="Nunito"/>
                <a:cs typeface="Nunito"/>
                <a:sym typeface="Nunito"/>
              </a:rPr>
              <a:t>  9.3.1.5.Quản trị viên chọn nút “Nhập”. Nếu không muốn nhập thì rẽ nhánh (Luồng E-11).</a:t>
            </a:r>
            <a:endParaRPr>
              <a:solidFill>
                <a:schemeClr val="dk1"/>
              </a:solidFill>
              <a:latin typeface="Nunito"/>
              <a:ea typeface="Nunito"/>
              <a:cs typeface="Nunito"/>
              <a:sym typeface="Nunito"/>
            </a:endParaRPr>
          </a:p>
          <a:p>
            <a:pPr indent="457200" lvl="0" marL="0" rtl="0" algn="just">
              <a:lnSpc>
                <a:spcPct val="115000"/>
              </a:lnSpc>
              <a:spcBef>
                <a:spcPts val="0"/>
              </a:spcBef>
              <a:spcAft>
                <a:spcPts val="0"/>
              </a:spcAft>
              <a:buNone/>
            </a:pPr>
            <a:r>
              <a:rPr lang="vi">
                <a:solidFill>
                  <a:schemeClr val="dk1"/>
                </a:solidFill>
                <a:latin typeface="Nunito"/>
                <a:ea typeface="Nunito"/>
                <a:cs typeface="Nunito"/>
                <a:sym typeface="Nunito"/>
              </a:rPr>
              <a:t>   9.3.1.6. Hệ thống kiểm tra dữ liệu nhập vào. Nếu lỗi thì sang (luồng E-12).</a:t>
            </a:r>
            <a:endParaRPr>
              <a:solidFill>
                <a:schemeClr val="dk1"/>
              </a:solidFill>
              <a:latin typeface="Nunito"/>
              <a:ea typeface="Nunito"/>
              <a:cs typeface="Nunito"/>
              <a:sym typeface="Nunito"/>
            </a:endParaRPr>
          </a:p>
          <a:p>
            <a:pPr indent="0" lvl="0" marL="457200" rtl="0" algn="just">
              <a:lnSpc>
                <a:spcPct val="115000"/>
              </a:lnSpc>
              <a:spcBef>
                <a:spcPts val="0"/>
              </a:spcBef>
              <a:spcAft>
                <a:spcPts val="0"/>
              </a:spcAft>
              <a:buNone/>
            </a:pPr>
            <a:r>
              <a:rPr lang="vi">
                <a:solidFill>
                  <a:schemeClr val="dk1"/>
                </a:solidFill>
                <a:latin typeface="Nunito"/>
                <a:ea typeface="Nunito"/>
                <a:cs typeface="Nunito"/>
                <a:sym typeface="Nunito"/>
              </a:rPr>
              <a:t>    9.3.1.7. Thêm thành công, kết thúc.</a:t>
            </a:r>
            <a:endParaRPr>
              <a:solidFill>
                <a:schemeClr val="dk1"/>
              </a:solidFill>
              <a:latin typeface="Nunito"/>
              <a:ea typeface="Nunito"/>
              <a:cs typeface="Nunito"/>
              <a:sym typeface="Nunito"/>
            </a:endParaRPr>
          </a:p>
          <a:p>
            <a:pPr indent="457200" lvl="0" marL="0" rtl="0" algn="just">
              <a:lnSpc>
                <a:spcPct val="115000"/>
              </a:lnSpc>
              <a:spcBef>
                <a:spcPts val="0"/>
              </a:spcBef>
              <a:spcAft>
                <a:spcPts val="0"/>
              </a:spcAft>
              <a:buNone/>
            </a:pPr>
            <a:r>
              <a:rPr lang="vi">
                <a:solidFill>
                  <a:schemeClr val="dk1"/>
                </a:solidFill>
                <a:latin typeface="Nunito"/>
                <a:ea typeface="Nunito"/>
                <a:cs typeface="Nunito"/>
                <a:sym typeface="Nunito"/>
              </a:rPr>
              <a:t>   9.3.1.8. Kết quả: Danh sách các tài khoản mới được thêm vào.</a:t>
            </a:r>
            <a:endParaRPr>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t/>
            </a:r>
            <a:endParaRPr sz="1300">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t/>
            </a:r>
            <a:endParaRPr sz="13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300">
              <a:solidFill>
                <a:schemeClr val="dk1"/>
              </a:solidFill>
              <a:latin typeface="Nunito"/>
              <a:ea typeface="Nunito"/>
              <a:cs typeface="Nunito"/>
              <a:sym typeface="Nunito"/>
            </a:endParaRPr>
          </a:p>
        </p:txBody>
      </p:sp>
      <p:cxnSp>
        <p:nvCxnSpPr>
          <p:cNvPr id="584" name="Google Shape;584;p72"/>
          <p:cNvCxnSpPr/>
          <p:nvPr/>
        </p:nvCxnSpPr>
        <p:spPr>
          <a:xfrm>
            <a:off x="4458475"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3"/>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9.3.2. Luồng con A-6</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9.3.2.1. Quản trị viên muốn cập nhập tài khoản trong hệ thống.</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9.3.2.2. Quản trị viên chọn nút “Chọn file excel”.</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9.3.2.3. Hệ thống đưa ra tùy chọn nhập dữ liệu file cho khóa nào, lớp nào, ngành nào.</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9.3.2.4. Quản trị viên nhập thông tin cần thiết vào hệ thống.</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 9.3.2.5. Quản trị viên chọn nút “Nhập”. Nếu không muốn nhập thì rẽ nhánh (Luồng E-13).</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9.3.2.6. Hệ thống kiểm tra dữ liệu nhập vào. Nếu lỗi thì sang (luồng E-14).</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a:solidFill>
                <a:schemeClr val="dk1"/>
              </a:solidFill>
              <a:latin typeface="Nunito"/>
              <a:ea typeface="Nunito"/>
              <a:cs typeface="Nunito"/>
              <a:sym typeface="Nunito"/>
            </a:endParaRPr>
          </a:p>
          <a:p>
            <a:pPr indent="0" lvl="0" marL="457200" rtl="0" algn="just">
              <a:lnSpc>
                <a:spcPct val="115000"/>
              </a:lnSpc>
              <a:spcBef>
                <a:spcPts val="1000"/>
              </a:spcBef>
              <a:spcAft>
                <a:spcPts val="0"/>
              </a:spcAft>
              <a:buNone/>
            </a:pPr>
            <a:r>
              <a:t/>
            </a:r>
            <a:endParaRPr b="1">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SemiBold"/>
              <a:ea typeface="Nunito SemiBold"/>
              <a:cs typeface="Nunito SemiBold"/>
              <a:sym typeface="Nunito SemiBold"/>
            </a:endParaRPr>
          </a:p>
        </p:txBody>
      </p:sp>
      <p:sp>
        <p:nvSpPr>
          <p:cNvPr id="590" name="Google Shape;590;p73"/>
          <p:cNvSpPr txBox="1"/>
          <p:nvPr/>
        </p:nvSpPr>
        <p:spPr>
          <a:xfrm>
            <a:off x="4766800" y="302400"/>
            <a:ext cx="3953100" cy="4491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9.3.2.7. Cập nhập thành công, kết thúc.</a:t>
            </a:r>
            <a:endParaRPr>
              <a:solidFill>
                <a:schemeClr val="dk1"/>
              </a:solidFill>
              <a:latin typeface="Nunito"/>
              <a:ea typeface="Nunito"/>
              <a:cs typeface="Nunito"/>
              <a:sym typeface="Nunito"/>
            </a:endParaRPr>
          </a:p>
          <a:p>
            <a:pPr indent="0" lvl="0" marL="457200" rtl="0" algn="just">
              <a:lnSpc>
                <a:spcPct val="115000"/>
              </a:lnSpc>
              <a:spcBef>
                <a:spcPts val="0"/>
              </a:spcBef>
              <a:spcAft>
                <a:spcPts val="0"/>
              </a:spcAft>
              <a:buNone/>
            </a:pPr>
            <a:r>
              <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9.3.2.8. Kết quả: Danh sách các tài khoản mới được cập nhập.</a:t>
            </a:r>
            <a:endParaRPr>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rPr lang="vi">
                <a:solidFill>
                  <a:schemeClr val="dk1"/>
                </a:solidFill>
                <a:latin typeface="Nunito"/>
                <a:ea typeface="Nunito"/>
                <a:cs typeface="Nunito"/>
                <a:sym typeface="Nunito"/>
              </a:rPr>
              <a:t>9.4. Luồng rẽ nhánh</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9.4.1. E-11: Quản trị viên không muốn thêm tài khoản mới, ấn nút “Hủy” trong thông báo xác nhận. Kết thúc usecase.</a:t>
            </a:r>
            <a:endParaRPr>
              <a:solidFill>
                <a:schemeClr val="dk1"/>
              </a:solidFill>
              <a:latin typeface="Nunito"/>
              <a:ea typeface="Nunito"/>
              <a:cs typeface="Nunito"/>
              <a:sym typeface="Nunito"/>
            </a:endParaRPr>
          </a:p>
          <a:p>
            <a:pPr indent="-317500" lvl="0" marL="457200" rtl="0" algn="just">
              <a:lnSpc>
                <a:spcPct val="115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9.4.2. E-12: Thông báo lỗi : quay lại bước 9.3.1.6.</a:t>
            </a:r>
            <a:endParaRPr>
              <a:solidFill>
                <a:schemeClr val="dk1"/>
              </a:solidFill>
              <a:latin typeface="Nunito"/>
              <a:ea typeface="Nunito"/>
              <a:cs typeface="Nunito"/>
              <a:sym typeface="Nunito"/>
            </a:endParaRPr>
          </a:p>
          <a:p>
            <a:pPr indent="0" lvl="0" marL="457200" rtl="0" algn="just">
              <a:lnSpc>
                <a:spcPct val="115000"/>
              </a:lnSpc>
              <a:spcBef>
                <a:spcPts val="0"/>
              </a:spcBef>
              <a:spcAft>
                <a:spcPts val="0"/>
              </a:spcAft>
              <a:buNone/>
            </a:pPr>
            <a:r>
              <a:rPr lang="vi">
                <a:solidFill>
                  <a:schemeClr val="dk1"/>
                </a:solidFill>
                <a:latin typeface="Nunito"/>
                <a:ea typeface="Nunito"/>
                <a:cs typeface="Nunito"/>
                <a:sym typeface="Nunito"/>
              </a:rPr>
              <a:t>9.4.3. E-13: Quản trị viên không muốn cập nhập tài khoản, ấn nút “Hủy” trong thông báo xác nhận. Kết thúc usecase.</a:t>
            </a:r>
            <a:endParaRPr>
              <a:solidFill>
                <a:schemeClr val="dk1"/>
              </a:solidFill>
              <a:latin typeface="Nunito"/>
              <a:ea typeface="Nunito"/>
              <a:cs typeface="Nunito"/>
              <a:sym typeface="Nunito"/>
            </a:endParaRPr>
          </a:p>
          <a:p>
            <a:pPr indent="0" lvl="0" marL="457200" rtl="0" algn="just">
              <a:lnSpc>
                <a:spcPct val="115000"/>
              </a:lnSpc>
              <a:spcBef>
                <a:spcPts val="0"/>
              </a:spcBef>
              <a:spcAft>
                <a:spcPts val="0"/>
              </a:spcAft>
              <a:buNone/>
            </a:pPr>
            <a:r>
              <a:rPr lang="vi">
                <a:solidFill>
                  <a:schemeClr val="dk1"/>
                </a:solidFill>
                <a:latin typeface="Nunito"/>
                <a:ea typeface="Nunito"/>
                <a:cs typeface="Nunito"/>
                <a:sym typeface="Nunito"/>
              </a:rPr>
              <a:t>9.4.4. E-14: Thông báo lỗi : quay lại bước 9.3.2.6.</a:t>
            </a:r>
            <a:endParaRPr>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dk2"/>
              </a:solidFill>
            </a:endParaRPr>
          </a:p>
          <a:p>
            <a:pPr indent="0" lvl="0" marL="0" rtl="0" algn="just">
              <a:lnSpc>
                <a:spcPct val="115000"/>
              </a:lnSpc>
              <a:spcBef>
                <a:spcPts val="1600"/>
              </a:spcBef>
              <a:spcAft>
                <a:spcPts val="0"/>
              </a:spcAft>
              <a:buNone/>
            </a:pPr>
            <a:r>
              <a:t/>
            </a:r>
            <a:endParaRPr sz="1300">
              <a:solidFill>
                <a:schemeClr val="dk1"/>
              </a:solidFill>
              <a:latin typeface="Nunito"/>
              <a:ea typeface="Nunito"/>
              <a:cs typeface="Nunito"/>
              <a:sym typeface="Nunito"/>
            </a:endParaRPr>
          </a:p>
          <a:p>
            <a:pPr indent="0" lvl="0" marL="0" rtl="0" algn="just">
              <a:lnSpc>
                <a:spcPct val="115000"/>
              </a:lnSpc>
              <a:spcBef>
                <a:spcPts val="1000"/>
              </a:spcBef>
              <a:spcAft>
                <a:spcPts val="0"/>
              </a:spcAft>
              <a:buNone/>
            </a:pPr>
            <a:r>
              <a:t/>
            </a:r>
            <a:endParaRPr sz="1300">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300">
              <a:solidFill>
                <a:schemeClr val="dk1"/>
              </a:solidFill>
              <a:latin typeface="Nunito"/>
              <a:ea typeface="Nunito"/>
              <a:cs typeface="Nunito"/>
              <a:sym typeface="Nunito"/>
            </a:endParaRPr>
          </a:p>
        </p:txBody>
      </p:sp>
      <p:cxnSp>
        <p:nvCxnSpPr>
          <p:cNvPr id="591" name="Google Shape;591;p73"/>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4"/>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4"/>
          <p:cNvSpPr txBox="1"/>
          <p:nvPr>
            <p:ph idx="4294967295" type="title"/>
          </p:nvPr>
        </p:nvSpPr>
        <p:spPr>
          <a:xfrm>
            <a:off x="1517700" y="2033400"/>
            <a:ext cx="6108600" cy="1076700"/>
          </a:xfrm>
          <a:prstGeom prst="rect">
            <a:avLst/>
          </a:prstGeom>
        </p:spPr>
        <p:txBody>
          <a:bodyPr anchorCtr="0" anchor="ctr" bIns="17150" lIns="34275" spcFirstLastPara="1" rIns="34275" wrap="square" tIns="17150">
            <a:noAutofit/>
          </a:bodyPr>
          <a:lstStyle/>
          <a:p>
            <a:pPr indent="0" lvl="0" marL="0" rtl="0" algn="ctr">
              <a:lnSpc>
                <a:spcPct val="115000"/>
              </a:lnSpc>
              <a:spcBef>
                <a:spcPts val="0"/>
              </a:spcBef>
              <a:spcAft>
                <a:spcPts val="0"/>
              </a:spcAft>
              <a:buNone/>
            </a:pPr>
            <a:r>
              <a:rPr lang="vi">
                <a:solidFill>
                  <a:srgbClr val="1B48F4"/>
                </a:solidFill>
                <a:latin typeface="Roboto Medium"/>
                <a:ea typeface="Roboto Medium"/>
                <a:cs typeface="Roboto Medium"/>
                <a:sym typeface="Roboto Medium"/>
              </a:rPr>
              <a:t>VII.</a:t>
            </a:r>
            <a:r>
              <a:rPr lang="vi">
                <a:solidFill>
                  <a:srgbClr val="000000"/>
                </a:solidFill>
                <a:latin typeface="Roboto Medium"/>
                <a:ea typeface="Roboto Medium"/>
                <a:cs typeface="Roboto Medium"/>
                <a:sym typeface="Roboto Medium"/>
              </a:rPr>
              <a:t> Yêu cầu phi chức năng </a:t>
            </a:r>
            <a:endParaRPr>
              <a:solidFill>
                <a:srgbClr val="000000"/>
              </a:solidFill>
              <a:latin typeface="Roboto Medium"/>
              <a:ea typeface="Roboto Medium"/>
              <a:cs typeface="Roboto Medium"/>
              <a:sym typeface="Roboto Medium"/>
            </a:endParaRPr>
          </a:p>
          <a:p>
            <a:pPr indent="0" lvl="0" marL="0" rtl="0" algn="ctr">
              <a:lnSpc>
                <a:spcPct val="115000"/>
              </a:lnSpc>
              <a:spcBef>
                <a:spcPts val="0"/>
              </a:spcBef>
              <a:spcAft>
                <a:spcPts val="0"/>
              </a:spcAft>
              <a:buNone/>
            </a:pPr>
            <a:r>
              <a:rPr lang="vi">
                <a:solidFill>
                  <a:srgbClr val="000000"/>
                </a:solidFill>
                <a:latin typeface="Roboto Medium"/>
                <a:ea typeface="Roboto Medium"/>
                <a:cs typeface="Roboto Medium"/>
                <a:sym typeface="Roboto Medium"/>
              </a:rPr>
              <a:t>và tiêu chuẩn đo lường</a:t>
            </a:r>
            <a:endParaRPr>
              <a:solidFill>
                <a:srgbClr val="000000"/>
              </a:solidFill>
              <a:latin typeface="Roboto Medium"/>
              <a:ea typeface="Roboto Medium"/>
              <a:cs typeface="Roboto Medium"/>
              <a:sym typeface="Robot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graphicFrame>
        <p:nvGraphicFramePr>
          <p:cNvPr id="602" name="Google Shape;602;p75"/>
          <p:cNvGraphicFramePr/>
          <p:nvPr/>
        </p:nvGraphicFramePr>
        <p:xfrm>
          <a:off x="426050" y="991775"/>
          <a:ext cx="3000000" cy="3000000"/>
        </p:xfrm>
        <a:graphic>
          <a:graphicData uri="http://schemas.openxmlformats.org/drawingml/2006/table">
            <a:tbl>
              <a:tblPr>
                <a:noFill/>
                <a:tableStyleId>{9CA9DC24-55B6-4177-8824-3241ABFAA9F9}</a:tableStyleId>
              </a:tblPr>
              <a:tblGrid>
                <a:gridCol w="1198725"/>
                <a:gridCol w="2724075"/>
                <a:gridCol w="4320675"/>
              </a:tblGrid>
              <a:tr h="322300">
                <a:tc>
                  <a:txBody>
                    <a:bodyPr/>
                    <a:lstStyle/>
                    <a:p>
                      <a:pPr indent="0" lvl="0" marL="0" rtl="0" algn="ctr">
                        <a:lnSpc>
                          <a:spcPct val="100000"/>
                        </a:lnSpc>
                        <a:spcBef>
                          <a:spcPts val="0"/>
                        </a:spcBef>
                        <a:spcAft>
                          <a:spcPts val="0"/>
                        </a:spcAft>
                        <a:buNone/>
                      </a:pPr>
                      <a:r>
                        <a:rPr b="1" lang="vi" sz="1300">
                          <a:latin typeface="Nunito"/>
                          <a:ea typeface="Nunito"/>
                          <a:cs typeface="Nunito"/>
                          <a:sym typeface="Nunito"/>
                        </a:rPr>
                        <a:t>STT</a:t>
                      </a:r>
                      <a:endParaRPr b="1" sz="1300">
                        <a:latin typeface="Nunito"/>
                        <a:ea typeface="Nunito"/>
                        <a:cs typeface="Nunito"/>
                        <a:sym typeface="Nunito"/>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vi" sz="1300">
                          <a:latin typeface="Nunito"/>
                          <a:ea typeface="Nunito"/>
                          <a:cs typeface="Nunito"/>
                          <a:sym typeface="Nunito"/>
                        </a:rPr>
                        <a:t>Yêu cầu phi chức năng</a:t>
                      </a:r>
                      <a:endParaRPr b="1" sz="1300">
                        <a:latin typeface="Nunito"/>
                        <a:ea typeface="Nunito"/>
                        <a:cs typeface="Nunito"/>
                        <a:sym typeface="Nunito"/>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vi" sz="1300">
                          <a:latin typeface="Nunito"/>
                          <a:ea typeface="Nunito"/>
                          <a:cs typeface="Nunito"/>
                          <a:sym typeface="Nunito"/>
                        </a:rPr>
                        <a:t>Tiêu chuẩn đo lường</a:t>
                      </a:r>
                      <a:endParaRPr b="1" sz="1300">
                        <a:latin typeface="Nunito"/>
                        <a:ea typeface="Nunito"/>
                        <a:cs typeface="Nunito"/>
                        <a:sym typeface="Nunito"/>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355650">
                <a:tc>
                  <a:txBody>
                    <a:bodyPr/>
                    <a:lstStyle/>
                    <a:p>
                      <a:pPr indent="0" lvl="0" marL="0" marR="0" rtl="0" algn="ctr">
                        <a:lnSpc>
                          <a:spcPct val="150000"/>
                        </a:lnSpc>
                        <a:spcBef>
                          <a:spcPts val="0"/>
                        </a:spcBef>
                        <a:spcAft>
                          <a:spcPts val="0"/>
                        </a:spcAft>
                        <a:buNone/>
                      </a:pPr>
                      <a:r>
                        <a:rPr lang="vi" sz="1300">
                          <a:latin typeface="Nunito"/>
                          <a:ea typeface="Nunito"/>
                          <a:cs typeface="Nunito"/>
                          <a:sym typeface="Nunito"/>
                        </a:rPr>
                        <a:t>1</a:t>
                      </a:r>
                      <a:endParaRPr sz="1300">
                        <a:latin typeface="Nunito"/>
                        <a:ea typeface="Nunito"/>
                        <a:cs typeface="Nunito"/>
                        <a:sym typeface="Nunito"/>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97155" lvl="0" marL="89535" rtl="0" algn="l">
                        <a:lnSpc>
                          <a:spcPct val="150000"/>
                        </a:lnSpc>
                        <a:spcBef>
                          <a:spcPts val="0"/>
                        </a:spcBef>
                        <a:spcAft>
                          <a:spcPts val="0"/>
                        </a:spcAft>
                        <a:buSzPts val="1300"/>
                        <a:buFont typeface="Nunito"/>
                        <a:buChar char="✔"/>
                      </a:pPr>
                      <a:r>
                        <a:rPr lang="vi" sz="1300">
                          <a:latin typeface="Nunito"/>
                          <a:ea typeface="Nunito"/>
                          <a:cs typeface="Nunito"/>
                          <a:sym typeface="Nunito"/>
                        </a:rPr>
                        <a:t>Giao diện dễ sử dụng, thân thiện với người dùng</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6985" lvl="0" marL="89535" rtl="0" algn="just">
                        <a:lnSpc>
                          <a:spcPct val="115000"/>
                        </a:lnSpc>
                        <a:spcBef>
                          <a:spcPts val="0"/>
                        </a:spcBef>
                        <a:spcAft>
                          <a:spcPts val="0"/>
                        </a:spcAft>
                        <a:buSzPts val="1300"/>
                        <a:buFont typeface="Nunito"/>
                        <a:buChar char="✔"/>
                      </a:pPr>
                      <a:r>
                        <a:rPr lang="vi" sz="1300">
                          <a:latin typeface="Nunito"/>
                          <a:ea typeface="Nunito"/>
                          <a:cs typeface="Nunito"/>
                          <a:sym typeface="Nunito"/>
                        </a:rPr>
                        <a:t>&gt; 90% người dùng biết sử dụng ngay khi truy cập</a:t>
                      </a:r>
                      <a:endParaRPr sz="1300">
                        <a:latin typeface="Nunito"/>
                        <a:ea typeface="Nunito"/>
                        <a:cs typeface="Nunito"/>
                        <a:sym typeface="Nunito"/>
                      </a:endParaRPr>
                    </a:p>
                    <a:p>
                      <a:pPr indent="6985" lvl="0" marL="89535" rtl="0" algn="just">
                        <a:lnSpc>
                          <a:spcPct val="115000"/>
                        </a:lnSpc>
                        <a:spcBef>
                          <a:spcPts val="1000"/>
                        </a:spcBef>
                        <a:spcAft>
                          <a:spcPts val="0"/>
                        </a:spcAft>
                        <a:buSzPts val="1300"/>
                        <a:buFont typeface="Nunito"/>
                        <a:buChar char="✔"/>
                      </a:pPr>
                      <a:r>
                        <a:rPr lang="vi" sz="1300">
                          <a:latin typeface="Nunito"/>
                          <a:ea typeface="Nunito"/>
                          <a:cs typeface="Nunito"/>
                          <a:sym typeface="Nunito"/>
                        </a:rPr>
                        <a:t>Thiết kế màu sắc hệ thống hài hòa, không sử dụng màu sắc gây nhiễu thị giác, gây khó khăn cho người dùng khi sử dụng giao diện.</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54200">
                <a:tc>
                  <a:txBody>
                    <a:bodyPr/>
                    <a:lstStyle/>
                    <a:p>
                      <a:pPr indent="0" lvl="0" marL="0" marR="0" rtl="0" algn="ctr">
                        <a:lnSpc>
                          <a:spcPct val="150000"/>
                        </a:lnSpc>
                        <a:spcBef>
                          <a:spcPts val="0"/>
                        </a:spcBef>
                        <a:spcAft>
                          <a:spcPts val="0"/>
                        </a:spcAft>
                        <a:buNone/>
                      </a:pPr>
                      <a:r>
                        <a:rPr lang="vi" sz="1100">
                          <a:latin typeface="Nunito"/>
                          <a:ea typeface="Nunito"/>
                          <a:cs typeface="Nunito"/>
                          <a:sym typeface="Nunito"/>
                        </a:rPr>
                        <a:t>2</a:t>
                      </a:r>
                      <a:endParaRPr sz="1100">
                        <a:latin typeface="Nunito"/>
                        <a:ea typeface="Nunito"/>
                        <a:cs typeface="Nunito"/>
                        <a:sym typeface="Nunito"/>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97155" lvl="0" marL="89535" rtl="0" algn="l">
                        <a:lnSpc>
                          <a:spcPct val="150000"/>
                        </a:lnSpc>
                        <a:spcBef>
                          <a:spcPts val="0"/>
                        </a:spcBef>
                        <a:spcAft>
                          <a:spcPts val="0"/>
                        </a:spcAft>
                        <a:buSzPts val="1300"/>
                        <a:buFont typeface="Nunito"/>
                        <a:buChar char="✔"/>
                      </a:pPr>
                      <a:r>
                        <a:rPr lang="vi" sz="1300">
                          <a:latin typeface="Nunito"/>
                          <a:ea typeface="Nunito"/>
                          <a:cs typeface="Nunito"/>
                          <a:sym typeface="Nunito"/>
                        </a:rPr>
                        <a:t>Độ an toàn và bảo mật</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6985" lvl="0" marL="89535" rtl="0" algn="just">
                        <a:lnSpc>
                          <a:spcPct val="115000"/>
                        </a:lnSpc>
                        <a:spcBef>
                          <a:spcPts val="0"/>
                        </a:spcBef>
                        <a:spcAft>
                          <a:spcPts val="0"/>
                        </a:spcAft>
                        <a:buSzPts val="1300"/>
                        <a:buFont typeface="Nunito"/>
                        <a:buChar char="✔"/>
                      </a:pPr>
                      <a:r>
                        <a:rPr lang="vi" sz="1300">
                          <a:latin typeface="Nunito"/>
                          <a:ea typeface="Nunito"/>
                          <a:cs typeface="Nunito"/>
                          <a:sym typeface="Nunito"/>
                        </a:rPr>
                        <a:t>Mật khẩu được mã hóa </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790550">
                <a:tc>
                  <a:txBody>
                    <a:bodyPr/>
                    <a:lstStyle/>
                    <a:p>
                      <a:pPr indent="0" lvl="0" marL="0" marR="0" rtl="0" algn="ctr">
                        <a:lnSpc>
                          <a:spcPct val="150000"/>
                        </a:lnSpc>
                        <a:spcBef>
                          <a:spcPts val="0"/>
                        </a:spcBef>
                        <a:spcAft>
                          <a:spcPts val="0"/>
                        </a:spcAft>
                        <a:buNone/>
                      </a:pPr>
                      <a:r>
                        <a:rPr lang="vi" sz="1100">
                          <a:latin typeface="Nunito"/>
                          <a:ea typeface="Nunito"/>
                          <a:cs typeface="Nunito"/>
                          <a:sym typeface="Nunito"/>
                        </a:rPr>
                        <a:t>3</a:t>
                      </a:r>
                      <a:endParaRPr sz="1100">
                        <a:latin typeface="Nunito"/>
                        <a:ea typeface="Nunito"/>
                        <a:cs typeface="Nunito"/>
                        <a:sym typeface="Nunito"/>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97155" lvl="0" marL="89535" rtl="0" algn="l">
                        <a:lnSpc>
                          <a:spcPct val="150000"/>
                        </a:lnSpc>
                        <a:spcBef>
                          <a:spcPts val="0"/>
                        </a:spcBef>
                        <a:spcAft>
                          <a:spcPts val="0"/>
                        </a:spcAft>
                        <a:buSzPts val="1300"/>
                        <a:buFont typeface="Nunito"/>
                        <a:buChar char="✔"/>
                      </a:pPr>
                      <a:r>
                        <a:rPr lang="vi" sz="1300">
                          <a:latin typeface="Nunito"/>
                          <a:ea typeface="Nunito"/>
                          <a:cs typeface="Nunito"/>
                          <a:sym typeface="Nunito"/>
                        </a:rPr>
                        <a:t>Tốc độ xử lý nhanh</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6985" lvl="0" marL="89535" rtl="0" algn="just">
                        <a:lnSpc>
                          <a:spcPct val="115000"/>
                        </a:lnSpc>
                        <a:spcBef>
                          <a:spcPts val="0"/>
                        </a:spcBef>
                        <a:spcAft>
                          <a:spcPts val="0"/>
                        </a:spcAft>
                        <a:buSzPts val="1300"/>
                        <a:buFont typeface="Nunito"/>
                        <a:buChar char="✔"/>
                      </a:pPr>
                      <a:r>
                        <a:rPr lang="vi" sz="1300">
                          <a:latin typeface="Nunito"/>
                          <a:ea typeface="Nunito"/>
                          <a:cs typeface="Nunito"/>
                          <a:sym typeface="Nunito"/>
                        </a:rPr>
                        <a:t>Tốc độ phản hồi của hệ thống không quá 2s.</a:t>
                      </a:r>
                      <a:endParaRPr sz="1300">
                        <a:latin typeface="Nunito"/>
                        <a:ea typeface="Nunito"/>
                        <a:cs typeface="Nunito"/>
                        <a:sym typeface="Nunito"/>
                      </a:endParaRPr>
                    </a:p>
                    <a:p>
                      <a:pPr indent="6985" lvl="0" marL="89535" rtl="0" algn="just">
                        <a:lnSpc>
                          <a:spcPct val="115000"/>
                        </a:lnSpc>
                        <a:spcBef>
                          <a:spcPts val="0"/>
                        </a:spcBef>
                        <a:spcAft>
                          <a:spcPts val="0"/>
                        </a:spcAft>
                        <a:buSzPts val="1300"/>
                        <a:buFont typeface="Nunito"/>
                        <a:buChar char="✔"/>
                      </a:pPr>
                      <a:r>
                        <a:rPr lang="vi" sz="1300">
                          <a:latin typeface="Nunito"/>
                          <a:ea typeface="Nunito"/>
                          <a:cs typeface="Nunito"/>
                          <a:sym typeface="Nunito"/>
                        </a:rPr>
                        <a:t>Đảm bảo khả năng vận hành thường xuyên, liên tục 24/7</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88625">
                <a:tc>
                  <a:txBody>
                    <a:bodyPr/>
                    <a:lstStyle/>
                    <a:p>
                      <a:pPr indent="0" lvl="0" marL="0" marR="0" rtl="0" algn="ctr">
                        <a:lnSpc>
                          <a:spcPct val="150000"/>
                        </a:lnSpc>
                        <a:spcBef>
                          <a:spcPts val="0"/>
                        </a:spcBef>
                        <a:spcAft>
                          <a:spcPts val="0"/>
                        </a:spcAft>
                        <a:buNone/>
                      </a:pPr>
                      <a:r>
                        <a:rPr lang="vi" sz="1100">
                          <a:latin typeface="Nunito"/>
                          <a:ea typeface="Nunito"/>
                          <a:cs typeface="Nunito"/>
                          <a:sym typeface="Nunito"/>
                        </a:rPr>
                        <a:t>4</a:t>
                      </a:r>
                      <a:endParaRPr sz="1100">
                        <a:latin typeface="Nunito"/>
                        <a:ea typeface="Nunito"/>
                        <a:cs typeface="Nunito"/>
                        <a:sym typeface="Nunito"/>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97155" lvl="0" marL="89535" rtl="0" algn="l">
                        <a:lnSpc>
                          <a:spcPct val="150000"/>
                        </a:lnSpc>
                        <a:spcBef>
                          <a:spcPts val="0"/>
                        </a:spcBef>
                        <a:spcAft>
                          <a:spcPts val="0"/>
                        </a:spcAft>
                        <a:buSzPts val="1300"/>
                        <a:buFont typeface="Nunito"/>
                        <a:buChar char="✔"/>
                      </a:pPr>
                      <a:r>
                        <a:rPr lang="vi" sz="1300">
                          <a:latin typeface="Nunito"/>
                          <a:ea typeface="Nunito"/>
                          <a:cs typeface="Nunito"/>
                          <a:sym typeface="Nunito"/>
                        </a:rPr>
                        <a:t>Khả năng bảo trì</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6985" lvl="0" marL="89535" rtl="0" algn="just">
                        <a:lnSpc>
                          <a:spcPct val="115000"/>
                        </a:lnSpc>
                        <a:spcBef>
                          <a:spcPts val="0"/>
                        </a:spcBef>
                        <a:spcAft>
                          <a:spcPts val="0"/>
                        </a:spcAft>
                        <a:buSzPts val="1300"/>
                        <a:buFont typeface="Nunito"/>
                        <a:buChar char="✔"/>
                      </a:pPr>
                      <a:r>
                        <a:rPr lang="vi" sz="1300">
                          <a:latin typeface="Nunito"/>
                          <a:ea typeface="Nunito"/>
                          <a:cs typeface="Nunito"/>
                          <a:sym typeface="Nunito"/>
                        </a:rPr>
                        <a:t>Dễ bảo trì mỗi khi gặp sự cố</a:t>
                      </a:r>
                      <a:endParaRPr sz="1300">
                        <a:latin typeface="Nunito"/>
                        <a:ea typeface="Nunito"/>
                        <a:cs typeface="Nunito"/>
                        <a:sym typeface="Nunito"/>
                      </a:endParaRPr>
                    </a:p>
                    <a:p>
                      <a:pPr indent="6985" lvl="0" marL="89535" rtl="0" algn="just">
                        <a:lnSpc>
                          <a:spcPct val="115000"/>
                        </a:lnSpc>
                        <a:spcBef>
                          <a:spcPts val="1000"/>
                        </a:spcBef>
                        <a:spcAft>
                          <a:spcPts val="0"/>
                        </a:spcAft>
                        <a:buSzPts val="1300"/>
                        <a:buFont typeface="Nunito"/>
                        <a:buChar char="✔"/>
                      </a:pPr>
                      <a:r>
                        <a:rPr lang="vi" sz="1300">
                          <a:latin typeface="Nunito"/>
                          <a:ea typeface="Nunito"/>
                          <a:cs typeface="Nunito"/>
                          <a:sym typeface="Nunito"/>
                        </a:rPr>
                        <a:t>Có khả năng chịu lỗi và phục hồi hệ thống</a:t>
                      </a:r>
                      <a:endParaRPr sz="1300">
                        <a:latin typeface="Nunito"/>
                        <a:ea typeface="Nunito"/>
                        <a:cs typeface="Nunito"/>
                        <a:sym typeface="Nunit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603" name="Google Shape;603;p75"/>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VII. Yêu cầu phi chức năng và tiêu chuẩn đo lường</a:t>
            </a:r>
            <a:endParaRPr sz="2600">
              <a:solidFill>
                <a:srgbClr val="666666"/>
              </a:solidFill>
              <a:latin typeface="Roboto Medium"/>
              <a:ea typeface="Roboto Medium"/>
              <a:cs typeface="Roboto Medium"/>
              <a:sym typeface="Roboto Medium"/>
            </a:endParaRPr>
          </a:p>
        </p:txBody>
      </p:sp>
    </p:spTree>
  </p:cSld>
  <p:clrMapOvr>
    <a:masterClrMapping/>
  </p:clrMapOvr>
  <mc:AlternateContent>
    <mc:Choice Requires="p14">
      <p:transition spd="med" p14:dur="600">
        <p14:flip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cxnSp>
        <p:nvCxnSpPr>
          <p:cNvPr id="356" name="Google Shape;356;p40"/>
          <p:cNvCxnSpPr/>
          <p:nvPr/>
        </p:nvCxnSpPr>
        <p:spPr>
          <a:xfrm>
            <a:off x="8958538" y="2975950"/>
            <a:ext cx="560400" cy="0"/>
          </a:xfrm>
          <a:prstGeom prst="straightConnector1">
            <a:avLst/>
          </a:prstGeom>
          <a:noFill/>
          <a:ln cap="flat" cmpd="sng" w="76200">
            <a:solidFill>
              <a:srgbClr val="A64D79"/>
            </a:solidFill>
            <a:prstDash val="dot"/>
            <a:round/>
            <a:headEnd len="med" w="med" type="none"/>
            <a:tailEnd len="med" w="med" type="none"/>
          </a:ln>
        </p:spPr>
      </p:cxnSp>
      <p:cxnSp>
        <p:nvCxnSpPr>
          <p:cNvPr id="357" name="Google Shape;357;p40"/>
          <p:cNvCxnSpPr/>
          <p:nvPr/>
        </p:nvCxnSpPr>
        <p:spPr>
          <a:xfrm>
            <a:off x="7552288" y="2975950"/>
            <a:ext cx="503700" cy="0"/>
          </a:xfrm>
          <a:prstGeom prst="straightConnector1">
            <a:avLst/>
          </a:prstGeom>
          <a:noFill/>
          <a:ln cap="flat" cmpd="sng" w="76200">
            <a:solidFill>
              <a:srgbClr val="A64D79"/>
            </a:solidFill>
            <a:prstDash val="solid"/>
            <a:round/>
            <a:headEnd len="med" w="med" type="none"/>
            <a:tailEnd len="med" w="med" type="none"/>
          </a:ln>
        </p:spPr>
      </p:cxnSp>
      <p:cxnSp>
        <p:nvCxnSpPr>
          <p:cNvPr id="358" name="Google Shape;358;p40"/>
          <p:cNvCxnSpPr/>
          <p:nvPr/>
        </p:nvCxnSpPr>
        <p:spPr>
          <a:xfrm>
            <a:off x="6240138" y="2975950"/>
            <a:ext cx="503700" cy="0"/>
          </a:xfrm>
          <a:prstGeom prst="straightConnector1">
            <a:avLst/>
          </a:prstGeom>
          <a:noFill/>
          <a:ln cap="flat" cmpd="sng" w="76200">
            <a:solidFill>
              <a:srgbClr val="C27BA0"/>
            </a:solidFill>
            <a:prstDash val="solid"/>
            <a:round/>
            <a:headEnd len="med" w="med" type="none"/>
            <a:tailEnd len="med" w="med" type="none"/>
          </a:ln>
        </p:spPr>
      </p:cxnSp>
      <p:cxnSp>
        <p:nvCxnSpPr>
          <p:cNvPr id="359" name="Google Shape;359;p40"/>
          <p:cNvCxnSpPr/>
          <p:nvPr/>
        </p:nvCxnSpPr>
        <p:spPr>
          <a:xfrm>
            <a:off x="4960138" y="2956275"/>
            <a:ext cx="503700" cy="0"/>
          </a:xfrm>
          <a:prstGeom prst="straightConnector1">
            <a:avLst/>
          </a:prstGeom>
          <a:noFill/>
          <a:ln cap="flat" cmpd="sng" w="76200">
            <a:solidFill>
              <a:srgbClr val="674EA7"/>
            </a:solidFill>
            <a:prstDash val="solid"/>
            <a:round/>
            <a:headEnd len="med" w="med" type="none"/>
            <a:tailEnd len="med" w="med" type="none"/>
          </a:ln>
        </p:spPr>
      </p:cxnSp>
      <p:cxnSp>
        <p:nvCxnSpPr>
          <p:cNvPr id="360" name="Google Shape;360;p40"/>
          <p:cNvCxnSpPr/>
          <p:nvPr/>
        </p:nvCxnSpPr>
        <p:spPr>
          <a:xfrm>
            <a:off x="3680138" y="2956275"/>
            <a:ext cx="503700" cy="0"/>
          </a:xfrm>
          <a:prstGeom prst="straightConnector1">
            <a:avLst/>
          </a:prstGeom>
          <a:noFill/>
          <a:ln cap="flat" cmpd="sng" w="76200">
            <a:solidFill>
              <a:srgbClr val="0B5394"/>
            </a:solidFill>
            <a:prstDash val="solid"/>
            <a:round/>
            <a:headEnd len="med" w="med" type="none"/>
            <a:tailEnd len="med" w="med" type="none"/>
          </a:ln>
        </p:spPr>
      </p:cxnSp>
      <p:cxnSp>
        <p:nvCxnSpPr>
          <p:cNvPr id="361" name="Google Shape;361;p40"/>
          <p:cNvCxnSpPr/>
          <p:nvPr/>
        </p:nvCxnSpPr>
        <p:spPr>
          <a:xfrm>
            <a:off x="2400138" y="2956275"/>
            <a:ext cx="503700" cy="0"/>
          </a:xfrm>
          <a:prstGeom prst="straightConnector1">
            <a:avLst/>
          </a:prstGeom>
          <a:noFill/>
          <a:ln cap="flat" cmpd="sng" w="76200">
            <a:solidFill>
              <a:srgbClr val="1155CC"/>
            </a:solidFill>
            <a:prstDash val="solid"/>
            <a:round/>
            <a:headEnd len="med" w="med" type="none"/>
            <a:tailEnd len="med" w="med" type="none"/>
          </a:ln>
        </p:spPr>
      </p:cxnSp>
      <p:cxnSp>
        <p:nvCxnSpPr>
          <p:cNvPr id="362" name="Google Shape;362;p40"/>
          <p:cNvCxnSpPr/>
          <p:nvPr/>
        </p:nvCxnSpPr>
        <p:spPr>
          <a:xfrm>
            <a:off x="1152275" y="2956275"/>
            <a:ext cx="503700" cy="0"/>
          </a:xfrm>
          <a:prstGeom prst="straightConnector1">
            <a:avLst/>
          </a:prstGeom>
          <a:noFill/>
          <a:ln cap="flat" cmpd="sng" w="76200">
            <a:solidFill>
              <a:srgbClr val="6D9EEB"/>
            </a:solidFill>
            <a:prstDash val="solid"/>
            <a:round/>
            <a:headEnd len="med" w="med" type="none"/>
            <a:tailEnd len="med" w="med" type="none"/>
          </a:ln>
        </p:spPr>
      </p:cxnSp>
      <p:sp>
        <p:nvSpPr>
          <p:cNvPr id="363" name="Google Shape;363;p40"/>
          <p:cNvSpPr/>
          <p:nvPr/>
        </p:nvSpPr>
        <p:spPr>
          <a:xfrm>
            <a:off x="311685" y="2522857"/>
            <a:ext cx="840600" cy="840600"/>
          </a:xfrm>
          <a:prstGeom prst="donut">
            <a:avLst>
              <a:gd fmla="val 9832" name="adj"/>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200">
                <a:solidFill>
                  <a:srgbClr val="4A86E8"/>
                </a:solidFill>
                <a:latin typeface="EB Garamond SemiBold"/>
                <a:ea typeface="EB Garamond SemiBold"/>
                <a:cs typeface="EB Garamond SemiBold"/>
                <a:sym typeface="EB Garamond SemiBold"/>
              </a:rPr>
              <a:t>I</a:t>
            </a:r>
            <a:endParaRPr sz="2200">
              <a:solidFill>
                <a:srgbClr val="4A86E8"/>
              </a:solidFill>
              <a:latin typeface="EB Garamond SemiBold"/>
              <a:ea typeface="EB Garamond SemiBold"/>
              <a:cs typeface="EB Garamond SemiBold"/>
              <a:sym typeface="EB Garamond SemiBold"/>
            </a:endParaRPr>
          </a:p>
        </p:txBody>
      </p:sp>
      <p:sp>
        <p:nvSpPr>
          <p:cNvPr id="364" name="Google Shape;364;p40"/>
          <p:cNvSpPr txBox="1"/>
          <p:nvPr/>
        </p:nvSpPr>
        <p:spPr>
          <a:xfrm>
            <a:off x="129897" y="3555700"/>
            <a:ext cx="1204200" cy="7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300">
                <a:latin typeface="Open Sans"/>
                <a:ea typeface="Open Sans"/>
                <a:cs typeface="Open Sans"/>
                <a:sym typeface="Open Sans"/>
              </a:rPr>
              <a:t>Bản kế hoạch quản lý yêu cầu</a:t>
            </a:r>
            <a:endParaRPr sz="1300">
              <a:latin typeface="Open Sans"/>
              <a:ea typeface="Open Sans"/>
              <a:cs typeface="Open Sans"/>
              <a:sym typeface="Open Sans"/>
            </a:endParaRPr>
          </a:p>
        </p:txBody>
      </p:sp>
      <p:sp>
        <p:nvSpPr>
          <p:cNvPr id="365" name="Google Shape;365;p40"/>
          <p:cNvSpPr/>
          <p:nvPr/>
        </p:nvSpPr>
        <p:spPr>
          <a:xfrm>
            <a:off x="1591689" y="2516300"/>
            <a:ext cx="840600" cy="840600"/>
          </a:xfrm>
          <a:prstGeom prst="donut">
            <a:avLst>
              <a:gd fmla="val 9832" name="adj"/>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200">
                <a:solidFill>
                  <a:srgbClr val="6D9EEB"/>
                </a:solidFill>
                <a:latin typeface="EB Garamond SemiBold"/>
                <a:ea typeface="EB Garamond SemiBold"/>
                <a:cs typeface="EB Garamond SemiBold"/>
                <a:sym typeface="EB Garamond SemiBold"/>
              </a:rPr>
              <a:t>II</a:t>
            </a:r>
            <a:endParaRPr sz="2200">
              <a:solidFill>
                <a:srgbClr val="6D9EEB"/>
              </a:solidFill>
              <a:latin typeface="EB Garamond SemiBold"/>
              <a:ea typeface="EB Garamond SemiBold"/>
              <a:cs typeface="EB Garamond SemiBold"/>
              <a:sym typeface="EB Garamond SemiBold"/>
            </a:endParaRPr>
          </a:p>
        </p:txBody>
      </p:sp>
      <p:sp>
        <p:nvSpPr>
          <p:cNvPr id="366" name="Google Shape;366;p40"/>
          <p:cNvSpPr txBox="1"/>
          <p:nvPr/>
        </p:nvSpPr>
        <p:spPr>
          <a:xfrm>
            <a:off x="1497177" y="1581563"/>
            <a:ext cx="1029600" cy="7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300">
                <a:latin typeface="Open Sans"/>
                <a:ea typeface="Open Sans"/>
                <a:cs typeface="Open Sans"/>
                <a:sym typeface="Open Sans"/>
              </a:rPr>
              <a:t>Xác định các FEATURES</a:t>
            </a:r>
            <a:endParaRPr sz="1300">
              <a:latin typeface="Open Sans"/>
              <a:ea typeface="Open Sans"/>
              <a:cs typeface="Open Sans"/>
              <a:sym typeface="Open Sans"/>
            </a:endParaRPr>
          </a:p>
        </p:txBody>
      </p:sp>
      <p:sp>
        <p:nvSpPr>
          <p:cNvPr id="367" name="Google Shape;367;p40"/>
          <p:cNvSpPr/>
          <p:nvPr/>
        </p:nvSpPr>
        <p:spPr>
          <a:xfrm>
            <a:off x="2871693" y="2529414"/>
            <a:ext cx="840600" cy="840600"/>
          </a:xfrm>
          <a:prstGeom prst="donut">
            <a:avLst>
              <a:gd fmla="val 9832"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200">
                <a:solidFill>
                  <a:srgbClr val="1155CC"/>
                </a:solidFill>
                <a:latin typeface="EB Garamond SemiBold"/>
                <a:ea typeface="EB Garamond SemiBold"/>
                <a:cs typeface="EB Garamond SemiBold"/>
                <a:sym typeface="EB Garamond SemiBold"/>
              </a:rPr>
              <a:t>III</a:t>
            </a:r>
            <a:endParaRPr sz="2200">
              <a:solidFill>
                <a:srgbClr val="1155CC"/>
              </a:solidFill>
              <a:latin typeface="EB Garamond SemiBold"/>
              <a:ea typeface="EB Garamond SemiBold"/>
              <a:cs typeface="EB Garamond SemiBold"/>
              <a:sym typeface="EB Garamond SemiBold"/>
            </a:endParaRPr>
          </a:p>
        </p:txBody>
      </p:sp>
      <p:sp>
        <p:nvSpPr>
          <p:cNvPr id="368" name="Google Shape;368;p40"/>
          <p:cNvSpPr txBox="1"/>
          <p:nvPr/>
        </p:nvSpPr>
        <p:spPr>
          <a:xfrm>
            <a:off x="2637552" y="3555750"/>
            <a:ext cx="1308900" cy="12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300">
                <a:latin typeface="Open Sans"/>
                <a:ea typeface="Open Sans"/>
                <a:cs typeface="Open Sans"/>
                <a:sym typeface="Open Sans"/>
              </a:rPr>
              <a:t>Xác định các lớp và các thuộc tính + xây dựng biểu đồ lớp</a:t>
            </a:r>
            <a:endParaRPr sz="1300">
              <a:latin typeface="Open Sans"/>
              <a:ea typeface="Open Sans"/>
              <a:cs typeface="Open Sans"/>
              <a:sym typeface="Open Sans"/>
            </a:endParaRPr>
          </a:p>
        </p:txBody>
      </p:sp>
      <p:sp>
        <p:nvSpPr>
          <p:cNvPr id="369" name="Google Shape;369;p40"/>
          <p:cNvSpPr/>
          <p:nvPr/>
        </p:nvSpPr>
        <p:spPr>
          <a:xfrm>
            <a:off x="4151697" y="2535971"/>
            <a:ext cx="840600" cy="840600"/>
          </a:xfrm>
          <a:prstGeom prst="donut">
            <a:avLst>
              <a:gd fmla="val 9832" name="adj"/>
            </a:avLst>
          </a:prstGeom>
          <a:solidFill>
            <a:srgbClr val="0B539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200">
                <a:solidFill>
                  <a:srgbClr val="0B5394"/>
                </a:solidFill>
                <a:latin typeface="EB Garamond SemiBold"/>
                <a:ea typeface="EB Garamond SemiBold"/>
                <a:cs typeface="EB Garamond SemiBold"/>
                <a:sym typeface="EB Garamond SemiBold"/>
              </a:rPr>
              <a:t>IV</a:t>
            </a:r>
            <a:endParaRPr sz="2200">
              <a:solidFill>
                <a:srgbClr val="0B5394"/>
              </a:solidFill>
              <a:latin typeface="EB Garamond SemiBold"/>
              <a:ea typeface="EB Garamond SemiBold"/>
              <a:cs typeface="EB Garamond SemiBold"/>
              <a:sym typeface="EB Garamond SemiBold"/>
            </a:endParaRPr>
          </a:p>
        </p:txBody>
      </p:sp>
      <p:sp>
        <p:nvSpPr>
          <p:cNvPr id="370" name="Google Shape;370;p40"/>
          <p:cNvSpPr txBox="1"/>
          <p:nvPr/>
        </p:nvSpPr>
        <p:spPr>
          <a:xfrm>
            <a:off x="3722702" y="1405550"/>
            <a:ext cx="1698600" cy="9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300">
                <a:latin typeface="Open Sans"/>
                <a:ea typeface="Open Sans"/>
                <a:cs typeface="Open Sans"/>
                <a:sym typeface="Open Sans"/>
              </a:rPr>
              <a:t>Xác định các tác nhân, các use cases và biểu đồ UC tổng quát, chi tiết</a:t>
            </a:r>
            <a:endParaRPr sz="1300">
              <a:latin typeface="Open Sans"/>
              <a:ea typeface="Open Sans"/>
              <a:cs typeface="Open Sans"/>
              <a:sym typeface="Open Sans"/>
            </a:endParaRPr>
          </a:p>
        </p:txBody>
      </p:sp>
      <p:sp>
        <p:nvSpPr>
          <p:cNvPr id="371" name="Google Shape;371;p40"/>
          <p:cNvSpPr/>
          <p:nvPr/>
        </p:nvSpPr>
        <p:spPr>
          <a:xfrm>
            <a:off x="5431700" y="2555642"/>
            <a:ext cx="840600" cy="840600"/>
          </a:xfrm>
          <a:prstGeom prst="donut">
            <a:avLst>
              <a:gd fmla="val 9832"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200">
                <a:solidFill>
                  <a:srgbClr val="8E7CC3"/>
                </a:solidFill>
                <a:latin typeface="EB Garamond SemiBold"/>
                <a:ea typeface="EB Garamond SemiBold"/>
                <a:cs typeface="EB Garamond SemiBold"/>
                <a:sym typeface="EB Garamond SemiBold"/>
              </a:rPr>
              <a:t>V</a:t>
            </a:r>
            <a:endParaRPr sz="2200">
              <a:solidFill>
                <a:srgbClr val="8E7CC3"/>
              </a:solidFill>
              <a:latin typeface="EB Garamond SemiBold"/>
              <a:ea typeface="EB Garamond SemiBold"/>
              <a:cs typeface="EB Garamond SemiBold"/>
              <a:sym typeface="EB Garamond SemiBold"/>
            </a:endParaRPr>
          </a:p>
        </p:txBody>
      </p:sp>
      <p:sp>
        <p:nvSpPr>
          <p:cNvPr id="372" name="Google Shape;372;p40"/>
          <p:cNvSpPr txBox="1"/>
          <p:nvPr/>
        </p:nvSpPr>
        <p:spPr>
          <a:xfrm>
            <a:off x="5197552" y="3555750"/>
            <a:ext cx="1308900" cy="10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300">
                <a:latin typeface="Open Sans"/>
                <a:ea typeface="Open Sans"/>
                <a:cs typeface="Open Sans"/>
                <a:sym typeface="Open Sans"/>
              </a:rPr>
              <a:t>Xây dựng luồng sự kiện cho các UCs</a:t>
            </a:r>
            <a:endParaRPr sz="1300">
              <a:latin typeface="Open Sans"/>
              <a:ea typeface="Open Sans"/>
              <a:cs typeface="Open Sans"/>
              <a:sym typeface="Open Sans"/>
            </a:endParaRPr>
          </a:p>
        </p:txBody>
      </p:sp>
      <p:sp>
        <p:nvSpPr>
          <p:cNvPr id="373" name="Google Shape;373;p40"/>
          <p:cNvSpPr/>
          <p:nvPr/>
        </p:nvSpPr>
        <p:spPr>
          <a:xfrm>
            <a:off x="6711704" y="2542528"/>
            <a:ext cx="840600" cy="840600"/>
          </a:xfrm>
          <a:prstGeom prst="donut">
            <a:avLst>
              <a:gd fmla="val 9832" name="adj"/>
            </a:avLst>
          </a:prstGeom>
          <a:solidFill>
            <a:srgbClr val="C27BA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200">
                <a:solidFill>
                  <a:srgbClr val="C27BA0"/>
                </a:solidFill>
                <a:latin typeface="EB Garamond SemiBold"/>
                <a:ea typeface="EB Garamond SemiBold"/>
                <a:cs typeface="EB Garamond SemiBold"/>
                <a:sym typeface="EB Garamond SemiBold"/>
              </a:rPr>
              <a:t>VI</a:t>
            </a:r>
            <a:endParaRPr sz="2200">
              <a:solidFill>
                <a:srgbClr val="C27BA0"/>
              </a:solidFill>
              <a:latin typeface="EB Garamond SemiBold"/>
              <a:ea typeface="EB Garamond SemiBold"/>
              <a:cs typeface="EB Garamond SemiBold"/>
              <a:sym typeface="EB Garamond SemiBold"/>
            </a:endParaRPr>
          </a:p>
        </p:txBody>
      </p:sp>
      <p:sp>
        <p:nvSpPr>
          <p:cNvPr id="374" name="Google Shape;374;p40"/>
          <p:cNvSpPr/>
          <p:nvPr/>
        </p:nvSpPr>
        <p:spPr>
          <a:xfrm>
            <a:off x="7991708" y="2549085"/>
            <a:ext cx="840600" cy="840600"/>
          </a:xfrm>
          <a:prstGeom prst="donut">
            <a:avLst>
              <a:gd fmla="val 9832" name="adj"/>
            </a:avLst>
          </a:prstGeom>
          <a:solidFill>
            <a:srgbClr val="741B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2200">
                <a:solidFill>
                  <a:srgbClr val="741B47"/>
                </a:solidFill>
                <a:latin typeface="EB Garamond SemiBold"/>
                <a:ea typeface="EB Garamond SemiBold"/>
                <a:cs typeface="EB Garamond SemiBold"/>
                <a:sym typeface="EB Garamond SemiBold"/>
              </a:rPr>
              <a:t>VII</a:t>
            </a:r>
            <a:endParaRPr sz="2200">
              <a:solidFill>
                <a:srgbClr val="741B47"/>
              </a:solidFill>
              <a:latin typeface="EB Garamond SemiBold"/>
              <a:ea typeface="EB Garamond SemiBold"/>
              <a:cs typeface="EB Garamond SemiBold"/>
              <a:sym typeface="EB Garamond SemiBold"/>
            </a:endParaRPr>
          </a:p>
        </p:txBody>
      </p:sp>
      <p:sp>
        <p:nvSpPr>
          <p:cNvPr id="375" name="Google Shape;375;p40"/>
          <p:cNvSpPr txBox="1"/>
          <p:nvPr/>
        </p:nvSpPr>
        <p:spPr>
          <a:xfrm>
            <a:off x="6282702" y="1156175"/>
            <a:ext cx="1698600" cy="11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300">
                <a:latin typeface="Open Sans"/>
                <a:ea typeface="Open Sans"/>
                <a:cs typeface="Open Sans"/>
                <a:sym typeface="Open Sans"/>
              </a:rPr>
              <a:t>Các yêu cầu phi chức năng, thiết lập độ đo các yêu cầu hoặc các tiêu chuẩn đo lường</a:t>
            </a:r>
            <a:endParaRPr sz="1300">
              <a:latin typeface="Open Sans"/>
              <a:ea typeface="Open Sans"/>
              <a:cs typeface="Open Sans"/>
              <a:sym typeface="Open Sans"/>
            </a:endParaRPr>
          </a:p>
        </p:txBody>
      </p:sp>
      <p:sp>
        <p:nvSpPr>
          <p:cNvPr id="376" name="Google Shape;376;p40"/>
          <p:cNvSpPr txBox="1"/>
          <p:nvPr/>
        </p:nvSpPr>
        <p:spPr>
          <a:xfrm>
            <a:off x="7809903" y="3555750"/>
            <a:ext cx="1204200" cy="104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300">
                <a:latin typeface="Open Sans"/>
                <a:ea typeface="Open Sans"/>
                <a:cs typeface="Open Sans"/>
                <a:sym typeface="Open Sans"/>
              </a:rPr>
              <a:t>Tài liệu đặc tả yêu cầu SRS</a:t>
            </a:r>
            <a:endParaRPr sz="1300">
              <a:latin typeface="Open Sans"/>
              <a:ea typeface="Open Sans"/>
              <a:cs typeface="Open Sans"/>
              <a:sym typeface="Open Sans"/>
            </a:endParaRPr>
          </a:p>
        </p:txBody>
      </p:sp>
      <p:sp>
        <p:nvSpPr>
          <p:cNvPr id="377" name="Google Shape;377;p40"/>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Tổng quan</a:t>
            </a:r>
            <a:endParaRPr sz="2600">
              <a:solidFill>
                <a:srgbClr val="666666"/>
              </a:solidFill>
              <a:latin typeface="Roboto Medium"/>
              <a:ea typeface="Roboto Medium"/>
              <a:cs typeface="Roboto Medium"/>
              <a:sym typeface="Roboto Medium"/>
            </a:endParaRPr>
          </a:p>
        </p:txBody>
      </p:sp>
      <p:cxnSp>
        <p:nvCxnSpPr>
          <p:cNvPr id="378" name="Google Shape;378;p40"/>
          <p:cNvCxnSpPr>
            <a:endCxn id="363" idx="2"/>
          </p:cNvCxnSpPr>
          <p:nvPr/>
        </p:nvCxnSpPr>
        <p:spPr>
          <a:xfrm>
            <a:off x="-11115" y="2942857"/>
            <a:ext cx="322800" cy="300"/>
          </a:xfrm>
          <a:prstGeom prst="straightConnector1">
            <a:avLst/>
          </a:prstGeom>
          <a:noFill/>
          <a:ln cap="flat" cmpd="sng" w="76200">
            <a:solidFill>
              <a:srgbClr val="6D9EEB"/>
            </a:solidFill>
            <a:prstDash val="dot"/>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6"/>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6"/>
          <p:cNvSpPr txBox="1"/>
          <p:nvPr>
            <p:ph idx="4294967295" type="title"/>
          </p:nvPr>
        </p:nvSpPr>
        <p:spPr>
          <a:xfrm>
            <a:off x="1517700" y="2272050"/>
            <a:ext cx="6108600" cy="599400"/>
          </a:xfrm>
          <a:prstGeom prst="rect">
            <a:avLst/>
          </a:prstGeom>
        </p:spPr>
        <p:txBody>
          <a:bodyPr anchorCtr="0" anchor="ctr" bIns="17150" lIns="34275" spcFirstLastPara="1" rIns="34275" wrap="square" tIns="17150">
            <a:noAutofit/>
          </a:bodyPr>
          <a:lstStyle/>
          <a:p>
            <a:pPr indent="0" lvl="0" marL="0" rtl="0" algn="ctr">
              <a:lnSpc>
                <a:spcPct val="115000"/>
              </a:lnSpc>
              <a:spcBef>
                <a:spcPts val="0"/>
              </a:spcBef>
              <a:spcAft>
                <a:spcPts val="0"/>
              </a:spcAft>
              <a:buNone/>
            </a:pPr>
            <a:r>
              <a:rPr lang="vi">
                <a:solidFill>
                  <a:srgbClr val="1B48F4"/>
                </a:solidFill>
                <a:latin typeface="Roboto Medium"/>
                <a:ea typeface="Roboto Medium"/>
                <a:cs typeface="Roboto Medium"/>
                <a:sym typeface="Roboto Medium"/>
              </a:rPr>
              <a:t>VIII.</a:t>
            </a:r>
            <a:r>
              <a:rPr lang="vi">
                <a:solidFill>
                  <a:srgbClr val="000000"/>
                </a:solidFill>
                <a:latin typeface="Roboto Medium"/>
                <a:ea typeface="Roboto Medium"/>
                <a:cs typeface="Roboto Medium"/>
                <a:sym typeface="Roboto Medium"/>
              </a:rPr>
              <a:t> Tài liệu đặc tả yêu cầu SRS</a:t>
            </a:r>
            <a:endParaRPr>
              <a:solidFill>
                <a:srgbClr val="000000"/>
              </a:solidFill>
              <a:latin typeface="Roboto Medium"/>
              <a:ea typeface="Roboto Medium"/>
              <a:cs typeface="Roboto Medium"/>
              <a:sym typeface="Roboto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7"/>
          <p:cNvSpPr txBox="1"/>
          <p:nvPr/>
        </p:nvSpPr>
        <p:spPr>
          <a:xfrm>
            <a:off x="260275" y="744300"/>
            <a:ext cx="8683500" cy="4332600"/>
          </a:xfrm>
          <a:prstGeom prst="rect">
            <a:avLst/>
          </a:prstGeom>
          <a:noFill/>
          <a:ln>
            <a:noFill/>
          </a:ln>
        </p:spPr>
        <p:txBody>
          <a:bodyPr anchorCtr="0" anchor="t" bIns="91425" lIns="91425" spcFirstLastPara="1" rIns="91425" wrap="square" tIns="91425">
            <a:noAutofit/>
          </a:bodyPr>
          <a:lstStyle/>
          <a:p>
            <a:pPr indent="84454" lvl="0" marL="0" rtl="0" algn="l">
              <a:lnSpc>
                <a:spcPct val="100000"/>
              </a:lnSpc>
              <a:spcBef>
                <a:spcPts val="0"/>
              </a:spcBef>
              <a:spcAft>
                <a:spcPts val="0"/>
              </a:spcAft>
              <a:buClr>
                <a:schemeClr val="dk1"/>
              </a:buClr>
              <a:buSzPts val="1500"/>
              <a:buFont typeface="Times New Roman"/>
              <a:buAutoNum type="arabicPeriod"/>
            </a:pPr>
            <a:r>
              <a:rPr b="1" lang="vi" sz="1500">
                <a:solidFill>
                  <a:schemeClr val="dk1"/>
                </a:solidFill>
                <a:latin typeface="Times New Roman"/>
                <a:ea typeface="Times New Roman"/>
                <a:cs typeface="Times New Roman"/>
                <a:sym typeface="Times New Roman"/>
              </a:rPr>
              <a:t>Giới thiệu chung</a:t>
            </a:r>
            <a:endParaRPr b="1" sz="1500">
              <a:solidFill>
                <a:schemeClr val="dk1"/>
              </a:solidFill>
              <a:latin typeface="Times New Roman"/>
              <a:ea typeface="Times New Roman"/>
              <a:cs typeface="Times New Roman"/>
              <a:sym typeface="Times New Roman"/>
            </a:endParaRPr>
          </a:p>
          <a:p>
            <a:pPr indent="90804" lvl="0" marL="0" rtl="0" algn="just">
              <a:lnSpc>
                <a:spcPct val="150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Mục tiêu</a:t>
            </a:r>
            <a:endParaRPr>
              <a:solidFill>
                <a:schemeClr val="dk1"/>
              </a:solidFill>
              <a:latin typeface="Nunito"/>
              <a:ea typeface="Nunito"/>
              <a:cs typeface="Nunito"/>
              <a:sym typeface="Nunito"/>
            </a:endParaRPr>
          </a:p>
          <a:p>
            <a:pPr indent="-317499" lvl="1" marL="62992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Tạo điều kiện đánh giá mô tả phạm vi công việc </a:t>
            </a:r>
            <a:endParaRPr>
              <a:solidFill>
                <a:schemeClr val="dk1"/>
              </a:solidFill>
              <a:latin typeface="Nunito"/>
              <a:ea typeface="Nunito"/>
              <a:cs typeface="Nunito"/>
              <a:sym typeface="Nunito"/>
            </a:endParaRPr>
          </a:p>
          <a:p>
            <a:pPr indent="-317499" lvl="1" marL="62992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Cung cấp tài liệu tham khảo cho các nhà thiết kế phần mềm: hỗ trợ điều hướng, cấu trúc tài liệu</a:t>
            </a:r>
            <a:endParaRPr>
              <a:solidFill>
                <a:schemeClr val="dk1"/>
              </a:solidFill>
              <a:latin typeface="Nunito"/>
              <a:ea typeface="Nunito"/>
              <a:cs typeface="Nunito"/>
              <a:sym typeface="Nunito"/>
            </a:endParaRPr>
          </a:p>
          <a:p>
            <a:pPr indent="-317499" lvl="1" marL="62992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Cung cấp một khung để thử nghiệm các trường hợp sử dụng chính và phụ bao gồm các tính năng theo yêu cầu của khách hàng </a:t>
            </a:r>
            <a:endParaRPr>
              <a:solidFill>
                <a:schemeClr val="dk1"/>
              </a:solidFill>
              <a:latin typeface="Nunito"/>
              <a:ea typeface="Nunito"/>
              <a:cs typeface="Nunito"/>
              <a:sym typeface="Nunito"/>
            </a:endParaRPr>
          </a:p>
          <a:p>
            <a:pPr indent="-317499" lvl="1" marL="62992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Cung cấp một nền tảng để sàng lọc liên tục thông qua các thông số hoặc câu hỏi không đầy đủ</a:t>
            </a:r>
            <a:endParaRPr>
              <a:solidFill>
                <a:schemeClr val="dk1"/>
              </a:solidFill>
              <a:latin typeface="Nunito"/>
              <a:ea typeface="Nunito"/>
              <a:cs typeface="Nunito"/>
              <a:sym typeface="Nunito"/>
            </a:endParaRPr>
          </a:p>
          <a:p>
            <a:pPr indent="-317500" lvl="0" marL="457200" rtl="0" algn="just">
              <a:lnSpc>
                <a:spcPct val="150000"/>
              </a:lnSpc>
              <a:spcBef>
                <a:spcPts val="1000"/>
              </a:spcBef>
              <a:spcAft>
                <a:spcPts val="0"/>
              </a:spcAft>
              <a:buClr>
                <a:schemeClr val="dk1"/>
              </a:buClr>
              <a:buSzPts val="1400"/>
              <a:buFont typeface="Nunito"/>
              <a:buChar char="❖"/>
            </a:pPr>
            <a:r>
              <a:rPr lang="vi">
                <a:solidFill>
                  <a:schemeClr val="dk1"/>
                </a:solidFill>
                <a:latin typeface="Nunito"/>
                <a:ea typeface="Nunito"/>
                <a:cs typeface="Nunito"/>
                <a:sym typeface="Nunito"/>
              </a:rPr>
              <a:t>Phạm vi</a:t>
            </a:r>
            <a:endParaRPr>
              <a:solidFill>
                <a:schemeClr val="dk1"/>
              </a:solidFill>
              <a:latin typeface="Nunito"/>
              <a:ea typeface="Nunito"/>
              <a:cs typeface="Nunito"/>
              <a:sym typeface="Nunito"/>
            </a:endParaRPr>
          </a:p>
          <a:p>
            <a:pPr indent="-317499" lvl="1" marL="62992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Phần mềm quản lý điểm của sinh viên khoa CNTT Đại Học Thủy Lợi được cài đặt trên hệ thống website, giúp mọi sinh viên dễ dàng tiếp cận và xem thông tin điểm của mình một cách nhanh chóng. Đồng thời phục vụ cho người quản lý có thể quản lý, theo dõi điểm của sinh viên khoa mình, có thể điều chỉnh một cách nhanh chóng và tiết kiệm được thời gian, chi phí để lưu trữ dữ liệu sinh viên. Là cơ sở giao tiếp của các thành viên, căn cứ để thiết kế, kiểm thử. </a:t>
            </a:r>
            <a:endParaRPr>
              <a:solidFill>
                <a:schemeClr val="dk1"/>
              </a:solidFill>
              <a:latin typeface="Nunito"/>
              <a:ea typeface="Nunito"/>
              <a:cs typeface="Nunito"/>
              <a:sym typeface="Nunito"/>
            </a:endParaRPr>
          </a:p>
          <a:p>
            <a:pPr indent="0" lvl="0" marL="0" rtl="0" algn="l">
              <a:lnSpc>
                <a:spcPct val="150000"/>
              </a:lnSpc>
              <a:spcBef>
                <a:spcPts val="0"/>
              </a:spcBef>
              <a:spcAft>
                <a:spcPts val="0"/>
              </a:spcAft>
              <a:buNone/>
            </a:pPr>
            <a:r>
              <a:t/>
            </a:r>
            <a:endParaRPr sz="1500"/>
          </a:p>
        </p:txBody>
      </p:sp>
      <p:sp>
        <p:nvSpPr>
          <p:cNvPr id="615" name="Google Shape;615;p77"/>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VIII. Tài liệu đặc tả yêu cầu SRS</a:t>
            </a:r>
            <a:endParaRPr sz="2600">
              <a:solidFill>
                <a:srgbClr val="666666"/>
              </a:solidFill>
              <a:latin typeface="Roboto Medium"/>
              <a:ea typeface="Roboto Medium"/>
              <a:cs typeface="Roboto Medium"/>
              <a:sym typeface="Roboto Medium"/>
            </a:endParaRPr>
          </a:p>
        </p:txBody>
      </p:sp>
    </p:spTree>
  </p:cSld>
  <p:clrMapOvr>
    <a:masterClrMapping/>
  </p:clrMapOvr>
  <mc:AlternateContent>
    <mc:Choice Requires="p14">
      <p:transition spd="med" p14:dur="600">
        <p14:flip dir="l"/>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8"/>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vi" sz="1600">
                <a:solidFill>
                  <a:schemeClr val="dk1"/>
                </a:solidFill>
                <a:latin typeface="Nunito"/>
                <a:ea typeface="Nunito"/>
                <a:cs typeface="Nunito"/>
                <a:sym typeface="Nunito"/>
              </a:rPr>
              <a:t>2. Mô tả chung</a:t>
            </a:r>
            <a:endParaRPr b="1" sz="1600">
              <a:solidFill>
                <a:schemeClr val="dk1"/>
              </a:solidFill>
              <a:latin typeface="Nunito"/>
              <a:ea typeface="Nunito"/>
              <a:cs typeface="Nunito"/>
              <a:sym typeface="Nunito"/>
            </a:endParaRPr>
          </a:p>
          <a:p>
            <a:pPr indent="174625" lvl="0" marL="0" rtl="0" algn="l">
              <a:lnSpc>
                <a:spcPct val="115000"/>
              </a:lnSpc>
              <a:spcBef>
                <a:spcPts val="1000"/>
              </a:spcBef>
              <a:spcAft>
                <a:spcPts val="0"/>
              </a:spcAft>
              <a:buClr>
                <a:schemeClr val="dk1"/>
              </a:buClr>
              <a:buSzPts val="1500"/>
              <a:buFont typeface="Nunito"/>
              <a:buChar char="❖"/>
            </a:pPr>
            <a:r>
              <a:rPr b="1" lang="vi" sz="1500">
                <a:solidFill>
                  <a:schemeClr val="dk1"/>
                </a:solidFill>
                <a:latin typeface="Nunito"/>
                <a:ea typeface="Nunito"/>
                <a:cs typeface="Nunito"/>
                <a:sym typeface="Nunito"/>
              </a:rPr>
              <a:t>Tổng quan về phần mềm</a:t>
            </a:r>
            <a:endParaRPr b="1" sz="1500">
              <a:solidFill>
                <a:schemeClr val="dk1"/>
              </a:solidFill>
              <a:latin typeface="Nunito"/>
              <a:ea typeface="Nunito"/>
              <a:cs typeface="Nunito"/>
              <a:sym typeface="Nunito"/>
            </a:endParaRPr>
          </a:p>
          <a:p>
            <a:pPr indent="180975" lvl="0" marL="0" rtl="0" algn="l">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Hệ thống phần mềm gồm: Quản lý điểm của sinh viên.</a:t>
            </a:r>
            <a:endParaRPr>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Quản lý điểm của sinh viên</a:t>
            </a:r>
            <a:endParaRPr>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Sinh viên chọn tra cứu điểm học tập (theo từng học kỳ): Hệ thống gửi lại một bảng điểm trung bình học tập và một bảng điểm chi tiết môn học theo học kỳ đã chọn. </a:t>
            </a:r>
            <a:endParaRPr>
              <a:solidFill>
                <a:schemeClr val="dk1"/>
              </a:solidFill>
              <a:latin typeface="Nunito"/>
              <a:ea typeface="Nunito"/>
              <a:cs typeface="Nunito"/>
              <a:sym typeface="Nunito"/>
            </a:endParaRPr>
          </a:p>
          <a:p>
            <a:pPr indent="-317500" lvl="0" marL="457200" rtl="0" algn="l">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Sinh viên chọn tra cứu điểm tổng hợp (theo môn học, theo năm học, học kỳ hoặc từng đợt học): Hệ thống gửi lại một bảng điểm học tập của môn học đó.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rPr lang="vi">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457200" rtl="0" algn="just">
              <a:lnSpc>
                <a:spcPct val="115000"/>
              </a:lnSpc>
              <a:spcBef>
                <a:spcPts val="1000"/>
              </a:spcBef>
              <a:spcAft>
                <a:spcPts val="0"/>
              </a:spcAft>
              <a:buNone/>
            </a:pPr>
            <a:r>
              <a:t/>
            </a:r>
            <a:endParaRPr b="1">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SemiBold"/>
              <a:ea typeface="Nunito SemiBold"/>
              <a:cs typeface="Nunito SemiBold"/>
              <a:sym typeface="Nunito SemiBold"/>
            </a:endParaRPr>
          </a:p>
        </p:txBody>
      </p:sp>
      <p:sp>
        <p:nvSpPr>
          <p:cNvPr id="621" name="Google Shape;621;p78"/>
          <p:cNvSpPr txBox="1"/>
          <p:nvPr/>
        </p:nvSpPr>
        <p:spPr>
          <a:xfrm>
            <a:off x="4766800" y="302400"/>
            <a:ext cx="3953100" cy="4491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chemeClr val="dk1"/>
              </a:solidFill>
              <a:latin typeface="Nunito"/>
              <a:ea typeface="Nunito"/>
              <a:cs typeface="Nunito"/>
              <a:sym typeface="Nunito"/>
            </a:endParaRPr>
          </a:p>
          <a:p>
            <a:pPr indent="180975" lvl="0" marL="0" rtl="0" algn="l">
              <a:lnSpc>
                <a:spcPct val="150000"/>
              </a:lnSpc>
              <a:spcBef>
                <a:spcPts val="1000"/>
              </a:spcBef>
              <a:spcAft>
                <a:spcPts val="0"/>
              </a:spcAft>
              <a:buClr>
                <a:schemeClr val="dk1"/>
              </a:buClr>
              <a:buSzPts val="1400"/>
              <a:buFont typeface="Times New Roman"/>
              <a:buChar char="❖"/>
            </a:pPr>
            <a:r>
              <a:rPr lang="vi">
                <a:solidFill>
                  <a:schemeClr val="dk1"/>
                </a:solidFill>
                <a:latin typeface="Nunito"/>
                <a:ea typeface="Nunito"/>
                <a:cs typeface="Nunito"/>
                <a:sym typeface="Nunito"/>
              </a:rPr>
              <a:t>Ch</a:t>
            </a:r>
            <a:r>
              <a:rPr b="1" lang="vi">
                <a:solidFill>
                  <a:schemeClr val="dk1"/>
                </a:solidFill>
                <a:latin typeface="Nunito"/>
                <a:ea typeface="Nunito"/>
                <a:cs typeface="Nunito"/>
                <a:sym typeface="Nunito"/>
              </a:rPr>
              <a:t>ức năng của phần mềm</a:t>
            </a:r>
            <a:endParaRPr b="1">
              <a:solidFill>
                <a:schemeClr val="dk1"/>
              </a:solidFill>
              <a:latin typeface="Nunito"/>
              <a:ea typeface="Nunito"/>
              <a:cs typeface="Nunito"/>
              <a:sym typeface="Nunito"/>
            </a:endParaRPr>
          </a:p>
          <a:p>
            <a:pPr indent="180975" lvl="0" marL="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Chức năng người dùng: Người dùng là sinh viên là những người có nhu cầu xem thông tin điểm của các sinh viên. Họ chỉ có quyền xem điểm. </a:t>
            </a:r>
            <a:endParaRPr>
              <a:solidFill>
                <a:schemeClr val="dk1"/>
              </a:solidFill>
              <a:latin typeface="Nunito"/>
              <a:ea typeface="Nunito"/>
              <a:cs typeface="Nunito"/>
              <a:sym typeface="Nunito"/>
            </a:endParaRPr>
          </a:p>
          <a:p>
            <a:pPr indent="180975" lvl="0" marL="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Chức năng quản trị: có 3 nhóm vai trò là Người quản lý,Phòng đào tạo, quản trị viên. Họ phải đăng nhập vào hệ thống để sử dụng chức năng quản trị.</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300">
              <a:solidFill>
                <a:schemeClr val="dk1"/>
              </a:solidFill>
              <a:latin typeface="Nunito"/>
              <a:ea typeface="Nunito"/>
              <a:cs typeface="Nunito"/>
              <a:sym typeface="Nunito"/>
            </a:endParaRPr>
          </a:p>
        </p:txBody>
      </p:sp>
      <p:cxnSp>
        <p:nvCxnSpPr>
          <p:cNvPr id="622" name="Google Shape;622;p78"/>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9"/>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1000"/>
              </a:spcBef>
              <a:spcAft>
                <a:spcPts val="0"/>
              </a:spcAft>
              <a:buClr>
                <a:schemeClr val="dk1"/>
              </a:buClr>
              <a:buSzPts val="1400"/>
              <a:buFont typeface="Nunito"/>
              <a:buChar char="❖"/>
            </a:pPr>
            <a:r>
              <a:rPr b="1" lang="vi">
                <a:solidFill>
                  <a:schemeClr val="dk1"/>
                </a:solidFill>
                <a:latin typeface="Nunito"/>
                <a:ea typeface="Nunito"/>
                <a:cs typeface="Nunito"/>
                <a:sym typeface="Nunito"/>
              </a:rPr>
              <a:t>Đối tượng người dùng</a:t>
            </a:r>
            <a:endParaRPr b="1">
              <a:solidFill>
                <a:schemeClr val="dk1"/>
              </a:solidFill>
              <a:latin typeface="Nunito"/>
              <a:ea typeface="Nunito"/>
              <a:cs typeface="Nunito"/>
              <a:sym typeface="Nunito"/>
            </a:endParaRPr>
          </a:p>
          <a:p>
            <a:pPr indent="180975" lvl="0" marL="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Phần mềm được ứng dụng cho 3 đối tượng: sinh viên, người quản lý và người quản trị.</a:t>
            </a:r>
            <a:endParaRPr>
              <a:solidFill>
                <a:schemeClr val="dk1"/>
              </a:solidFill>
              <a:latin typeface="Nunito"/>
              <a:ea typeface="Nunito"/>
              <a:cs typeface="Nunito"/>
              <a:sym typeface="Nunito"/>
            </a:endParaRPr>
          </a:p>
          <a:p>
            <a:pPr indent="-317500" lvl="0" marL="45720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Sinh viên: người trực tiếp sử dụng phần mềm, chỉ được tra cứu điểm của sinh viên</a:t>
            </a:r>
            <a:endParaRPr>
              <a:solidFill>
                <a:schemeClr val="dk1"/>
              </a:solidFill>
              <a:latin typeface="Nunito"/>
              <a:ea typeface="Nunito"/>
              <a:cs typeface="Nunito"/>
              <a:sym typeface="Nunito"/>
            </a:endParaRPr>
          </a:p>
          <a:p>
            <a:pPr indent="-317500" lvl="0" marL="45720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Người quản lý:  	</a:t>
            </a:r>
            <a:endParaRPr>
              <a:solidFill>
                <a:schemeClr val="dk1"/>
              </a:solidFill>
              <a:latin typeface="Nunito"/>
              <a:ea typeface="Nunito"/>
              <a:cs typeface="Nunito"/>
              <a:sym typeface="Nunito"/>
            </a:endParaRPr>
          </a:p>
          <a:p>
            <a:pPr indent="0" lvl="0" marL="457200" rtl="0" algn="just">
              <a:lnSpc>
                <a:spcPct val="150000"/>
              </a:lnSpc>
              <a:spcBef>
                <a:spcPts val="0"/>
              </a:spcBef>
              <a:spcAft>
                <a:spcPts val="0"/>
              </a:spcAft>
              <a:buNone/>
            </a:pPr>
            <a:r>
              <a:rPr lang="vi">
                <a:solidFill>
                  <a:schemeClr val="dk1"/>
                </a:solidFill>
                <a:latin typeface="Nunito"/>
                <a:ea typeface="Nunito"/>
                <a:cs typeface="Nunito"/>
                <a:sym typeface="Nunito"/>
              </a:rPr>
              <a:t>+  Cập nhật điểm của sinh viên.</a:t>
            </a:r>
            <a:endParaRPr>
              <a:solidFill>
                <a:schemeClr val="dk1"/>
              </a:solidFill>
              <a:latin typeface="Nunito"/>
              <a:ea typeface="Nunito"/>
              <a:cs typeface="Nunito"/>
              <a:sym typeface="Nunito"/>
            </a:endParaRPr>
          </a:p>
          <a:p>
            <a:pPr indent="0" lvl="0" marL="457200" rtl="0" algn="just">
              <a:lnSpc>
                <a:spcPct val="150000"/>
              </a:lnSpc>
              <a:spcBef>
                <a:spcPts val="0"/>
              </a:spcBef>
              <a:spcAft>
                <a:spcPts val="0"/>
              </a:spcAft>
              <a:buNone/>
            </a:pPr>
            <a:r>
              <a:rPr lang="vi">
                <a:solidFill>
                  <a:schemeClr val="dk1"/>
                </a:solidFill>
                <a:latin typeface="Nunito"/>
                <a:ea typeface="Nunito"/>
                <a:cs typeface="Nunito"/>
                <a:sym typeface="Nunito"/>
              </a:rPr>
              <a:t>+ Tra cứu điểm của sinh viên.</a:t>
            </a:r>
            <a:endParaRPr>
              <a:solidFill>
                <a:schemeClr val="dk1"/>
              </a:solidFill>
              <a:latin typeface="Nunito"/>
              <a:ea typeface="Nunito"/>
              <a:cs typeface="Nunito"/>
              <a:sym typeface="Nunito"/>
            </a:endParaRPr>
          </a:p>
          <a:p>
            <a:pPr indent="457200" lvl="0" marL="0" rtl="0" algn="just">
              <a:lnSpc>
                <a:spcPct val="150000"/>
              </a:lnSpc>
              <a:spcBef>
                <a:spcPts val="0"/>
              </a:spcBef>
              <a:spcAft>
                <a:spcPts val="0"/>
              </a:spcAft>
              <a:buNone/>
            </a:pPr>
            <a:r>
              <a:rPr lang="vi">
                <a:solidFill>
                  <a:schemeClr val="dk1"/>
                </a:solidFill>
                <a:latin typeface="Nunito"/>
                <a:ea typeface="Nunito"/>
                <a:cs typeface="Nunito"/>
                <a:sym typeface="Nunito"/>
              </a:rPr>
              <a:t>+  Xuất file điểm.</a:t>
            </a:r>
            <a:endParaRPr>
              <a:solidFill>
                <a:schemeClr val="dk1"/>
              </a:solidFill>
              <a:latin typeface="Nunito"/>
              <a:ea typeface="Nunito"/>
              <a:cs typeface="Nunito"/>
              <a:sym typeface="Nunito"/>
            </a:endParaRPr>
          </a:p>
          <a:p>
            <a:pPr indent="0" lvl="0" marL="457200" rtl="0" algn="just">
              <a:lnSpc>
                <a:spcPct val="150000"/>
              </a:lnSpc>
              <a:spcBef>
                <a:spcPts val="0"/>
              </a:spcBef>
              <a:spcAft>
                <a:spcPts val="0"/>
              </a:spcAft>
              <a:buNone/>
            </a:pPr>
            <a:r>
              <a:rPr lang="vi">
                <a:solidFill>
                  <a:schemeClr val="dk1"/>
                </a:solidFill>
                <a:latin typeface="Nunito"/>
                <a:ea typeface="Nunito"/>
                <a:cs typeface="Nunito"/>
                <a:sym typeface="Nunito"/>
              </a:rPr>
              <a:t>+  Nhập điểm.</a:t>
            </a:r>
            <a:endParaRPr>
              <a:solidFill>
                <a:schemeClr val="dk1"/>
              </a:solidFill>
              <a:latin typeface="Nunito"/>
              <a:ea typeface="Nunito"/>
              <a:cs typeface="Nunito"/>
              <a:sym typeface="Nunito"/>
            </a:endParaRPr>
          </a:p>
          <a:p>
            <a:pPr indent="-317500" lvl="0" marL="45720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Người quản trị viên: Quản lý tài khoản người dùng.</a:t>
            </a:r>
            <a:endParaRPr b="1">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t/>
            </a:r>
            <a:endParaRPr b="1" sz="1600">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rPr lang="vi">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457200" rtl="0" algn="just">
              <a:lnSpc>
                <a:spcPct val="115000"/>
              </a:lnSpc>
              <a:spcBef>
                <a:spcPts val="1000"/>
              </a:spcBef>
              <a:spcAft>
                <a:spcPts val="0"/>
              </a:spcAft>
              <a:buNone/>
            </a:pPr>
            <a:r>
              <a:t/>
            </a:r>
            <a:endParaRPr b="1">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SemiBold"/>
              <a:ea typeface="Nunito SemiBold"/>
              <a:cs typeface="Nunito SemiBold"/>
              <a:sym typeface="Nunito SemiBold"/>
            </a:endParaRPr>
          </a:p>
        </p:txBody>
      </p:sp>
      <p:sp>
        <p:nvSpPr>
          <p:cNvPr id="628" name="Google Shape;628;p79"/>
          <p:cNvSpPr txBox="1"/>
          <p:nvPr/>
        </p:nvSpPr>
        <p:spPr>
          <a:xfrm>
            <a:off x="4766800" y="302400"/>
            <a:ext cx="3953100" cy="4491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chemeClr val="dk1"/>
              </a:solidFill>
              <a:latin typeface="Nunito"/>
              <a:ea typeface="Nunito"/>
              <a:cs typeface="Nunito"/>
              <a:sym typeface="Nunito"/>
            </a:endParaRPr>
          </a:p>
          <a:p>
            <a:pPr indent="180975" lvl="0" marL="0" rtl="0" algn="l">
              <a:lnSpc>
                <a:spcPct val="150000"/>
              </a:lnSpc>
              <a:spcBef>
                <a:spcPts val="1000"/>
              </a:spcBef>
              <a:spcAft>
                <a:spcPts val="0"/>
              </a:spcAft>
              <a:buClr>
                <a:schemeClr val="dk1"/>
              </a:buClr>
              <a:buSzPts val="1400"/>
              <a:buFont typeface="Nunito"/>
              <a:buChar char="❖"/>
            </a:pPr>
            <a:r>
              <a:rPr b="1" lang="vi">
                <a:solidFill>
                  <a:schemeClr val="dk1"/>
                </a:solidFill>
                <a:latin typeface="Nunito"/>
                <a:ea typeface="Nunito"/>
                <a:cs typeface="Nunito"/>
                <a:sym typeface="Nunito"/>
              </a:rPr>
              <a:t>Ràng buộc tổng thể</a:t>
            </a:r>
            <a:endParaRPr b="1">
              <a:solidFill>
                <a:schemeClr val="dk1"/>
              </a:solidFill>
              <a:latin typeface="Nunito"/>
              <a:ea typeface="Nunito"/>
              <a:cs typeface="Nunito"/>
              <a:sym typeface="Nunito"/>
            </a:endParaRPr>
          </a:p>
          <a:p>
            <a:pPr indent="-317500" lvl="0" marL="45720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Hệ thống ràng buộc bởi yêu cầu của người dùng: Khi người dùng đăng nhập → hệ thống mới cho phép người dùng tra cứu điểm, quản lý môn học, quản lý điểm, quản lý tài khoản.</a:t>
            </a:r>
            <a:endParaRPr>
              <a:solidFill>
                <a:schemeClr val="dk1"/>
              </a:solidFill>
              <a:latin typeface="Nunito"/>
              <a:ea typeface="Nunito"/>
              <a:cs typeface="Nunito"/>
              <a:sym typeface="Nunito"/>
            </a:endParaRPr>
          </a:p>
          <a:p>
            <a:pPr indent="180975" lvl="0" marL="0" rtl="0" algn="just">
              <a:lnSpc>
                <a:spcPct val="150000"/>
              </a:lnSpc>
              <a:spcBef>
                <a:spcPts val="0"/>
              </a:spcBef>
              <a:spcAft>
                <a:spcPts val="0"/>
              </a:spcAft>
              <a:buClr>
                <a:schemeClr val="dk1"/>
              </a:buClr>
              <a:buSzPts val="1400"/>
              <a:buFont typeface="Nunito"/>
              <a:buChar char="-"/>
            </a:pPr>
            <a:r>
              <a:rPr lang="vi">
                <a:solidFill>
                  <a:schemeClr val="dk1"/>
                </a:solidFill>
                <a:latin typeface="Nunito"/>
                <a:ea typeface="Nunito"/>
                <a:cs typeface="Nunito"/>
                <a:sym typeface="Nunito"/>
              </a:rPr>
              <a:t> Ràng buộc về dữ liệu đầu vào so với dữ liệu trong CSDL: người dùng chọn các chức năng → hệ thống sẽ hiển thị chức năng phù hợp đó lên giao diện</a:t>
            </a:r>
            <a:endParaRPr sz="1900">
              <a:solidFill>
                <a:schemeClr val="dk2"/>
              </a:solidFill>
              <a:latin typeface="Nunito"/>
              <a:ea typeface="Nunito"/>
              <a:cs typeface="Nunito"/>
              <a:sym typeface="Nunito"/>
            </a:endParaRPr>
          </a:p>
          <a:p>
            <a:pPr indent="0" lvl="0" marL="45720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45720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300">
              <a:solidFill>
                <a:schemeClr val="dk1"/>
              </a:solidFill>
              <a:latin typeface="Nunito"/>
              <a:ea typeface="Nunito"/>
              <a:cs typeface="Nunito"/>
              <a:sym typeface="Nunito"/>
            </a:endParaRPr>
          </a:p>
        </p:txBody>
      </p:sp>
      <p:cxnSp>
        <p:nvCxnSpPr>
          <p:cNvPr id="629" name="Google Shape;629;p79"/>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0"/>
          <p:cNvSpPr txBox="1"/>
          <p:nvPr/>
        </p:nvSpPr>
        <p:spPr>
          <a:xfrm>
            <a:off x="443025" y="302400"/>
            <a:ext cx="3953100" cy="457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vi" sz="1600">
                <a:solidFill>
                  <a:schemeClr val="dk1"/>
                </a:solidFill>
                <a:latin typeface="Times New Roman"/>
                <a:ea typeface="Times New Roman"/>
                <a:cs typeface="Times New Roman"/>
                <a:sym typeface="Times New Roman"/>
              </a:rPr>
              <a:t>3. Yêu cầu cụ thể</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22222"/>
              </a:buClr>
              <a:buSzPts val="1600"/>
              <a:buFont typeface="Times New Roman"/>
              <a:buAutoNum type="alphaLcParenR"/>
            </a:pPr>
            <a:r>
              <a:rPr b="1" lang="vi" sz="1600">
                <a:solidFill>
                  <a:srgbClr val="222222"/>
                </a:solidFill>
                <a:latin typeface="Times New Roman"/>
                <a:ea typeface="Times New Roman"/>
                <a:cs typeface="Times New Roman"/>
                <a:sym typeface="Times New Roman"/>
              </a:rPr>
              <a:t>Yêu cầu giao diện </a:t>
            </a:r>
            <a:endParaRPr b="1" sz="1600">
              <a:solidFill>
                <a:srgbClr val="222222"/>
              </a:solidFill>
              <a:latin typeface="Times New Roman"/>
              <a:ea typeface="Times New Roman"/>
              <a:cs typeface="Times New Roman"/>
              <a:sym typeface="Times New Roman"/>
            </a:endParaRPr>
          </a:p>
          <a:p>
            <a:pPr indent="97154" lvl="0" marL="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Cấu trúc giao diện</a:t>
            </a:r>
            <a:endParaRPr sz="1300">
              <a:solidFill>
                <a:schemeClr val="dk1"/>
              </a:solidFill>
              <a:latin typeface="Nunito"/>
              <a:ea typeface="Nunito"/>
              <a:cs typeface="Nunito"/>
              <a:sym typeface="Nunito"/>
            </a:endParaRPr>
          </a:p>
          <a:p>
            <a:pPr indent="-311150" lvl="0" marL="91440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Đăng nhập</a:t>
            </a:r>
            <a:endParaRPr sz="1300">
              <a:solidFill>
                <a:schemeClr val="dk1"/>
              </a:solidFill>
              <a:latin typeface="Nunito"/>
              <a:ea typeface="Nunito"/>
              <a:cs typeface="Nunito"/>
              <a:sym typeface="Nunito"/>
            </a:endParaRPr>
          </a:p>
          <a:p>
            <a:pPr indent="-311150" lvl="0" marL="91440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Đăng xuất</a:t>
            </a:r>
            <a:endParaRPr sz="1300">
              <a:solidFill>
                <a:schemeClr val="dk1"/>
              </a:solidFill>
              <a:latin typeface="Nunito"/>
              <a:ea typeface="Nunito"/>
              <a:cs typeface="Nunito"/>
              <a:sym typeface="Nunito"/>
            </a:endParaRPr>
          </a:p>
          <a:p>
            <a:pPr indent="-311150" lvl="0" marL="91440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Tra cứu điểm học tập</a:t>
            </a:r>
            <a:endParaRPr sz="1300">
              <a:solidFill>
                <a:schemeClr val="dk1"/>
              </a:solidFill>
              <a:latin typeface="Nunito"/>
              <a:ea typeface="Nunito"/>
              <a:cs typeface="Nunito"/>
              <a:sym typeface="Nunito"/>
            </a:endParaRPr>
          </a:p>
          <a:p>
            <a:pPr indent="-311150" lvl="0" marL="91440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Quản lý tài khoản</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Cập nhật tài khoản</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Thêm tài khoản</a:t>
            </a:r>
            <a:endParaRPr sz="1300">
              <a:solidFill>
                <a:schemeClr val="dk1"/>
              </a:solidFill>
              <a:latin typeface="Nunito"/>
              <a:ea typeface="Nunito"/>
              <a:cs typeface="Nunito"/>
              <a:sym typeface="Nunito"/>
            </a:endParaRPr>
          </a:p>
          <a:p>
            <a:pPr indent="-311150" lvl="0" marL="91440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Quản lý môn học</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Thêm môn học</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Sửa môn học</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Xóa môn học</a:t>
            </a:r>
            <a:endParaRPr sz="1300">
              <a:solidFill>
                <a:schemeClr val="dk1"/>
              </a:solidFill>
              <a:latin typeface="Nunito"/>
              <a:ea typeface="Nunito"/>
              <a:cs typeface="Nunito"/>
              <a:sym typeface="Nunito"/>
            </a:endParaRPr>
          </a:p>
          <a:p>
            <a:pPr indent="0" lvl="0" marL="457200" rtl="0" algn="l">
              <a:lnSpc>
                <a:spcPct val="150000"/>
              </a:lnSpc>
              <a:spcBef>
                <a:spcPts val="0"/>
              </a:spcBef>
              <a:spcAft>
                <a:spcPts val="0"/>
              </a:spcAft>
              <a:buNone/>
            </a:pPr>
            <a:r>
              <a:t/>
            </a:r>
            <a:endParaRPr b="1" sz="1600">
              <a:solidFill>
                <a:srgbClr val="22222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457200" rtl="0" algn="just">
              <a:lnSpc>
                <a:spcPct val="115000"/>
              </a:lnSpc>
              <a:spcBef>
                <a:spcPts val="1000"/>
              </a:spcBef>
              <a:spcAft>
                <a:spcPts val="0"/>
              </a:spcAft>
              <a:buNone/>
            </a:pPr>
            <a:r>
              <a:t/>
            </a:r>
            <a:endParaRPr b="1">
              <a:solidFill>
                <a:schemeClr val="dk1"/>
              </a:solidFill>
              <a:latin typeface="Nunito"/>
              <a:ea typeface="Nunito"/>
              <a:cs typeface="Nunito"/>
              <a:sym typeface="Nunito"/>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Nunito SemiBold"/>
              <a:ea typeface="Nunito SemiBold"/>
              <a:cs typeface="Nunito SemiBold"/>
              <a:sym typeface="Nunito SemiBold"/>
            </a:endParaRPr>
          </a:p>
        </p:txBody>
      </p:sp>
      <p:sp>
        <p:nvSpPr>
          <p:cNvPr id="635" name="Google Shape;635;p80"/>
          <p:cNvSpPr txBox="1"/>
          <p:nvPr/>
        </p:nvSpPr>
        <p:spPr>
          <a:xfrm>
            <a:off x="4766800" y="302400"/>
            <a:ext cx="3953100" cy="4491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solidFill>
                <a:schemeClr val="dk1"/>
              </a:solidFill>
              <a:latin typeface="Nunito"/>
              <a:ea typeface="Nunito"/>
              <a:cs typeface="Nunito"/>
              <a:sym typeface="Nunito"/>
            </a:endParaRPr>
          </a:p>
          <a:p>
            <a:pPr indent="-311150" lvl="0" marL="45720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Quản lý điểm</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Cập nhật điểm</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Nhập điểm</a:t>
            </a:r>
            <a:endParaRPr sz="1300">
              <a:solidFill>
                <a:schemeClr val="dk1"/>
              </a:solidFill>
              <a:latin typeface="Nunito"/>
              <a:ea typeface="Nunito"/>
              <a:cs typeface="Nunito"/>
              <a:sym typeface="Nunito"/>
            </a:endParaRPr>
          </a:p>
          <a:p>
            <a:pPr indent="-311150" lvl="2" marL="1349375"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Xuất file điểm</a:t>
            </a:r>
            <a:endParaRPr sz="1300">
              <a:solidFill>
                <a:schemeClr val="dk1"/>
              </a:solidFill>
              <a:latin typeface="Nunito"/>
              <a:ea typeface="Nunito"/>
              <a:cs typeface="Nunito"/>
              <a:sym typeface="Nunito"/>
            </a:endParaRPr>
          </a:p>
          <a:p>
            <a:pPr indent="97154" lvl="0" marL="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Giao diện người dùng </a:t>
            </a:r>
            <a:endParaRPr sz="1300">
              <a:solidFill>
                <a:schemeClr val="dk1"/>
              </a:solidFill>
              <a:latin typeface="Nunito"/>
              <a:ea typeface="Nunito"/>
              <a:cs typeface="Nunito"/>
              <a:sym typeface="Nunito"/>
            </a:endParaRPr>
          </a:p>
          <a:p>
            <a:pPr indent="-311150" lvl="0" marL="914400" rtl="0" algn="just">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97% người sử dụng có thể thành thực hiện được các thao tác theo ý muốn khi lần đầu tiên thực hiện.</a:t>
            </a:r>
            <a:endParaRPr sz="1300">
              <a:solidFill>
                <a:schemeClr val="dk1"/>
              </a:solidFill>
              <a:latin typeface="Nunito"/>
              <a:ea typeface="Nunito"/>
              <a:cs typeface="Nunito"/>
              <a:sym typeface="Nunito"/>
            </a:endParaRPr>
          </a:p>
          <a:p>
            <a:pPr indent="-311150" lvl="0" marL="914400" rtl="0" algn="just">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Thông tin, hình ảnh hiển thị rõ ràng.</a:t>
            </a:r>
            <a:endParaRPr sz="1300">
              <a:solidFill>
                <a:schemeClr val="dk1"/>
              </a:solidFill>
              <a:latin typeface="Nunito"/>
              <a:ea typeface="Nunito"/>
              <a:cs typeface="Nunito"/>
              <a:sym typeface="Nunito"/>
            </a:endParaRPr>
          </a:p>
          <a:p>
            <a:pPr indent="-311150" lvl="0" marL="914400" rtl="0" algn="just">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Phần đăng nhập vào hệ thống admin dễ nhìn thấy.</a:t>
            </a:r>
            <a:endParaRPr sz="1300">
              <a:solidFill>
                <a:schemeClr val="dk1"/>
              </a:solidFill>
              <a:latin typeface="Nunito"/>
              <a:ea typeface="Nunito"/>
              <a:cs typeface="Nunito"/>
              <a:sym typeface="Nunito"/>
            </a:endParaRPr>
          </a:p>
          <a:p>
            <a:pPr indent="97154" lvl="0" marL="0" rtl="0" algn="l">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Giao diện phần mềm</a:t>
            </a:r>
            <a:endParaRPr sz="1300">
              <a:solidFill>
                <a:schemeClr val="dk1"/>
              </a:solidFill>
              <a:latin typeface="Nunito"/>
              <a:ea typeface="Nunito"/>
              <a:cs typeface="Nunito"/>
              <a:sym typeface="Nunito"/>
            </a:endParaRPr>
          </a:p>
          <a:p>
            <a:pPr indent="97154" lvl="1" marL="0" rtl="0" algn="just">
              <a:lnSpc>
                <a:spcPct val="150000"/>
              </a:lnSpc>
              <a:spcBef>
                <a:spcPts val="0"/>
              </a:spcBef>
              <a:spcAft>
                <a:spcPts val="0"/>
              </a:spcAft>
              <a:buClr>
                <a:schemeClr val="dk1"/>
              </a:buClr>
              <a:buSzPts val="1300"/>
              <a:buFont typeface="Nunito"/>
              <a:buChar char="➢"/>
            </a:pPr>
            <a:r>
              <a:rPr lang="vi" sz="1300">
                <a:solidFill>
                  <a:schemeClr val="dk1"/>
                </a:solidFill>
                <a:latin typeface="Nunito"/>
                <a:ea typeface="Nunito"/>
                <a:cs typeface="Nunito"/>
                <a:sym typeface="Nunito"/>
              </a:rPr>
              <a:t>Phần mềm tương thích với các thiết bị sử dụng có hệ điều hành IOS, Android, Windows.</a:t>
            </a:r>
            <a:endParaRPr sz="1300">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b="1">
              <a:solidFill>
                <a:schemeClr val="dk1"/>
              </a:solidFill>
              <a:latin typeface="Nunito"/>
              <a:ea typeface="Nunito"/>
              <a:cs typeface="Nunito"/>
              <a:sym typeface="Nunito"/>
            </a:endParaRPr>
          </a:p>
          <a:p>
            <a:pPr indent="0" lvl="0" marL="45720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457200" rtl="0" algn="just">
              <a:lnSpc>
                <a:spcPct val="150000"/>
              </a:lnSpc>
              <a:spcBef>
                <a:spcPts val="0"/>
              </a:spcBef>
              <a:spcAft>
                <a:spcPts val="0"/>
              </a:spcAft>
              <a:buNone/>
            </a:pPr>
            <a:r>
              <a:t/>
            </a:r>
            <a:endParaRPr>
              <a:solidFill>
                <a:schemeClr val="dk1"/>
              </a:solidFill>
              <a:latin typeface="Nunito"/>
              <a:ea typeface="Nunito"/>
              <a:cs typeface="Nunito"/>
              <a:sym typeface="Nunito"/>
            </a:endParaRPr>
          </a:p>
          <a:p>
            <a:pPr indent="0" lvl="0" marL="0" rtl="0" algn="just">
              <a:lnSpc>
                <a:spcPct val="115000"/>
              </a:lnSpc>
              <a:spcBef>
                <a:spcPts val="0"/>
              </a:spcBef>
              <a:spcAft>
                <a:spcPts val="0"/>
              </a:spcAft>
              <a:buNone/>
            </a:pPr>
            <a:r>
              <a:t/>
            </a:r>
            <a:endParaRPr sz="1300">
              <a:solidFill>
                <a:schemeClr val="dk1"/>
              </a:solidFill>
              <a:latin typeface="Nunito"/>
              <a:ea typeface="Nunito"/>
              <a:cs typeface="Nunito"/>
              <a:sym typeface="Nunito"/>
            </a:endParaRPr>
          </a:p>
        </p:txBody>
      </p:sp>
      <p:cxnSp>
        <p:nvCxnSpPr>
          <p:cNvPr id="636" name="Google Shape;636;p80"/>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1"/>
          <p:cNvSpPr txBox="1"/>
          <p:nvPr>
            <p:ph idx="1" type="body"/>
          </p:nvPr>
        </p:nvSpPr>
        <p:spPr>
          <a:xfrm>
            <a:off x="311700" y="433250"/>
            <a:ext cx="3754200" cy="4589400"/>
          </a:xfrm>
          <a:prstGeom prst="rect">
            <a:avLst/>
          </a:prstGeom>
        </p:spPr>
        <p:txBody>
          <a:bodyPr anchorCtr="0" anchor="t" bIns="17150" lIns="34275" spcFirstLastPara="1" rIns="34275" wrap="square" tIns="17150">
            <a:noAutofit/>
          </a:bodyPr>
          <a:lstStyle/>
          <a:p>
            <a:pPr indent="0" lvl="0" marL="0" rtl="0" algn="l">
              <a:lnSpc>
                <a:spcPct val="150000"/>
              </a:lnSpc>
              <a:spcBef>
                <a:spcPts val="800"/>
              </a:spcBef>
              <a:spcAft>
                <a:spcPts val="0"/>
              </a:spcAft>
              <a:buNone/>
            </a:pPr>
            <a:r>
              <a:rPr lang="vi" sz="1400">
                <a:solidFill>
                  <a:srgbClr val="222222"/>
                </a:solidFill>
                <a:latin typeface="Roboto Medium"/>
                <a:ea typeface="Roboto Medium"/>
                <a:cs typeface="Roboto Medium"/>
                <a:sym typeface="Roboto Medium"/>
              </a:rPr>
              <a:t>b) Yêu cầu chức năng</a:t>
            </a:r>
            <a:endParaRPr sz="1400">
              <a:solidFill>
                <a:srgbClr val="222222"/>
              </a:solidFill>
              <a:latin typeface="Roboto Medium"/>
              <a:ea typeface="Roboto Medium"/>
              <a:cs typeface="Roboto Medium"/>
              <a:sym typeface="Roboto Medium"/>
            </a:endParaRPr>
          </a:p>
          <a:p>
            <a:pPr indent="0" lvl="0" marL="914400" rtl="0" algn="l">
              <a:lnSpc>
                <a:spcPct val="150000"/>
              </a:lnSpc>
              <a:spcBef>
                <a:spcPts val="800"/>
              </a:spcBef>
              <a:spcAft>
                <a:spcPts val="0"/>
              </a:spcAft>
              <a:buNone/>
            </a:pPr>
            <a:r>
              <a:rPr lang="vi" sz="1400">
                <a:solidFill>
                  <a:schemeClr val="dk1"/>
                </a:solidFill>
                <a:latin typeface="Nunito"/>
                <a:ea typeface="Nunito"/>
                <a:cs typeface="Nunito"/>
                <a:sym typeface="Nunito"/>
              </a:rPr>
              <a:t>Đối với người dùng</a:t>
            </a:r>
            <a:endParaRPr sz="1400">
              <a:solidFill>
                <a:schemeClr val="dk1"/>
              </a:solidFill>
              <a:latin typeface="Nunito"/>
              <a:ea typeface="Nunito"/>
              <a:cs typeface="Nunito"/>
              <a:sym typeface="Nunito"/>
            </a:endParaRPr>
          </a:p>
          <a:p>
            <a:pPr indent="-317500" lvl="0" marL="1371600" rtl="0" algn="l">
              <a:lnSpc>
                <a:spcPct val="150000"/>
              </a:lnSpc>
              <a:spcBef>
                <a:spcPts val="800"/>
              </a:spcBef>
              <a:spcAft>
                <a:spcPts val="0"/>
              </a:spcAft>
              <a:buClr>
                <a:schemeClr val="dk1"/>
              </a:buClr>
              <a:buSzPts val="1400"/>
              <a:buFont typeface="Nunito"/>
              <a:buChar char="•"/>
            </a:pPr>
            <a:r>
              <a:rPr lang="vi" sz="1400">
                <a:solidFill>
                  <a:schemeClr val="dk1"/>
                </a:solidFill>
                <a:latin typeface="Nunito"/>
                <a:ea typeface="Nunito"/>
                <a:cs typeface="Nunito"/>
                <a:sym typeface="Nunito"/>
              </a:rPr>
              <a:t>Đăng nhập</a:t>
            </a:r>
            <a:endParaRPr sz="1400">
              <a:solidFill>
                <a:schemeClr val="dk1"/>
              </a:solidFill>
              <a:latin typeface="Nunito"/>
              <a:ea typeface="Nunito"/>
              <a:cs typeface="Nunito"/>
              <a:sym typeface="Nunito"/>
            </a:endParaRPr>
          </a:p>
          <a:p>
            <a:pPr indent="-317500" lvl="0" marL="13716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Đăng xuất</a:t>
            </a:r>
            <a:endParaRPr sz="1400">
              <a:solidFill>
                <a:schemeClr val="dk1"/>
              </a:solidFill>
              <a:latin typeface="Nunito"/>
              <a:ea typeface="Nunito"/>
              <a:cs typeface="Nunito"/>
              <a:sym typeface="Nunito"/>
            </a:endParaRPr>
          </a:p>
          <a:p>
            <a:pPr indent="0" lvl="0" marL="914400" rtl="0" algn="l">
              <a:lnSpc>
                <a:spcPct val="150000"/>
              </a:lnSpc>
              <a:spcBef>
                <a:spcPts val="800"/>
              </a:spcBef>
              <a:spcAft>
                <a:spcPts val="0"/>
              </a:spcAft>
              <a:buNone/>
            </a:pPr>
            <a:r>
              <a:rPr lang="vi" sz="1400">
                <a:solidFill>
                  <a:schemeClr val="dk1"/>
                </a:solidFill>
                <a:latin typeface="Nunito"/>
                <a:ea typeface="Nunito"/>
                <a:cs typeface="Nunito"/>
                <a:sym typeface="Nunito"/>
              </a:rPr>
              <a:t>Đối với sinh viên</a:t>
            </a:r>
            <a:endParaRPr sz="1400">
              <a:solidFill>
                <a:schemeClr val="dk1"/>
              </a:solidFill>
              <a:latin typeface="Nunito"/>
              <a:ea typeface="Nunito"/>
              <a:cs typeface="Nunito"/>
              <a:sym typeface="Nunito"/>
            </a:endParaRPr>
          </a:p>
          <a:p>
            <a:pPr indent="-317500" lvl="0" marL="1371600" rtl="0" algn="l">
              <a:lnSpc>
                <a:spcPct val="150000"/>
              </a:lnSpc>
              <a:spcBef>
                <a:spcPts val="800"/>
              </a:spcBef>
              <a:spcAft>
                <a:spcPts val="0"/>
              </a:spcAft>
              <a:buClr>
                <a:schemeClr val="dk1"/>
              </a:buClr>
              <a:buSzPts val="1400"/>
              <a:buFont typeface="Nunito"/>
              <a:buChar char="•"/>
            </a:pPr>
            <a:r>
              <a:rPr lang="vi" sz="1400">
                <a:solidFill>
                  <a:schemeClr val="dk1"/>
                </a:solidFill>
                <a:latin typeface="Nunito"/>
                <a:ea typeface="Nunito"/>
                <a:cs typeface="Nunito"/>
                <a:sym typeface="Nunito"/>
              </a:rPr>
              <a:t>Tra cứu điểm học tập</a:t>
            </a:r>
            <a:endParaRPr sz="1400">
              <a:solidFill>
                <a:schemeClr val="dk1"/>
              </a:solidFill>
              <a:latin typeface="Nunito"/>
              <a:ea typeface="Nunito"/>
              <a:cs typeface="Nunito"/>
              <a:sym typeface="Nunito"/>
            </a:endParaRPr>
          </a:p>
          <a:p>
            <a:pPr indent="0" lvl="0" marL="914400" rtl="0" algn="l">
              <a:lnSpc>
                <a:spcPct val="150000"/>
              </a:lnSpc>
              <a:spcBef>
                <a:spcPts val="800"/>
              </a:spcBef>
              <a:spcAft>
                <a:spcPts val="0"/>
              </a:spcAft>
              <a:buNone/>
            </a:pPr>
            <a:r>
              <a:rPr lang="vi" sz="1400">
                <a:solidFill>
                  <a:schemeClr val="dk1"/>
                </a:solidFill>
                <a:latin typeface="Nunito"/>
                <a:ea typeface="Nunito"/>
                <a:cs typeface="Nunito"/>
                <a:sym typeface="Nunito"/>
              </a:rPr>
              <a:t>Đối với Phòng đào tạo</a:t>
            </a:r>
            <a:endParaRPr sz="1400">
              <a:solidFill>
                <a:schemeClr val="dk1"/>
              </a:solidFill>
              <a:latin typeface="Nunito"/>
              <a:ea typeface="Nunito"/>
              <a:cs typeface="Nunito"/>
              <a:sym typeface="Nunito"/>
            </a:endParaRPr>
          </a:p>
          <a:p>
            <a:pPr indent="-317500" lvl="0" marL="1371600" rtl="0" algn="l">
              <a:lnSpc>
                <a:spcPct val="150000"/>
              </a:lnSpc>
              <a:spcBef>
                <a:spcPts val="800"/>
              </a:spcBef>
              <a:spcAft>
                <a:spcPts val="0"/>
              </a:spcAft>
              <a:buClr>
                <a:schemeClr val="dk1"/>
              </a:buClr>
              <a:buSzPts val="1400"/>
              <a:buFont typeface="Nunito"/>
              <a:buChar char="•"/>
            </a:pPr>
            <a:r>
              <a:rPr lang="vi" sz="1400">
                <a:solidFill>
                  <a:schemeClr val="dk1"/>
                </a:solidFill>
                <a:latin typeface="Nunito"/>
                <a:ea typeface="Nunito"/>
                <a:cs typeface="Nunito"/>
                <a:sym typeface="Nunito"/>
              </a:rPr>
              <a:t>Quản lý môn học</a:t>
            </a:r>
            <a:endParaRPr sz="1400">
              <a:solidFill>
                <a:schemeClr val="dk1"/>
              </a:solidFill>
              <a:latin typeface="Nunito"/>
              <a:ea typeface="Nunito"/>
              <a:cs typeface="Nunito"/>
              <a:sym typeface="Nunito"/>
            </a:endParaRPr>
          </a:p>
          <a:p>
            <a:pPr indent="-317500" lvl="2" marL="18288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Thêm môn học</a:t>
            </a:r>
            <a:endParaRPr sz="1400">
              <a:solidFill>
                <a:schemeClr val="dk1"/>
              </a:solidFill>
              <a:latin typeface="Nunito"/>
              <a:ea typeface="Nunito"/>
              <a:cs typeface="Nunito"/>
              <a:sym typeface="Nunito"/>
            </a:endParaRPr>
          </a:p>
          <a:p>
            <a:pPr indent="-317500" lvl="2" marL="18288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Sửa môn học</a:t>
            </a:r>
            <a:endParaRPr sz="1400">
              <a:solidFill>
                <a:schemeClr val="dk1"/>
              </a:solidFill>
              <a:latin typeface="Nunito"/>
              <a:ea typeface="Nunito"/>
              <a:cs typeface="Nunito"/>
              <a:sym typeface="Nunito"/>
            </a:endParaRPr>
          </a:p>
          <a:p>
            <a:pPr indent="-317500" lvl="2" marL="18288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Xóa môn học</a:t>
            </a:r>
            <a:endParaRPr sz="1400">
              <a:solidFill>
                <a:schemeClr val="dk1"/>
              </a:solidFill>
              <a:latin typeface="Nunito"/>
              <a:ea typeface="Nunito"/>
              <a:cs typeface="Nunito"/>
              <a:sym typeface="Nunito"/>
            </a:endParaRPr>
          </a:p>
          <a:p>
            <a:pPr indent="0" lvl="0" marL="719455" rtl="0" algn="l">
              <a:lnSpc>
                <a:spcPct val="150000"/>
              </a:lnSpc>
              <a:spcBef>
                <a:spcPts val="800"/>
              </a:spcBef>
              <a:spcAft>
                <a:spcPts val="0"/>
              </a:spcAft>
              <a:buNone/>
            </a:pPr>
            <a:r>
              <a:t/>
            </a:r>
            <a:endParaRPr b="1" sz="1600">
              <a:solidFill>
                <a:srgbClr val="222222"/>
              </a:solidFill>
              <a:latin typeface="Nunito"/>
              <a:ea typeface="Nunito"/>
              <a:cs typeface="Nunito"/>
              <a:sym typeface="Nunito"/>
            </a:endParaRPr>
          </a:p>
        </p:txBody>
      </p:sp>
      <p:sp>
        <p:nvSpPr>
          <p:cNvPr id="642" name="Google Shape;642;p81"/>
          <p:cNvSpPr txBox="1"/>
          <p:nvPr>
            <p:ph idx="1" type="body"/>
          </p:nvPr>
        </p:nvSpPr>
        <p:spPr>
          <a:xfrm>
            <a:off x="4277025" y="855400"/>
            <a:ext cx="4588200" cy="3979800"/>
          </a:xfrm>
          <a:prstGeom prst="rect">
            <a:avLst/>
          </a:prstGeom>
        </p:spPr>
        <p:txBody>
          <a:bodyPr anchorCtr="0" anchor="t" bIns="17150" lIns="34275" spcFirstLastPara="1" rIns="34275" wrap="square" tIns="17150">
            <a:noAutofit/>
          </a:bodyPr>
          <a:lstStyle/>
          <a:p>
            <a:pPr indent="0" lvl="0" marL="457200" rtl="0" algn="l">
              <a:lnSpc>
                <a:spcPct val="150000"/>
              </a:lnSpc>
              <a:spcBef>
                <a:spcPts val="800"/>
              </a:spcBef>
              <a:spcAft>
                <a:spcPts val="0"/>
              </a:spcAft>
              <a:buNone/>
            </a:pPr>
            <a:r>
              <a:rPr lang="vi" sz="1400">
                <a:solidFill>
                  <a:schemeClr val="dk1"/>
                </a:solidFill>
                <a:latin typeface="Nunito"/>
                <a:ea typeface="Nunito"/>
                <a:cs typeface="Nunito"/>
                <a:sym typeface="Nunito"/>
              </a:rPr>
              <a:t>Đối với Người quản lý</a:t>
            </a:r>
            <a:endParaRPr sz="1400">
              <a:solidFill>
                <a:schemeClr val="dk1"/>
              </a:solidFill>
              <a:latin typeface="Nunito"/>
              <a:ea typeface="Nunito"/>
              <a:cs typeface="Nunito"/>
              <a:sym typeface="Nunito"/>
            </a:endParaRPr>
          </a:p>
          <a:p>
            <a:pPr indent="-317500" lvl="0" marL="9144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Quản lý điểm (cập nhật điểm, nhập điểm, xuất file điểm)</a:t>
            </a:r>
            <a:endParaRPr sz="1400">
              <a:solidFill>
                <a:schemeClr val="dk1"/>
              </a:solidFill>
              <a:latin typeface="Nunito"/>
              <a:ea typeface="Nunito"/>
              <a:cs typeface="Nunito"/>
              <a:sym typeface="Nunito"/>
            </a:endParaRPr>
          </a:p>
          <a:p>
            <a:pPr indent="-317500" lvl="1" marL="13716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Cập nhật điểm</a:t>
            </a:r>
            <a:endParaRPr sz="1400">
              <a:solidFill>
                <a:schemeClr val="dk1"/>
              </a:solidFill>
              <a:latin typeface="Nunito"/>
              <a:ea typeface="Nunito"/>
              <a:cs typeface="Nunito"/>
              <a:sym typeface="Nunito"/>
            </a:endParaRPr>
          </a:p>
          <a:p>
            <a:pPr indent="-317500" lvl="1" marL="13716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Nhập điểm</a:t>
            </a:r>
            <a:endParaRPr sz="1400">
              <a:solidFill>
                <a:schemeClr val="dk1"/>
              </a:solidFill>
              <a:latin typeface="Nunito"/>
              <a:ea typeface="Nunito"/>
              <a:cs typeface="Nunito"/>
              <a:sym typeface="Nunito"/>
            </a:endParaRPr>
          </a:p>
          <a:p>
            <a:pPr indent="-317500" lvl="1" marL="13716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Xuất file điểm</a:t>
            </a:r>
            <a:endParaRPr sz="1400">
              <a:solidFill>
                <a:schemeClr val="dk1"/>
              </a:solidFill>
              <a:latin typeface="Nunito"/>
              <a:ea typeface="Nunito"/>
              <a:cs typeface="Nunito"/>
              <a:sym typeface="Nunito"/>
            </a:endParaRPr>
          </a:p>
          <a:p>
            <a:pPr indent="0" lvl="0" marL="457200" rtl="0" algn="l">
              <a:lnSpc>
                <a:spcPct val="150000"/>
              </a:lnSpc>
              <a:spcBef>
                <a:spcPts val="1000"/>
              </a:spcBef>
              <a:spcAft>
                <a:spcPts val="0"/>
              </a:spcAft>
              <a:buNone/>
            </a:pPr>
            <a:r>
              <a:rPr lang="vi" sz="1400">
                <a:solidFill>
                  <a:schemeClr val="dk1"/>
                </a:solidFill>
                <a:latin typeface="Nunito"/>
                <a:ea typeface="Nunito"/>
                <a:cs typeface="Nunito"/>
                <a:sym typeface="Nunito"/>
              </a:rPr>
              <a:t>Đối với quản trị viên</a:t>
            </a:r>
            <a:endParaRPr sz="1400">
              <a:solidFill>
                <a:schemeClr val="dk1"/>
              </a:solidFill>
              <a:latin typeface="Nunito"/>
              <a:ea typeface="Nunito"/>
              <a:cs typeface="Nunito"/>
              <a:sym typeface="Nunito"/>
            </a:endParaRPr>
          </a:p>
          <a:p>
            <a:pPr indent="-317500" lvl="0" marL="914400" rtl="0" algn="l">
              <a:lnSpc>
                <a:spcPct val="150000"/>
              </a:lnSpc>
              <a:spcBef>
                <a:spcPts val="800"/>
              </a:spcBef>
              <a:spcAft>
                <a:spcPts val="0"/>
              </a:spcAft>
              <a:buClr>
                <a:schemeClr val="dk1"/>
              </a:buClr>
              <a:buSzPts val="1400"/>
              <a:buFont typeface="Nunito"/>
              <a:buChar char="•"/>
            </a:pPr>
            <a:r>
              <a:rPr lang="vi" sz="1400">
                <a:solidFill>
                  <a:schemeClr val="dk1"/>
                </a:solidFill>
                <a:latin typeface="Nunito"/>
                <a:ea typeface="Nunito"/>
                <a:cs typeface="Nunito"/>
                <a:sym typeface="Nunito"/>
              </a:rPr>
              <a:t>Quản lý tài khoản </a:t>
            </a:r>
            <a:endParaRPr sz="1400">
              <a:solidFill>
                <a:schemeClr val="dk1"/>
              </a:solidFill>
              <a:latin typeface="Nunito"/>
              <a:ea typeface="Nunito"/>
              <a:cs typeface="Nunito"/>
              <a:sym typeface="Nunito"/>
            </a:endParaRPr>
          </a:p>
          <a:p>
            <a:pPr indent="-317500" lvl="1" marL="13716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Thêm tài khoản</a:t>
            </a:r>
            <a:endParaRPr sz="1400">
              <a:solidFill>
                <a:schemeClr val="dk1"/>
              </a:solidFill>
              <a:latin typeface="Nunito"/>
              <a:ea typeface="Nunito"/>
              <a:cs typeface="Nunito"/>
              <a:sym typeface="Nunito"/>
            </a:endParaRPr>
          </a:p>
          <a:p>
            <a:pPr indent="-317500" lvl="1" marL="1371600" rtl="0" algn="l">
              <a:lnSpc>
                <a:spcPct val="150000"/>
              </a:lnSpc>
              <a:spcBef>
                <a:spcPts val="0"/>
              </a:spcBef>
              <a:spcAft>
                <a:spcPts val="0"/>
              </a:spcAft>
              <a:buClr>
                <a:schemeClr val="dk1"/>
              </a:buClr>
              <a:buSzPts val="1400"/>
              <a:buFont typeface="Nunito"/>
              <a:buChar char="•"/>
            </a:pPr>
            <a:r>
              <a:rPr lang="vi" sz="1400">
                <a:solidFill>
                  <a:schemeClr val="dk1"/>
                </a:solidFill>
                <a:latin typeface="Nunito"/>
                <a:ea typeface="Nunito"/>
                <a:cs typeface="Nunito"/>
                <a:sym typeface="Nunito"/>
              </a:rPr>
              <a:t>Cập nhập tài khoản</a:t>
            </a:r>
            <a:endParaRPr sz="1400">
              <a:solidFill>
                <a:schemeClr val="dk1"/>
              </a:solidFill>
              <a:latin typeface="Nunito"/>
              <a:ea typeface="Nunito"/>
              <a:cs typeface="Nunito"/>
              <a:sym typeface="Nunito"/>
            </a:endParaRPr>
          </a:p>
          <a:p>
            <a:pPr indent="0" lvl="0" marL="0" rtl="0" algn="l">
              <a:lnSpc>
                <a:spcPct val="150000"/>
              </a:lnSpc>
              <a:spcBef>
                <a:spcPts val="1000"/>
              </a:spcBef>
              <a:spcAft>
                <a:spcPts val="0"/>
              </a:spcAft>
              <a:buNone/>
            </a:pPr>
            <a:r>
              <a:t/>
            </a:r>
            <a:endParaRPr sz="1400">
              <a:solidFill>
                <a:schemeClr val="dk1"/>
              </a:solidFill>
              <a:latin typeface="Nunito"/>
              <a:ea typeface="Nunito"/>
              <a:cs typeface="Nunito"/>
              <a:sym typeface="Nunito"/>
            </a:endParaRPr>
          </a:p>
          <a:p>
            <a:pPr indent="0" lvl="0" marL="0" rtl="0" algn="l">
              <a:spcBef>
                <a:spcPts val="800"/>
              </a:spcBef>
              <a:spcAft>
                <a:spcPts val="0"/>
              </a:spcAft>
              <a:buNone/>
            </a:pPr>
            <a:r>
              <a:t/>
            </a:r>
            <a:endParaRPr sz="14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41"/>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txBox="1"/>
          <p:nvPr>
            <p:ph type="title"/>
          </p:nvPr>
        </p:nvSpPr>
        <p:spPr>
          <a:xfrm>
            <a:off x="1328550" y="2010900"/>
            <a:ext cx="6486900" cy="1121700"/>
          </a:xfrm>
          <a:prstGeom prst="rect">
            <a:avLst/>
          </a:prstGeom>
        </p:spPr>
        <p:txBody>
          <a:bodyPr anchorCtr="0" anchor="ctr" bIns="17150" lIns="34275" spcFirstLastPara="1" rIns="34275" wrap="square" tIns="17150">
            <a:noAutofit/>
          </a:bodyPr>
          <a:lstStyle/>
          <a:p>
            <a:pPr indent="0" lvl="0" marL="0" rtl="0" algn="ctr">
              <a:lnSpc>
                <a:spcPct val="150000"/>
              </a:lnSpc>
              <a:spcBef>
                <a:spcPts val="0"/>
              </a:spcBef>
              <a:spcAft>
                <a:spcPts val="0"/>
              </a:spcAft>
              <a:buNone/>
            </a:pPr>
            <a:r>
              <a:rPr b="1" lang="vi">
                <a:solidFill>
                  <a:srgbClr val="1B48F4"/>
                </a:solidFill>
                <a:latin typeface="Roboto"/>
                <a:ea typeface="Roboto"/>
                <a:cs typeface="Roboto"/>
                <a:sym typeface="Roboto"/>
              </a:rPr>
              <a:t>I.</a:t>
            </a:r>
            <a:r>
              <a:rPr b="1" lang="vi">
                <a:solidFill>
                  <a:srgbClr val="000000"/>
                </a:solidFill>
                <a:latin typeface="Roboto"/>
                <a:ea typeface="Roboto"/>
                <a:cs typeface="Roboto"/>
                <a:sym typeface="Roboto"/>
              </a:rPr>
              <a:t> Bản kế hoạch quản lý yêu cầu</a:t>
            </a:r>
            <a:endParaRPr b="1">
              <a:solidFill>
                <a:srgbClr val="000000"/>
              </a:solidFill>
              <a:latin typeface="Roboto"/>
              <a:ea typeface="Roboto"/>
              <a:cs typeface="Roboto"/>
              <a:sym typeface="Roboto"/>
            </a:endParaRPr>
          </a:p>
          <a:p>
            <a:pPr indent="0" lvl="0" marL="0" rtl="0" algn="ctr">
              <a:lnSpc>
                <a:spcPct val="150000"/>
              </a:lnSpc>
              <a:spcBef>
                <a:spcPts val="0"/>
              </a:spcBef>
              <a:spcAft>
                <a:spcPts val="0"/>
              </a:spcAft>
              <a:buNone/>
            </a:pPr>
            <a:r>
              <a:rPr lang="vi" sz="1600">
                <a:solidFill>
                  <a:srgbClr val="434343"/>
                </a:solidFill>
                <a:latin typeface="Nunito"/>
                <a:ea typeface="Nunito"/>
                <a:cs typeface="Nunito"/>
                <a:sym typeface="Nunito"/>
              </a:rPr>
              <a:t>Requirements Management Plan</a:t>
            </a:r>
            <a:endParaRPr sz="1600">
              <a:solidFill>
                <a:srgbClr val="434343"/>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p42"/>
          <p:cNvSpPr txBox="1"/>
          <p:nvPr>
            <p:ph idx="1" type="body"/>
          </p:nvPr>
        </p:nvSpPr>
        <p:spPr>
          <a:xfrm>
            <a:off x="311700" y="1152475"/>
            <a:ext cx="8520600" cy="3416400"/>
          </a:xfrm>
          <a:prstGeom prst="rect">
            <a:avLst/>
          </a:prstGeom>
        </p:spPr>
        <p:txBody>
          <a:bodyPr anchorCtr="0" anchor="t" bIns="17150" lIns="34275" spcFirstLastPara="1" rIns="34275" wrap="square" tIns="17150">
            <a:noAutofit/>
          </a:bodyPr>
          <a:lstStyle/>
          <a:p>
            <a:pPr indent="0" lvl="0" marL="0" rtl="0" algn="l">
              <a:spcBef>
                <a:spcPts val="1000"/>
              </a:spcBef>
              <a:spcAft>
                <a:spcPts val="0"/>
              </a:spcAft>
              <a:buClr>
                <a:schemeClr val="dk1"/>
              </a:buClr>
              <a:buSzPts val="1100"/>
              <a:buFont typeface="Arial"/>
              <a:buNone/>
            </a:pPr>
            <a:r>
              <a:rPr lang="vi" sz="1600">
                <a:solidFill>
                  <a:schemeClr val="dk1"/>
                </a:solidFill>
                <a:latin typeface="Roboto Medium"/>
                <a:ea typeface="Roboto Medium"/>
                <a:cs typeface="Roboto Medium"/>
                <a:sym typeface="Roboto Medium"/>
              </a:rPr>
              <a:t>1. Mục đích</a:t>
            </a:r>
            <a:endParaRPr sz="1600">
              <a:solidFill>
                <a:schemeClr val="dk1"/>
              </a:solidFill>
              <a:latin typeface="Roboto Medium"/>
              <a:ea typeface="Roboto Medium"/>
              <a:cs typeface="Roboto Medium"/>
              <a:sym typeface="Roboto Medium"/>
            </a:endParaRPr>
          </a:p>
          <a:p>
            <a:pPr indent="269999" lvl="0" marL="0" rtl="0" algn="l">
              <a:spcBef>
                <a:spcPts val="1000"/>
              </a:spcBef>
              <a:spcAft>
                <a:spcPts val="0"/>
              </a:spcAft>
              <a:buClr>
                <a:schemeClr val="dk1"/>
              </a:buClr>
              <a:buSzPts val="1100"/>
              <a:buFont typeface="Arial"/>
              <a:buNone/>
            </a:pPr>
            <a:r>
              <a:rPr lang="vi" sz="1600">
                <a:solidFill>
                  <a:schemeClr val="dk1"/>
                </a:solidFill>
                <a:latin typeface="Nunito"/>
                <a:ea typeface="Nunito"/>
                <a:cs typeface="Nunito"/>
                <a:sym typeface="Nunito"/>
              </a:rPr>
              <a:t>Mục đích của bản kế hoạch này là thiết lập và tư liệu hóa một cách tiếp cận có hệ thống để thu thập, tổ chức và tư liệu hóa các yêu cầu của hệ thống.</a:t>
            </a:r>
            <a:endParaRPr sz="1600">
              <a:solidFill>
                <a:schemeClr val="dk1"/>
              </a:solidFill>
              <a:latin typeface="Nunito"/>
              <a:ea typeface="Nunito"/>
              <a:cs typeface="Nunito"/>
              <a:sym typeface="Nunito"/>
            </a:endParaRPr>
          </a:p>
          <a:p>
            <a:pPr indent="269999" lvl="0" marL="0" rtl="0" algn="l">
              <a:spcBef>
                <a:spcPts val="800"/>
              </a:spcBef>
              <a:spcAft>
                <a:spcPts val="0"/>
              </a:spcAft>
              <a:buClr>
                <a:schemeClr val="dk1"/>
              </a:buClr>
              <a:buSzPts val="1100"/>
              <a:buFont typeface="Arial"/>
              <a:buNone/>
            </a:pPr>
            <a:r>
              <a:rPr lang="vi" sz="1600">
                <a:solidFill>
                  <a:schemeClr val="dk1"/>
                </a:solidFill>
                <a:latin typeface="Nunito"/>
                <a:ea typeface="Nunito"/>
                <a:cs typeface="Nunito"/>
                <a:sym typeface="Nunito"/>
              </a:rPr>
              <a:t>Mục tiêu cho tính năng truy xuất là giảm thiểu số lượng sai sót có thể xảy ra trong quá trình xây dựng. Đảm bảo rằng toàn bộ những yêu cầu của sản phẩm được lưu lại và sử dụng trong những yêu cầu của phần mềm, thiết kế và những thử nghiệm để có thể cải thiện chất lượng của sản phẩm.</a:t>
            </a:r>
            <a:endParaRPr sz="1600">
              <a:solidFill>
                <a:schemeClr val="dk1"/>
              </a:solidFill>
              <a:latin typeface="Nunito"/>
              <a:ea typeface="Nunito"/>
              <a:cs typeface="Nunito"/>
              <a:sym typeface="Nunito"/>
            </a:endParaRPr>
          </a:p>
          <a:p>
            <a:pPr indent="0" lvl="0" marL="0" rtl="0" algn="l">
              <a:spcBef>
                <a:spcPts val="1000"/>
              </a:spcBef>
              <a:spcAft>
                <a:spcPts val="0"/>
              </a:spcAft>
              <a:buClr>
                <a:schemeClr val="dk1"/>
              </a:buClr>
              <a:buSzPts val="1100"/>
              <a:buFont typeface="Arial"/>
              <a:buNone/>
            </a:pPr>
            <a:r>
              <a:rPr lang="vi" sz="1600">
                <a:solidFill>
                  <a:schemeClr val="dk1"/>
                </a:solidFill>
                <a:latin typeface="Roboto Medium"/>
                <a:ea typeface="Roboto Medium"/>
                <a:cs typeface="Roboto Medium"/>
                <a:sym typeface="Roboto Medium"/>
              </a:rPr>
              <a:t>2. Phạm vi</a:t>
            </a:r>
            <a:endParaRPr sz="1600">
              <a:solidFill>
                <a:schemeClr val="dk1"/>
              </a:solidFill>
              <a:latin typeface="Roboto Medium"/>
              <a:ea typeface="Roboto Medium"/>
              <a:cs typeface="Roboto Medium"/>
              <a:sym typeface="Roboto Medium"/>
            </a:endParaRPr>
          </a:p>
          <a:p>
            <a:pPr indent="269999" lvl="0" marL="0" rtl="0" algn="l">
              <a:spcBef>
                <a:spcPts val="1000"/>
              </a:spcBef>
              <a:spcAft>
                <a:spcPts val="0"/>
              </a:spcAft>
              <a:buClr>
                <a:schemeClr val="dk1"/>
              </a:buClr>
              <a:buSzPts val="1100"/>
              <a:buFont typeface="Arial"/>
              <a:buNone/>
            </a:pPr>
            <a:r>
              <a:rPr lang="vi" sz="1600">
                <a:solidFill>
                  <a:schemeClr val="dk1"/>
                </a:solidFill>
                <a:latin typeface="Nunito"/>
                <a:ea typeface="Nunito"/>
                <a:cs typeface="Nunito"/>
                <a:sym typeface="Nunito"/>
              </a:rPr>
              <a:t>Bản kế hoạch này cung cấp các hướng dẫn cho hoạt động quản lý dự án xây dựng website quản lý phần mềm cho</a:t>
            </a:r>
            <a:r>
              <a:rPr lang="vi" sz="1600">
                <a:latin typeface="Nunito"/>
                <a:ea typeface="Nunito"/>
                <a:cs typeface="Nunito"/>
                <a:sym typeface="Nunito"/>
              </a:rPr>
              <a:t> website quản lý điểm của sinh viên khoa CNTT Đại Học Thủy Lợi.</a:t>
            </a:r>
            <a:endParaRPr/>
          </a:p>
        </p:txBody>
      </p:sp>
      <p:sp>
        <p:nvSpPr>
          <p:cNvPr id="390" name="Google Shape;390;p42"/>
          <p:cNvSpPr txBox="1"/>
          <p:nvPr>
            <p:ph type="title"/>
          </p:nvPr>
        </p:nvSpPr>
        <p:spPr>
          <a:xfrm>
            <a:off x="311700" y="302400"/>
            <a:ext cx="8520600" cy="572700"/>
          </a:xfrm>
          <a:prstGeom prst="rect">
            <a:avLst/>
          </a:prstGeom>
        </p:spPr>
        <p:txBody>
          <a:bodyPr anchorCtr="0" anchor="ctr" bIns="17150" lIns="34275" spcFirstLastPara="1" rIns="34275" wrap="square" tIns="17150">
            <a:noAutofit/>
          </a:bodyPr>
          <a:lstStyle/>
          <a:p>
            <a:pPr indent="0" lvl="0" marL="0" rtl="0" algn="ctr">
              <a:spcBef>
                <a:spcPts val="0"/>
              </a:spcBef>
              <a:spcAft>
                <a:spcPts val="0"/>
              </a:spcAft>
              <a:buNone/>
            </a:pPr>
            <a:r>
              <a:rPr lang="vi" sz="2600">
                <a:solidFill>
                  <a:srgbClr val="666666"/>
                </a:solidFill>
                <a:latin typeface="Roboto Medium"/>
                <a:ea typeface="Roboto Medium"/>
                <a:cs typeface="Roboto Medium"/>
                <a:sym typeface="Roboto Medium"/>
              </a:rPr>
              <a:t>I. Bản kế hoạch quản lý yêu cầu</a:t>
            </a:r>
            <a:endParaRPr sz="2600">
              <a:solidFill>
                <a:srgbClr val="666666"/>
              </a:solidFill>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p:nvPr/>
        </p:nvSpPr>
        <p:spPr>
          <a:xfrm>
            <a:off x="-1110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txBox="1"/>
          <p:nvPr>
            <p:ph idx="4294967295" type="title"/>
          </p:nvPr>
        </p:nvSpPr>
        <p:spPr>
          <a:xfrm>
            <a:off x="645000" y="2270550"/>
            <a:ext cx="7854000" cy="602400"/>
          </a:xfrm>
          <a:prstGeom prst="rect">
            <a:avLst/>
          </a:prstGeom>
        </p:spPr>
        <p:txBody>
          <a:bodyPr anchorCtr="0" anchor="ctr" bIns="17150" lIns="34275" spcFirstLastPara="1" rIns="34275" wrap="square" tIns="17150">
            <a:noAutofit/>
          </a:bodyPr>
          <a:lstStyle/>
          <a:p>
            <a:pPr indent="0" lvl="0" marL="0" rtl="0" algn="ctr">
              <a:lnSpc>
                <a:spcPct val="150000"/>
              </a:lnSpc>
              <a:spcBef>
                <a:spcPts val="0"/>
              </a:spcBef>
              <a:spcAft>
                <a:spcPts val="0"/>
              </a:spcAft>
              <a:buNone/>
            </a:pPr>
            <a:r>
              <a:rPr lang="vi">
                <a:solidFill>
                  <a:srgbClr val="1B48F4"/>
                </a:solidFill>
                <a:latin typeface="Roboto Medium"/>
                <a:ea typeface="Roboto Medium"/>
                <a:cs typeface="Roboto Medium"/>
                <a:sym typeface="Roboto Medium"/>
              </a:rPr>
              <a:t>II.</a:t>
            </a:r>
            <a:r>
              <a:rPr lang="vi">
                <a:solidFill>
                  <a:srgbClr val="000000"/>
                </a:solidFill>
                <a:latin typeface="Roboto Medium"/>
                <a:ea typeface="Roboto Medium"/>
                <a:cs typeface="Roboto Medium"/>
                <a:sym typeface="Roboto Medium"/>
              </a:rPr>
              <a:t> Yêu cầu từ các Stakeholders</a:t>
            </a:r>
            <a:endParaRPr sz="1600">
              <a:solidFill>
                <a:srgbClr val="434343"/>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4"/>
          <p:cNvSpPr/>
          <p:nvPr/>
        </p:nvSpPr>
        <p:spPr>
          <a:xfrm>
            <a:off x="-11100" y="0"/>
            <a:ext cx="35334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txBox="1"/>
          <p:nvPr/>
        </p:nvSpPr>
        <p:spPr>
          <a:xfrm>
            <a:off x="3792800" y="302400"/>
            <a:ext cx="5039400" cy="44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latin typeface="Roboto Medium"/>
                <a:ea typeface="Roboto Medium"/>
                <a:cs typeface="Roboto Medium"/>
                <a:sym typeface="Roboto Medium"/>
              </a:rPr>
              <a:t>Stakeholder:</a:t>
            </a:r>
            <a:r>
              <a:rPr lang="vi" sz="1600"/>
              <a:t> </a:t>
            </a:r>
            <a:r>
              <a:rPr lang="vi" sz="1600">
                <a:latin typeface="Nunito"/>
                <a:ea typeface="Nunito"/>
                <a:cs typeface="Nunito"/>
                <a:sym typeface="Nunito"/>
              </a:rPr>
              <a:t>Khoa CNTT</a:t>
            </a:r>
            <a:endParaRPr sz="1600">
              <a:latin typeface="Nunito"/>
              <a:ea typeface="Nunito"/>
              <a:cs typeface="Nunito"/>
              <a:sym typeface="Nunito"/>
            </a:endParaRPr>
          </a:p>
          <a:p>
            <a:pPr indent="0" lvl="0" marL="0" rtl="0" algn="l">
              <a:lnSpc>
                <a:spcPct val="100000"/>
              </a:lnSpc>
              <a:spcBef>
                <a:spcPts val="1000"/>
              </a:spcBef>
              <a:spcAft>
                <a:spcPts val="0"/>
              </a:spcAft>
              <a:buNone/>
            </a:pPr>
            <a:r>
              <a:rPr lang="vi">
                <a:latin typeface="Roboto Medium"/>
                <a:ea typeface="Roboto Medium"/>
                <a:cs typeface="Roboto Medium"/>
                <a:sym typeface="Roboto Medium"/>
              </a:rPr>
              <a:t>Phương pháp:</a:t>
            </a:r>
            <a:r>
              <a:rPr lang="vi" sz="1600"/>
              <a:t> </a:t>
            </a:r>
            <a:r>
              <a:rPr lang="vi" sz="1600">
                <a:latin typeface="Nunito"/>
                <a:ea typeface="Nunito"/>
                <a:cs typeface="Nunito"/>
                <a:sym typeface="Nunito"/>
              </a:rPr>
              <a:t>Phỏng vấn</a:t>
            </a:r>
            <a:endParaRPr sz="1600">
              <a:latin typeface="Nunito"/>
              <a:ea typeface="Nunito"/>
              <a:cs typeface="Nunito"/>
              <a:sym typeface="Nunito"/>
            </a:endParaRPr>
          </a:p>
          <a:p>
            <a:pPr indent="0" lvl="0" marL="0" rtl="0" algn="l">
              <a:lnSpc>
                <a:spcPct val="115000"/>
              </a:lnSpc>
              <a:spcBef>
                <a:spcPts val="1000"/>
              </a:spcBef>
              <a:spcAft>
                <a:spcPts val="0"/>
              </a:spcAft>
              <a:buNone/>
            </a:pPr>
            <a:r>
              <a:rPr lang="vi">
                <a:latin typeface="Roboto Medium"/>
                <a:ea typeface="Roboto Medium"/>
                <a:cs typeface="Roboto Medium"/>
                <a:sym typeface="Roboto Medium"/>
              </a:rPr>
              <a:t>Yêu cầu thu được:</a:t>
            </a:r>
            <a:endParaRPr sz="1600">
              <a:latin typeface="Roboto Medium"/>
              <a:ea typeface="Roboto Medium"/>
              <a:cs typeface="Roboto Medium"/>
              <a:sym typeface="Roboto Medium"/>
            </a:endParaRPr>
          </a:p>
          <a:p>
            <a:pPr indent="-317500" lvl="0" marL="457200" rtl="0" algn="l">
              <a:lnSpc>
                <a:spcPct val="150000"/>
              </a:lnSpc>
              <a:spcBef>
                <a:spcPts val="1000"/>
              </a:spcBef>
              <a:spcAft>
                <a:spcPts val="0"/>
              </a:spcAft>
              <a:buSzPts val="1400"/>
              <a:buFont typeface="Nunito"/>
              <a:buChar char="-"/>
            </a:pPr>
            <a:r>
              <a:rPr lang="vi">
                <a:latin typeface="Nunito"/>
                <a:ea typeface="Nunito"/>
                <a:cs typeface="Nunito"/>
                <a:sym typeface="Nunito"/>
              </a:rPr>
              <a:t>STRQ 1:</a:t>
            </a:r>
            <a:r>
              <a:rPr lang="vi" sz="1600">
                <a:latin typeface="Nunito"/>
                <a:ea typeface="Nunito"/>
                <a:cs typeface="Nunito"/>
                <a:sym typeface="Nunito"/>
              </a:rPr>
              <a:t> Hệ thống phải có chứ</a:t>
            </a:r>
            <a:r>
              <a:rPr lang="vi" sz="1600">
                <a:latin typeface="Nunito"/>
                <a:ea typeface="Nunito"/>
                <a:cs typeface="Nunito"/>
                <a:sym typeface="Nunito"/>
              </a:rPr>
              <a:t>c</a:t>
            </a:r>
            <a:r>
              <a:rPr lang="vi" sz="1600">
                <a:latin typeface="Nunito"/>
                <a:ea typeface="Nunito"/>
                <a:cs typeface="Nunito"/>
                <a:sym typeface="Nunito"/>
              </a:rPr>
              <a:t> năng nhập hoặc cập nhật điểm của sinh viên.</a:t>
            </a:r>
            <a:endParaRPr sz="16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vi">
                <a:latin typeface="Nunito"/>
                <a:ea typeface="Nunito"/>
                <a:cs typeface="Nunito"/>
                <a:sym typeface="Nunito"/>
              </a:rPr>
              <a:t>STRQ 2:</a:t>
            </a:r>
            <a:r>
              <a:rPr lang="vi" sz="1600">
                <a:latin typeface="Nunito"/>
                <a:ea typeface="Nunito"/>
                <a:cs typeface="Nunito"/>
                <a:sym typeface="Nunito"/>
              </a:rPr>
              <a:t> Hệ thống có chức năng đăng nhập, đăng xuất, tạo tài khoản.</a:t>
            </a:r>
            <a:endParaRPr sz="16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vi" sz="1300">
                <a:latin typeface="Nunito"/>
                <a:ea typeface="Nunito"/>
                <a:cs typeface="Nunito"/>
                <a:sym typeface="Nunito"/>
              </a:rPr>
              <a:t>S</a:t>
            </a:r>
            <a:r>
              <a:rPr lang="vi" sz="1300">
                <a:latin typeface="Nunito"/>
                <a:ea typeface="Nunito"/>
                <a:cs typeface="Nunito"/>
                <a:sym typeface="Nunito"/>
              </a:rPr>
              <a:t>TRQ 3:</a:t>
            </a:r>
            <a:r>
              <a:rPr lang="vi" sz="1600">
                <a:latin typeface="Nunito"/>
                <a:ea typeface="Nunito"/>
                <a:cs typeface="Nunito"/>
                <a:sym typeface="Nunito"/>
              </a:rPr>
              <a:t> Giao diện dễ sử dụng, thân thiện với người dùng.</a:t>
            </a:r>
            <a:endParaRPr sz="16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vi">
                <a:latin typeface="Nunito"/>
                <a:ea typeface="Nunito"/>
                <a:cs typeface="Nunito"/>
                <a:sym typeface="Nunito"/>
              </a:rPr>
              <a:t>STRQ 4:</a:t>
            </a:r>
            <a:r>
              <a:rPr lang="vi" sz="1600">
                <a:latin typeface="Nunito"/>
                <a:ea typeface="Nunito"/>
                <a:cs typeface="Nunito"/>
                <a:sym typeface="Nunito"/>
              </a:rPr>
              <a:t> Bảo mật dữ liệu của người dùng.</a:t>
            </a:r>
            <a:endParaRPr sz="1600">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vi">
                <a:latin typeface="Nunito"/>
                <a:ea typeface="Nunito"/>
                <a:cs typeface="Nunito"/>
                <a:sym typeface="Nunito"/>
              </a:rPr>
              <a:t>STRQ 5:</a:t>
            </a:r>
            <a:r>
              <a:rPr lang="vi" sz="1600">
                <a:latin typeface="Nunito"/>
                <a:ea typeface="Nunito"/>
                <a:cs typeface="Nunito"/>
                <a:sym typeface="Nunito"/>
              </a:rPr>
              <a:t> Hệ thống phải có ít hơn 1 giờ đình trệ hoạt động trong 3 tháng.</a:t>
            </a:r>
            <a:endParaRPr sz="1600">
              <a:latin typeface="Nunito"/>
              <a:ea typeface="Nunito"/>
              <a:cs typeface="Nunito"/>
              <a:sym typeface="Nunito"/>
            </a:endParaRPr>
          </a:p>
        </p:txBody>
      </p:sp>
      <p:sp>
        <p:nvSpPr>
          <p:cNvPr id="403" name="Google Shape;403;p44"/>
          <p:cNvSpPr txBox="1"/>
          <p:nvPr>
            <p:ph type="title"/>
          </p:nvPr>
        </p:nvSpPr>
        <p:spPr>
          <a:xfrm>
            <a:off x="350850" y="1416300"/>
            <a:ext cx="2387700" cy="2310900"/>
          </a:xfrm>
          <a:prstGeom prst="rect">
            <a:avLst/>
          </a:prstGeom>
        </p:spPr>
        <p:txBody>
          <a:bodyPr anchorCtr="0" anchor="ctr" bIns="17150" lIns="34275" spcFirstLastPara="1" rIns="34275" wrap="square" tIns="17150">
            <a:noAutofit/>
          </a:bodyPr>
          <a:lstStyle/>
          <a:p>
            <a:pPr indent="0" lvl="0" marL="0" rtl="0" algn="l">
              <a:spcBef>
                <a:spcPts val="0"/>
              </a:spcBef>
              <a:spcAft>
                <a:spcPts val="0"/>
              </a:spcAft>
              <a:buNone/>
            </a:pPr>
            <a:r>
              <a:rPr lang="vi" sz="3600">
                <a:solidFill>
                  <a:srgbClr val="666666"/>
                </a:solidFill>
                <a:latin typeface="Roboto Medium"/>
                <a:ea typeface="Roboto Medium"/>
                <a:cs typeface="Roboto Medium"/>
                <a:sym typeface="Roboto Medium"/>
              </a:rPr>
              <a:t>II. Yêu cầu từ các Stakehold-ers</a:t>
            </a:r>
            <a:endParaRPr sz="3600">
              <a:solidFill>
                <a:srgbClr val="666666"/>
              </a:solidFill>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txBox="1"/>
          <p:nvPr/>
        </p:nvSpPr>
        <p:spPr>
          <a:xfrm>
            <a:off x="443025" y="302400"/>
            <a:ext cx="3865500" cy="303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latin typeface="Roboto Medium"/>
                <a:ea typeface="Roboto Medium"/>
                <a:cs typeface="Roboto Medium"/>
                <a:sym typeface="Roboto Medium"/>
              </a:rPr>
              <a:t>Stakeholder:</a:t>
            </a:r>
            <a:r>
              <a:rPr lang="vi" sz="1600"/>
              <a:t> </a:t>
            </a:r>
            <a:r>
              <a:rPr lang="vi" sz="1600">
                <a:latin typeface="Nunito"/>
                <a:ea typeface="Nunito"/>
                <a:cs typeface="Nunito"/>
                <a:sym typeface="Nunito"/>
              </a:rPr>
              <a:t>Phòng đào tạo</a:t>
            </a:r>
            <a:endParaRPr sz="1600">
              <a:latin typeface="Nunito"/>
              <a:ea typeface="Nunito"/>
              <a:cs typeface="Nunito"/>
              <a:sym typeface="Nunito"/>
            </a:endParaRPr>
          </a:p>
          <a:p>
            <a:pPr indent="0" lvl="0" marL="0" rtl="0" algn="l">
              <a:lnSpc>
                <a:spcPct val="100000"/>
              </a:lnSpc>
              <a:spcBef>
                <a:spcPts val="1000"/>
              </a:spcBef>
              <a:spcAft>
                <a:spcPts val="0"/>
              </a:spcAft>
              <a:buNone/>
            </a:pPr>
            <a:r>
              <a:rPr lang="vi">
                <a:latin typeface="Roboto Medium"/>
                <a:ea typeface="Roboto Medium"/>
                <a:cs typeface="Roboto Medium"/>
                <a:sym typeface="Roboto Medium"/>
              </a:rPr>
              <a:t>Phương pháp:</a:t>
            </a:r>
            <a:r>
              <a:rPr lang="vi" sz="1600"/>
              <a:t> </a:t>
            </a:r>
            <a:r>
              <a:rPr lang="vi" sz="1600">
                <a:latin typeface="Nunito"/>
                <a:ea typeface="Nunito"/>
                <a:cs typeface="Nunito"/>
                <a:sym typeface="Nunito"/>
              </a:rPr>
              <a:t>Phân vai</a:t>
            </a:r>
            <a:endParaRPr sz="1600">
              <a:latin typeface="Nunito"/>
              <a:ea typeface="Nunito"/>
              <a:cs typeface="Nunito"/>
              <a:sym typeface="Nunito"/>
            </a:endParaRPr>
          </a:p>
          <a:p>
            <a:pPr indent="0" lvl="0" marL="0" rtl="0" algn="l">
              <a:lnSpc>
                <a:spcPct val="115000"/>
              </a:lnSpc>
              <a:spcBef>
                <a:spcPts val="1000"/>
              </a:spcBef>
              <a:spcAft>
                <a:spcPts val="0"/>
              </a:spcAft>
              <a:buNone/>
            </a:pPr>
            <a:r>
              <a:rPr lang="vi">
                <a:latin typeface="Roboto Medium"/>
                <a:ea typeface="Roboto Medium"/>
                <a:cs typeface="Roboto Medium"/>
                <a:sym typeface="Roboto Medium"/>
              </a:rPr>
              <a:t>Yêu cầu thu được:</a:t>
            </a:r>
            <a:endParaRPr>
              <a:latin typeface="Roboto"/>
              <a:ea typeface="Roboto"/>
              <a:cs typeface="Roboto"/>
              <a:sym typeface="Roboto"/>
            </a:endParaRPr>
          </a:p>
          <a:p>
            <a:pPr indent="-317500" lvl="0" marL="457200" rtl="0" algn="l">
              <a:lnSpc>
                <a:spcPct val="150000"/>
              </a:lnSpc>
              <a:spcBef>
                <a:spcPts val="1000"/>
              </a:spcBef>
              <a:spcAft>
                <a:spcPts val="0"/>
              </a:spcAft>
              <a:buSzPts val="1400"/>
              <a:buFont typeface="Nunito"/>
              <a:buChar char="-"/>
            </a:pPr>
            <a:r>
              <a:rPr lang="vi">
                <a:latin typeface="Nunito"/>
                <a:ea typeface="Nunito"/>
                <a:cs typeface="Nunito"/>
                <a:sym typeface="Nunito"/>
              </a:rPr>
              <a:t>STRQ 6: Hệ thống có chức năng quản lý môn học, thông tin về sinh viên.</a:t>
            </a:r>
            <a:endParaRPr>
              <a:latin typeface="Nunito"/>
              <a:ea typeface="Nunito"/>
              <a:cs typeface="Nunito"/>
              <a:sym typeface="Nunito"/>
            </a:endParaRPr>
          </a:p>
          <a:p>
            <a:pPr indent="-317500" lvl="0" marL="457200" rtl="0" algn="l">
              <a:lnSpc>
                <a:spcPct val="150000"/>
              </a:lnSpc>
              <a:spcBef>
                <a:spcPts val="0"/>
              </a:spcBef>
              <a:spcAft>
                <a:spcPts val="0"/>
              </a:spcAft>
              <a:buSzPts val="1400"/>
              <a:buFont typeface="Nunito"/>
              <a:buChar char="-"/>
            </a:pPr>
            <a:r>
              <a:rPr lang="vi">
                <a:latin typeface="Nunito"/>
                <a:ea typeface="Nunito"/>
                <a:cs typeface="Nunito"/>
                <a:sym typeface="Nunito"/>
              </a:rPr>
              <a:t>STRQ 7: Hệ thống phải có chức năng thêm, sửa, xóa ngành học, lớp học phần.</a:t>
            </a:r>
            <a:endParaRPr>
              <a:latin typeface="Nunito"/>
              <a:ea typeface="Nunito"/>
              <a:cs typeface="Nunito"/>
              <a:sym typeface="Nunito"/>
            </a:endParaRPr>
          </a:p>
        </p:txBody>
      </p:sp>
      <p:sp>
        <p:nvSpPr>
          <p:cNvPr id="409" name="Google Shape;409;p45"/>
          <p:cNvSpPr txBox="1"/>
          <p:nvPr/>
        </p:nvSpPr>
        <p:spPr>
          <a:xfrm>
            <a:off x="4766800" y="302400"/>
            <a:ext cx="3953100" cy="40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latin typeface="Roboto Medium"/>
                <a:ea typeface="Roboto Medium"/>
                <a:cs typeface="Roboto Medium"/>
                <a:sym typeface="Roboto Medium"/>
              </a:rPr>
              <a:t>Stakeholder:</a:t>
            </a:r>
            <a:r>
              <a:rPr lang="vi" sz="1600"/>
              <a:t> </a:t>
            </a:r>
            <a:r>
              <a:rPr lang="vi" sz="1600">
                <a:latin typeface="Nunito"/>
                <a:ea typeface="Nunito"/>
                <a:cs typeface="Nunito"/>
                <a:sym typeface="Nunito"/>
              </a:rPr>
              <a:t>Sinh viên</a:t>
            </a:r>
            <a:endParaRPr sz="1600">
              <a:latin typeface="Nunito"/>
              <a:ea typeface="Nunito"/>
              <a:cs typeface="Nunito"/>
              <a:sym typeface="Nunito"/>
            </a:endParaRPr>
          </a:p>
          <a:p>
            <a:pPr indent="0" lvl="0" marL="0" rtl="0" algn="l">
              <a:lnSpc>
                <a:spcPct val="100000"/>
              </a:lnSpc>
              <a:spcBef>
                <a:spcPts val="1000"/>
              </a:spcBef>
              <a:spcAft>
                <a:spcPts val="0"/>
              </a:spcAft>
              <a:buNone/>
            </a:pPr>
            <a:r>
              <a:rPr lang="vi">
                <a:latin typeface="Roboto Medium"/>
                <a:ea typeface="Roboto Medium"/>
                <a:cs typeface="Roboto Medium"/>
                <a:sym typeface="Roboto Medium"/>
              </a:rPr>
              <a:t>Phương pháp:</a:t>
            </a:r>
            <a:r>
              <a:rPr lang="vi" sz="1600"/>
              <a:t> </a:t>
            </a:r>
            <a:r>
              <a:rPr lang="vi" sz="1600">
                <a:latin typeface="Nunito"/>
                <a:ea typeface="Nunito"/>
                <a:cs typeface="Nunito"/>
                <a:sym typeface="Nunito"/>
              </a:rPr>
              <a:t>Phỏng vấn</a:t>
            </a:r>
            <a:endParaRPr sz="1600">
              <a:latin typeface="Nunito"/>
              <a:ea typeface="Nunito"/>
              <a:cs typeface="Nunito"/>
              <a:sym typeface="Nunito"/>
            </a:endParaRPr>
          </a:p>
          <a:p>
            <a:pPr indent="0" lvl="0" marL="0" rtl="0" algn="l">
              <a:lnSpc>
                <a:spcPct val="115000"/>
              </a:lnSpc>
              <a:spcBef>
                <a:spcPts val="1000"/>
              </a:spcBef>
              <a:spcAft>
                <a:spcPts val="0"/>
              </a:spcAft>
              <a:buNone/>
            </a:pPr>
            <a:r>
              <a:rPr lang="vi">
                <a:latin typeface="Roboto Medium"/>
                <a:ea typeface="Roboto Medium"/>
                <a:cs typeface="Roboto Medium"/>
                <a:sym typeface="Roboto Medium"/>
              </a:rPr>
              <a:t>Yêu cầu thu được:</a:t>
            </a:r>
            <a:endParaRPr sz="1600">
              <a:latin typeface="Roboto Medium"/>
              <a:ea typeface="Roboto Medium"/>
              <a:cs typeface="Roboto Medium"/>
              <a:sym typeface="Roboto Medium"/>
            </a:endParaRPr>
          </a:p>
          <a:p>
            <a:pPr indent="-317500" lvl="0" marL="457200" rtl="0" algn="l">
              <a:lnSpc>
                <a:spcPct val="150000"/>
              </a:lnSpc>
              <a:spcBef>
                <a:spcPts val="1000"/>
              </a:spcBef>
              <a:spcAft>
                <a:spcPts val="0"/>
              </a:spcAft>
              <a:buSzPts val="1400"/>
              <a:buFont typeface="Nunito"/>
              <a:buChar char="-"/>
            </a:pPr>
            <a:r>
              <a:rPr lang="vi">
                <a:latin typeface="Nunito"/>
                <a:ea typeface="Nunito"/>
                <a:cs typeface="Nunito"/>
                <a:sym typeface="Nunito"/>
              </a:rPr>
              <a:t>STRQ 8: Sinh viên có thể tra cứu điểm học tập.</a:t>
            </a:r>
            <a:endParaRPr sz="1600">
              <a:latin typeface="Nunito"/>
              <a:ea typeface="Nunito"/>
              <a:cs typeface="Nunito"/>
              <a:sym typeface="Nunito"/>
            </a:endParaRPr>
          </a:p>
        </p:txBody>
      </p:sp>
      <p:cxnSp>
        <p:nvCxnSpPr>
          <p:cNvPr id="410" name="Google Shape;410;p45"/>
          <p:cNvCxnSpPr/>
          <p:nvPr/>
        </p:nvCxnSpPr>
        <p:spPr>
          <a:xfrm>
            <a:off x="4566300" y="325800"/>
            <a:ext cx="11400" cy="44919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Slide">
  <a:themeElements>
    <a:clrScheme name="Custom 3">
      <a:dk1>
        <a:srgbClr val="000000"/>
      </a:dk1>
      <a:lt1>
        <a:srgbClr val="FFFFFF"/>
      </a:lt1>
      <a:dk2>
        <a:srgbClr val="000000"/>
      </a:dk2>
      <a:lt2>
        <a:srgbClr val="FEFC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