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BF0148C5-E410-4B70-8FF6-49E7856340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314653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BF0148C5-E410-4B70-8FF6-49E7856340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160828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BF0148C5-E410-4B70-8FF6-49E7856340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122232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BF0148C5-E410-4B70-8FF6-49E7856340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360625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0148C5-E410-4B70-8FF6-49E785634054}" type="datetimeFigureOut">
              <a:rPr lang="vi-VN" smtClean="0"/>
              <a:t>04/19/2023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362710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BF0148C5-E410-4B70-8FF6-49E7856340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354816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BF0148C5-E410-4B70-8FF6-49E785634054}" type="datetimeFigureOut">
              <a:rPr lang="vi-VN" smtClean="0"/>
              <a:t>04/19/2023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3386795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BF0148C5-E410-4B70-8FF6-49E785634054}" type="datetimeFigureOut">
              <a:rPr lang="vi-VN" smtClean="0"/>
              <a:t>04/19/2023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416259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48C5-E410-4B70-8FF6-49E785634054}" type="datetimeFigureOut">
              <a:rPr lang="vi-VN" smtClean="0"/>
              <a:t>04/19/2023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422883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0148C5-E410-4B70-8FF6-49E7856340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325095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0148C5-E410-4B70-8FF6-49E785634054}" type="datetimeFigureOut">
              <a:rPr lang="vi-VN" smtClean="0"/>
              <a:t>04/19/2023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D5A974-7994-40EF-BCBE-42427FC550E4}" type="slidenum">
              <a:rPr lang="vi-VN" smtClean="0"/>
              <a:t>‹#›</a:t>
            </a:fld>
            <a:endParaRPr lang="vi-VN"/>
          </a:p>
        </p:txBody>
      </p:sp>
    </p:spTree>
    <p:extLst>
      <p:ext uri="{BB962C8B-B14F-4D97-AF65-F5344CB8AC3E}">
        <p14:creationId xmlns:p14="http://schemas.microsoft.com/office/powerpoint/2010/main" val="206574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148C5-E410-4B70-8FF6-49E785634054}" type="datetimeFigureOut">
              <a:rPr lang="vi-VN" smtClean="0"/>
              <a:t>04/19/2023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5A974-7994-40EF-BCBE-42427FC550E4}" type="slidenum">
              <a:rPr lang="vi-VN" smtClean="0"/>
              <a:t>‹#›</a:t>
            </a:fld>
            <a:endParaRPr lang="vi-VN"/>
          </a:p>
        </p:txBody>
      </p:sp>
    </p:spTree>
    <p:extLst>
      <p:ext uri="{BB962C8B-B14F-4D97-AF65-F5344CB8AC3E}">
        <p14:creationId xmlns:p14="http://schemas.microsoft.com/office/powerpoint/2010/main" val="92304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vi-VN"/>
          </a:p>
        </p:txBody>
      </p:sp>
      <p:sp>
        <p:nvSpPr>
          <p:cNvPr id="3" name="Subtitle 2"/>
          <p:cNvSpPr>
            <a:spLocks noGrp="1"/>
          </p:cNvSpPr>
          <p:nvPr>
            <p:ph type="subTitle" idx="1"/>
          </p:nvPr>
        </p:nvSpPr>
        <p:spPr/>
        <p:txBody>
          <a:bodyPr/>
          <a:lstStyle/>
          <a:p>
            <a:endParaRPr lang="vi-VN"/>
          </a:p>
        </p:txBody>
      </p:sp>
      <p:sp>
        <p:nvSpPr>
          <p:cNvPr id="4" name="Rounded Rectangle 3"/>
          <p:cNvSpPr/>
          <p:nvPr/>
        </p:nvSpPr>
        <p:spPr>
          <a:xfrm>
            <a:off x="395536" y="116632"/>
            <a:ext cx="8568952" cy="648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t>Direct Mapping là một trong ba cơ chế bộ nhớ cache thường được sử dụng (ba cơ chế khác là Associative Mapping và Set-Associative Mapping). Cơ chế này hoạt động bằng cách gắn mỗi khối dữ liệu từ bộ nhớ chính vào một vị trí duy nhất trong bộ nhớ cache.</a:t>
            </a:r>
          </a:p>
          <a:p>
            <a:r>
              <a:rPr lang="vi-VN"/>
              <a:t>Cơ chế Direct Mapping giúp đơn giản hóa việc quản lý thông tin liên quan đến vị trí của các khối dữ liệu trong cache. Tuy nhiên, nó có thể gây ra hiện tượng conflict miss (tức là khi hai khối dữ liệu khác nhau được gán vào cùng một vị trí trong cache).</a:t>
            </a:r>
          </a:p>
          <a:p>
            <a:r>
              <a:rPr lang="vi-VN"/>
              <a:t>Ví dụ cụ thể: Giả sử chúng ta có một bộ nhớ cache với kích thước 16 byte và một bộ nhớ chính với kích thước 64 byte. Ta muốn lưu trữ các khối dữ liệu có kích thước 8 byte trong cache. Trong Direct Mapping, mỗi khối dữ liệu sẽ được gán vào một vị trí duy nhất trong cache, được tính toán bằng cách lấy địa chỉ bắt đầu của khối dữ liệu và chia cho kích thước của cache (16 byte), sau đó lấy phần nguyên của phép chia để xác định vị trí đó.</a:t>
            </a:r>
          </a:p>
        </p:txBody>
      </p:sp>
    </p:spTree>
    <p:extLst>
      <p:ext uri="{BB962C8B-B14F-4D97-AF65-F5344CB8AC3E}">
        <p14:creationId xmlns:p14="http://schemas.microsoft.com/office/powerpoint/2010/main" val="395668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VD</a:t>
            </a:r>
            <a:endParaRPr lang="vi-VN"/>
          </a:p>
        </p:txBody>
      </p:sp>
      <p:sp>
        <p:nvSpPr>
          <p:cNvPr id="3" name="Content Placeholder 2"/>
          <p:cNvSpPr>
            <a:spLocks noGrp="1"/>
          </p:cNvSpPr>
          <p:nvPr>
            <p:ph idx="1"/>
          </p:nvPr>
        </p:nvSpPr>
        <p:spPr/>
        <p:txBody>
          <a:bodyPr/>
          <a:lstStyle/>
          <a:p>
            <a:r>
              <a:rPr lang="vi-VN"/>
              <a:t>Ví dụ, nếu khối dữ liệu có địa chỉ bắt đầu là 0x100, thì vị trí của nó trong cache sẽ được tính toán như sau:</a:t>
            </a:r>
          </a:p>
          <a:p>
            <a:r>
              <a:rPr lang="vi-VN"/>
              <a:t>Sao chép mã</a:t>
            </a:r>
          </a:p>
          <a:p>
            <a:r>
              <a:rPr lang="vi-VN"/>
              <a:t>0</a:t>
            </a:r>
            <a:r>
              <a:rPr lang="vi-VN" smtClean="0"/>
              <a:t>x100 / </a:t>
            </a:r>
            <a:r>
              <a:rPr lang="vi-VN"/>
              <a:t>16</a:t>
            </a:r>
            <a:r>
              <a:rPr lang="vi-VN" smtClean="0"/>
              <a:t> = </a:t>
            </a:r>
            <a:r>
              <a:rPr lang="vi-VN"/>
              <a:t>10</a:t>
            </a:r>
            <a:r>
              <a:rPr lang="vi-VN" smtClean="0"/>
              <a:t> (phép chia) </a:t>
            </a:r>
            <a:r>
              <a:rPr lang="vi-VN"/>
              <a:t>10 </a:t>
            </a:r>
            <a:r>
              <a:rPr lang="vi-VN" smtClean="0"/>
              <a:t>% </a:t>
            </a:r>
            <a:r>
              <a:rPr lang="vi-VN"/>
              <a:t>16</a:t>
            </a:r>
            <a:r>
              <a:rPr lang="vi-VN" smtClean="0"/>
              <a:t> = </a:t>
            </a:r>
            <a:r>
              <a:rPr lang="vi-VN"/>
              <a:t>10</a:t>
            </a:r>
            <a:r>
              <a:rPr lang="vi-VN" smtClean="0"/>
              <a:t> (lấy phần nguyên)</a:t>
            </a:r>
            <a:endParaRPr lang="vi-VN"/>
          </a:p>
        </p:txBody>
      </p:sp>
    </p:spTree>
    <p:extLst>
      <p:ext uri="{BB962C8B-B14F-4D97-AF65-F5344CB8AC3E}">
        <p14:creationId xmlns:p14="http://schemas.microsoft.com/office/powerpoint/2010/main" val="398155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Rounded Rectangle 3"/>
          <p:cNvSpPr/>
          <p:nvPr/>
        </p:nvSpPr>
        <p:spPr>
          <a:xfrm>
            <a:off x="323528" y="260648"/>
            <a:ext cx="8496944" cy="6336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a:t>Vì vậy, khối dữ liệu này sẽ được gán vào vị trí thứ 10 trong cache. Khi ta cần truy xuất đến khối dữ liệu này từ bộ nhớ chính, hệ thống sẽ tìm kiếm trong cache để xem liệu khối dữ liệu đã được lưu trữ hay chưa. Nếu khối dữ liệu đã được lưu trữ, ta có một hit. Ngược lại, nếu khối dữ liệu chưa được lưu trữ hoặc đã bị loại bỏ khỏi cache do một khối dữ liệu khác được gán vào cùng một vị trí, ta có một miss và hệ thống sẽ phải tìm kiếm khối dữ liệu trong bộ nhớ chính và lưu trữ vào cache.</a:t>
            </a:r>
          </a:p>
          <a:p>
            <a:r>
              <a:rPr lang="vi-VN" sz="2400"/>
              <a:t>Tóm lại, Direct Mapping là một cơ chế lưu trữ dữ liệu cho phép mỗi khối dữ liệu được gán vào một vị trí duy nhất trong bộ nhớ cache, đơn giản hóa việc quản lý thông tin liên quan đến vị trí của các khối dữ liệu trong cache. Tuy nhiên, nó có thể gây ra hiện tượng conflict miss khi hai khối dữ liệu khác nhau được gán vào cùng một vị trí trong cache.</a:t>
            </a:r>
          </a:p>
        </p:txBody>
      </p:sp>
    </p:spTree>
    <p:extLst>
      <p:ext uri="{BB962C8B-B14F-4D97-AF65-F5344CB8AC3E}">
        <p14:creationId xmlns:p14="http://schemas.microsoft.com/office/powerpoint/2010/main" val="207349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475</Words>
  <Application>Microsoft Office PowerPoint</Application>
  <PresentationFormat>On-screen Show (4:3)</PresentationFormat>
  <Paragraphs>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VD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21AK22</cp:lastModifiedBy>
  <cp:revision>2</cp:revision>
  <dcterms:created xsi:type="dcterms:W3CDTF">2023-04-19T03:09:18Z</dcterms:created>
  <dcterms:modified xsi:type="dcterms:W3CDTF">2023-04-19T03:11:02Z</dcterms:modified>
</cp:coreProperties>
</file>