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A0503B66-D0B7-4119-BD7E-3CDB00345B1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289233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0503B66-D0B7-4119-BD7E-3CDB00345B1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21367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0503B66-D0B7-4119-BD7E-3CDB00345B1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7155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0503B66-D0B7-4119-BD7E-3CDB00345B1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71128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03B66-D0B7-4119-BD7E-3CDB00345B1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303191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A0503B66-D0B7-4119-BD7E-3CDB00345B1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40976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A0503B66-D0B7-4119-BD7E-3CDB00345B14}"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189873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0503B66-D0B7-4119-BD7E-3CDB00345B14}"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191422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03B66-D0B7-4119-BD7E-3CDB00345B14}"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255340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03B66-D0B7-4119-BD7E-3CDB00345B1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355699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03B66-D0B7-4119-BD7E-3CDB00345B1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0095EB-997C-4BD1-8C78-37D9407AA4D6}" type="slidenum">
              <a:rPr lang="vi-VN" smtClean="0"/>
              <a:t>‹#›</a:t>
            </a:fld>
            <a:endParaRPr lang="vi-VN"/>
          </a:p>
        </p:txBody>
      </p:sp>
    </p:spTree>
    <p:extLst>
      <p:ext uri="{BB962C8B-B14F-4D97-AF65-F5344CB8AC3E}">
        <p14:creationId xmlns:p14="http://schemas.microsoft.com/office/powerpoint/2010/main" val="288848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03B66-D0B7-4119-BD7E-3CDB00345B14}" type="datetimeFigureOut">
              <a:rPr lang="vi-VN" smtClean="0"/>
              <a:t>04/19/2023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095EB-997C-4BD1-8C78-37D9407AA4D6}" type="slidenum">
              <a:rPr lang="vi-VN" smtClean="0"/>
              <a:t>‹#›</a:t>
            </a:fld>
            <a:endParaRPr lang="vi-VN"/>
          </a:p>
        </p:txBody>
      </p:sp>
    </p:spTree>
    <p:extLst>
      <p:ext uri="{BB962C8B-B14F-4D97-AF65-F5344CB8AC3E}">
        <p14:creationId xmlns:p14="http://schemas.microsoft.com/office/powerpoint/2010/main" val="2088181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sp>
        <p:nvSpPr>
          <p:cNvPr id="3" name="Subtitle 2"/>
          <p:cNvSpPr>
            <a:spLocks noGrp="1"/>
          </p:cNvSpPr>
          <p:nvPr>
            <p:ph type="subTitle" idx="1"/>
          </p:nvPr>
        </p:nvSpPr>
        <p:spPr/>
        <p:txBody>
          <a:bodyPr/>
          <a:lstStyle/>
          <a:p>
            <a:endParaRPr lang="vi-VN"/>
          </a:p>
        </p:txBody>
      </p:sp>
      <p:sp>
        <p:nvSpPr>
          <p:cNvPr id="5" name="Rounded Rectangle 4"/>
          <p:cNvSpPr/>
          <p:nvPr/>
        </p:nvSpPr>
        <p:spPr>
          <a:xfrm>
            <a:off x="467544" y="476672"/>
            <a:ext cx="8424936" cy="62646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sz="3600" i="1">
                <a:effectLst>
                  <a:outerShdw blurRad="38100" dist="38100" dir="2700000" algn="tl">
                    <a:srgbClr val="000000">
                      <a:alpha val="43137"/>
                    </a:srgbClr>
                  </a:outerShdw>
                </a:effectLst>
              </a:rPr>
              <a:t>Associative Mapping là một trong ba cơ chế bộ nhớ cache thường được sử dụng (ba cơ chế khác là Direct Mapping và Set-Associative Mapping). Cơ chế này hoạt động bằng cách cho phép một khối dữ liệu có thể được lưu trữ trong bất kỳ vị trí nào trong bộ nhớ cache, thay vì chỉ có thể được lưu trữ ở một vị trí cụ thể như trong Direct Mapping.</a:t>
            </a:r>
          </a:p>
        </p:txBody>
      </p:sp>
    </p:spTree>
    <p:extLst>
      <p:ext uri="{BB962C8B-B14F-4D97-AF65-F5344CB8AC3E}">
        <p14:creationId xmlns:p14="http://schemas.microsoft.com/office/powerpoint/2010/main" val="105696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Rounded Rectangle 3"/>
          <p:cNvSpPr/>
          <p:nvPr/>
        </p:nvSpPr>
        <p:spPr>
          <a:xfrm>
            <a:off x="179512" y="116632"/>
            <a:ext cx="8964488" cy="662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i="1">
                <a:effectLst>
                  <a:outerShdw blurRad="38100" dist="38100" dir="2700000" algn="tl">
                    <a:srgbClr val="000000">
                      <a:alpha val="43137"/>
                    </a:srgbClr>
                  </a:outerShdw>
                </a:effectLst>
              </a:rPr>
              <a:t>Cơ chế Associative Mapping giúp tăng hiệu suất của bộ nhớ cache bằng cách giảm thiểu số miss (không tìm thấy) và hit (tìm thấy) trong việc truy xuất cache. Tuy nhiên, nó cũng yêu cầu thêm phần quản lý thông tin liên quan đến vị trí của các khối dữ liệu</a:t>
            </a:r>
            <a:r>
              <a:rPr lang="vi-VN" sz="4000"/>
              <a:t>.</a:t>
            </a:r>
          </a:p>
        </p:txBody>
      </p:sp>
    </p:spTree>
    <p:extLst>
      <p:ext uri="{BB962C8B-B14F-4D97-AF65-F5344CB8AC3E}">
        <p14:creationId xmlns:p14="http://schemas.microsoft.com/office/powerpoint/2010/main" val="89976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Rounded Rectangle 3"/>
          <p:cNvSpPr/>
          <p:nvPr/>
        </p:nvSpPr>
        <p:spPr>
          <a:xfrm>
            <a:off x="179512" y="188640"/>
            <a:ext cx="8964488" cy="65527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vi-VN" sz="2800" b="1" i="1">
                <a:solidFill>
                  <a:schemeClr val="tx1"/>
                </a:solidFill>
                <a:effectLst>
                  <a:outerShdw blurRad="38100" dist="38100" dir="2700000" algn="tl">
                    <a:srgbClr val="000000">
                      <a:alpha val="43137"/>
                    </a:srgbClr>
                  </a:outerShdw>
                </a:effectLst>
              </a:rPr>
              <a:t>Ví dụ cụ thể: Giả sử chúng ta có một bộ nhớ cache với kích thước 16 byte và một bộ nhớ chính với kích thước 64 byte. Ta muốn lưu trữ một khối dữ liệu có kích thước 8 byte trong cache. Trong Associative Mapping, khối dữ liệu này có thể được lưu trữ ở bất kỳ vị trí nào trong cache. Ví dụ, nó có thể được lưu trữ tại vị trí 0, vị trí 4, vị trí 8 hoặc bất kỳ vị trí nào khác. Khi ta cần truy xuất đến khối dữ liệu này từ bộ nhớ chính, hệ thống sẽ tìm kiếm trong cache để xem liệu khối dữ liệu đã được lưu trữ hay chưa. Nếu khối dữ liệu đã được lưu trữ, ta có một hit. Ngược lại, nếu khối dữ liệu chưa được lưu trữ, ta có một miss và hệ thống sẽ phải tìm kiếm khối dữ liệu trong bộ nhớ chính và lưu trữ vào cache.</a:t>
            </a:r>
          </a:p>
        </p:txBody>
      </p:sp>
    </p:spTree>
    <p:extLst>
      <p:ext uri="{BB962C8B-B14F-4D97-AF65-F5344CB8AC3E}">
        <p14:creationId xmlns:p14="http://schemas.microsoft.com/office/powerpoint/2010/main" val="360846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Rounded Rectangle 3"/>
          <p:cNvSpPr/>
          <p:nvPr/>
        </p:nvSpPr>
        <p:spPr>
          <a:xfrm>
            <a:off x="107504" y="116632"/>
            <a:ext cx="8928992" cy="65527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400" b="1" i="1" smtClean="0">
                <a:solidFill>
                  <a:schemeClr val="tx1"/>
                </a:solidFill>
                <a:effectLst>
                  <a:outerShdw blurRad="38100" dist="38100" dir="2700000" algn="tl">
                    <a:srgbClr val="000000">
                      <a:alpha val="43137"/>
                    </a:srgbClr>
                  </a:outerShdw>
                </a:effectLst>
              </a:rPr>
              <a:t>=&gt; </a:t>
            </a:r>
            <a:r>
              <a:rPr lang="vi-VN" sz="4400" b="1" i="1" smtClean="0">
                <a:solidFill>
                  <a:schemeClr val="tx1"/>
                </a:solidFill>
                <a:effectLst>
                  <a:outerShdw blurRad="38100" dist="38100" dir="2700000" algn="tl">
                    <a:srgbClr val="000000">
                      <a:alpha val="43137"/>
                    </a:srgbClr>
                  </a:outerShdw>
                </a:effectLst>
              </a:rPr>
              <a:t>Tóm </a:t>
            </a:r>
            <a:r>
              <a:rPr lang="vi-VN" sz="4400" b="1" i="1">
                <a:solidFill>
                  <a:schemeClr val="tx1"/>
                </a:solidFill>
                <a:effectLst>
                  <a:outerShdw blurRad="38100" dist="38100" dir="2700000" algn="tl">
                    <a:srgbClr val="000000">
                      <a:alpha val="43137"/>
                    </a:srgbClr>
                  </a:outerShdw>
                </a:effectLst>
              </a:rPr>
              <a:t>lại, Associative Mapping là một cơ chế lưu trữ dữ liệu cho phép các khối dữ liệu được lưu trữ ở bất kỳ vị trí nào trong bộ nhớ cache, giúp tăng hiệu suất của việc truy xuất dữ liệu từ bộ nhớ cache.</a:t>
            </a:r>
          </a:p>
        </p:txBody>
      </p:sp>
    </p:spTree>
    <p:extLst>
      <p:ext uri="{BB962C8B-B14F-4D97-AF65-F5344CB8AC3E}">
        <p14:creationId xmlns:p14="http://schemas.microsoft.com/office/powerpoint/2010/main" val="104757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365</Words>
  <Application>Microsoft Office PowerPoint</Application>
  <PresentationFormat>On-screen Show (4:3)</PresentationFormat>
  <Paragraphs>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7</cp:revision>
  <dcterms:created xsi:type="dcterms:W3CDTF">2023-04-19T02:20:42Z</dcterms:created>
  <dcterms:modified xsi:type="dcterms:W3CDTF">2023-04-19T02:30:49Z</dcterms:modified>
</cp:coreProperties>
</file>