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8"/>
  </p:notesMasterIdLst>
  <p:handoutMasterIdLst>
    <p:handoutMasterId r:id="rId19"/>
  </p:handoutMasterIdLst>
  <p:sldIdLst>
    <p:sldId id="289" r:id="rId5"/>
    <p:sldId id="288" r:id="rId6"/>
    <p:sldId id="276" r:id="rId7"/>
    <p:sldId id="291" r:id="rId8"/>
    <p:sldId id="261" r:id="rId9"/>
    <p:sldId id="293" r:id="rId10"/>
    <p:sldId id="292" r:id="rId11"/>
    <p:sldId id="263" r:id="rId12"/>
    <p:sldId id="262" r:id="rId13"/>
    <p:sldId id="294" r:id="rId14"/>
    <p:sldId id="295" r:id="rId15"/>
    <p:sldId id="29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>
        <p:scale>
          <a:sx n="75" d="100"/>
          <a:sy n="75" d="100"/>
        </p:scale>
        <p:origin x="91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89B26-E88F-4182-A05D-FE9D3591691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63684A-0F8D-4845-887B-9F6DB1BF8FCF}">
      <dgm:prSet/>
      <dgm:spPr/>
      <dgm:t>
        <a:bodyPr/>
        <a:lstStyle/>
        <a:p>
          <a:r>
            <a:rPr lang="en-US"/>
            <a:t>Sinh viên: TRƯƠNG VĂN QUYẾN </a:t>
          </a:r>
        </a:p>
      </dgm:t>
    </dgm:pt>
    <dgm:pt modelId="{DBE90DE9-BAE8-4E38-8146-8DD2950BB834}" type="parTrans" cxnId="{93D5FCA1-E5F1-4543-B056-334B12001B01}">
      <dgm:prSet/>
      <dgm:spPr/>
      <dgm:t>
        <a:bodyPr/>
        <a:lstStyle/>
        <a:p>
          <a:endParaRPr lang="en-US"/>
        </a:p>
      </dgm:t>
    </dgm:pt>
    <dgm:pt modelId="{4D9D82D8-ED94-4544-A911-3527A9CF6887}" type="sibTrans" cxnId="{93D5FCA1-E5F1-4543-B056-334B12001B01}">
      <dgm:prSet/>
      <dgm:spPr/>
      <dgm:t>
        <a:bodyPr/>
        <a:lstStyle/>
        <a:p>
          <a:endParaRPr lang="en-US"/>
        </a:p>
      </dgm:t>
    </dgm:pt>
    <dgm:pt modelId="{7448E233-B86E-48CF-8871-1A0D1D0E2271}">
      <dgm:prSet/>
      <dgm:spPr/>
      <dgm:t>
        <a:bodyPr/>
        <a:lstStyle/>
        <a:p>
          <a:r>
            <a:rPr lang="en-US"/>
            <a:t>MSV: K225480106083</a:t>
          </a:r>
        </a:p>
      </dgm:t>
    </dgm:pt>
    <dgm:pt modelId="{0CCD0602-4CD7-4F1E-88F2-E0F30E2E9363}" type="parTrans" cxnId="{01DE246A-FAF7-4254-9C64-8E5BE6DC654E}">
      <dgm:prSet/>
      <dgm:spPr/>
      <dgm:t>
        <a:bodyPr/>
        <a:lstStyle/>
        <a:p>
          <a:endParaRPr lang="en-US"/>
        </a:p>
      </dgm:t>
    </dgm:pt>
    <dgm:pt modelId="{1FBEC4FC-B7B9-41E7-B799-40613E8919C2}" type="sibTrans" cxnId="{01DE246A-FAF7-4254-9C64-8E5BE6DC654E}">
      <dgm:prSet/>
      <dgm:spPr/>
      <dgm:t>
        <a:bodyPr/>
        <a:lstStyle/>
        <a:p>
          <a:endParaRPr lang="en-US"/>
        </a:p>
      </dgm:t>
    </dgm:pt>
    <dgm:pt modelId="{B5FA6594-4E40-4477-BE8D-2D80A733A53B}">
      <dgm:prSet/>
      <dgm:spPr/>
      <dgm:t>
        <a:bodyPr/>
        <a:lstStyle/>
        <a:p>
          <a:r>
            <a:rPr lang="en-US"/>
            <a:t>Lớp: K58KTP</a:t>
          </a:r>
          <a:br>
            <a:rPr lang="en-US"/>
          </a:br>
          <a:endParaRPr lang="en-US"/>
        </a:p>
      </dgm:t>
    </dgm:pt>
    <dgm:pt modelId="{F28DAF0C-DEE9-4A57-872D-F2395C11042F}" type="parTrans" cxnId="{3C51A773-D136-4DFE-978E-F4BA3030B8C3}">
      <dgm:prSet/>
      <dgm:spPr/>
      <dgm:t>
        <a:bodyPr/>
        <a:lstStyle/>
        <a:p>
          <a:endParaRPr lang="en-US"/>
        </a:p>
      </dgm:t>
    </dgm:pt>
    <dgm:pt modelId="{E2AC0B48-6722-4C39-B4E4-1158E95E1FC4}" type="sibTrans" cxnId="{3C51A773-D136-4DFE-978E-F4BA3030B8C3}">
      <dgm:prSet/>
      <dgm:spPr/>
      <dgm:t>
        <a:bodyPr/>
        <a:lstStyle/>
        <a:p>
          <a:endParaRPr lang="en-US"/>
        </a:p>
      </dgm:t>
    </dgm:pt>
    <dgm:pt modelId="{AE0D63A6-7BDE-484F-9A5F-45F38EF2CD8E}" type="pres">
      <dgm:prSet presAssocID="{D4989B26-E88F-4182-A05D-FE9D359169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6B739D-DED1-4E78-951F-886F2607C849}" type="pres">
      <dgm:prSet presAssocID="{2063684A-0F8D-4845-887B-9F6DB1BF8FCF}" presName="hierRoot1" presStyleCnt="0"/>
      <dgm:spPr/>
    </dgm:pt>
    <dgm:pt modelId="{C32BA3E4-01DA-46C1-8E60-717F4483B943}" type="pres">
      <dgm:prSet presAssocID="{2063684A-0F8D-4845-887B-9F6DB1BF8FCF}" presName="composite" presStyleCnt="0"/>
      <dgm:spPr/>
    </dgm:pt>
    <dgm:pt modelId="{B8E2AEB3-4C51-4B4F-AD74-411B4F91F415}" type="pres">
      <dgm:prSet presAssocID="{2063684A-0F8D-4845-887B-9F6DB1BF8FCF}" presName="background" presStyleLbl="node0" presStyleIdx="0" presStyleCnt="1"/>
      <dgm:spPr/>
    </dgm:pt>
    <dgm:pt modelId="{9436383A-3518-4807-8232-4DBA1391A674}" type="pres">
      <dgm:prSet presAssocID="{2063684A-0F8D-4845-887B-9F6DB1BF8FCF}" presName="text" presStyleLbl="fgAcc0" presStyleIdx="0" presStyleCnt="1">
        <dgm:presLayoutVars>
          <dgm:chPref val="3"/>
        </dgm:presLayoutVars>
      </dgm:prSet>
      <dgm:spPr/>
    </dgm:pt>
    <dgm:pt modelId="{6993BC9F-2B09-4D07-B6A6-F1765C401B6C}" type="pres">
      <dgm:prSet presAssocID="{2063684A-0F8D-4845-887B-9F6DB1BF8FCF}" presName="hierChild2" presStyleCnt="0"/>
      <dgm:spPr/>
    </dgm:pt>
    <dgm:pt modelId="{E27E3CBD-B95F-462E-8A4F-F3E4A7E1392F}" type="pres">
      <dgm:prSet presAssocID="{0CCD0602-4CD7-4F1E-88F2-E0F30E2E9363}" presName="Name10" presStyleLbl="parChTrans1D2" presStyleIdx="0" presStyleCnt="2"/>
      <dgm:spPr/>
    </dgm:pt>
    <dgm:pt modelId="{D4A25971-F323-4321-B671-7F1425411D90}" type="pres">
      <dgm:prSet presAssocID="{7448E233-B86E-48CF-8871-1A0D1D0E2271}" presName="hierRoot2" presStyleCnt="0"/>
      <dgm:spPr/>
    </dgm:pt>
    <dgm:pt modelId="{C30A7EC0-4E57-44DF-8F01-C0EA36C96063}" type="pres">
      <dgm:prSet presAssocID="{7448E233-B86E-48CF-8871-1A0D1D0E2271}" presName="composite2" presStyleCnt="0"/>
      <dgm:spPr/>
    </dgm:pt>
    <dgm:pt modelId="{B438650A-C60A-412E-9D91-C2AFD28A5CD1}" type="pres">
      <dgm:prSet presAssocID="{7448E233-B86E-48CF-8871-1A0D1D0E2271}" presName="background2" presStyleLbl="node2" presStyleIdx="0" presStyleCnt="2"/>
      <dgm:spPr/>
    </dgm:pt>
    <dgm:pt modelId="{2F2D080E-4F67-492B-A597-4E89347BE55E}" type="pres">
      <dgm:prSet presAssocID="{7448E233-B86E-48CF-8871-1A0D1D0E2271}" presName="text2" presStyleLbl="fgAcc2" presStyleIdx="0" presStyleCnt="2">
        <dgm:presLayoutVars>
          <dgm:chPref val="3"/>
        </dgm:presLayoutVars>
      </dgm:prSet>
      <dgm:spPr/>
    </dgm:pt>
    <dgm:pt modelId="{52EFFBD4-9BBC-4EB9-B5AD-04B5D2025527}" type="pres">
      <dgm:prSet presAssocID="{7448E233-B86E-48CF-8871-1A0D1D0E2271}" presName="hierChild3" presStyleCnt="0"/>
      <dgm:spPr/>
    </dgm:pt>
    <dgm:pt modelId="{1B0ECD77-2336-4E91-B434-FFA1D12DD4A7}" type="pres">
      <dgm:prSet presAssocID="{F28DAF0C-DEE9-4A57-872D-F2395C11042F}" presName="Name10" presStyleLbl="parChTrans1D2" presStyleIdx="1" presStyleCnt="2"/>
      <dgm:spPr/>
    </dgm:pt>
    <dgm:pt modelId="{0E63746B-9B38-427D-8247-2520A5371B7C}" type="pres">
      <dgm:prSet presAssocID="{B5FA6594-4E40-4477-BE8D-2D80A733A53B}" presName="hierRoot2" presStyleCnt="0"/>
      <dgm:spPr/>
    </dgm:pt>
    <dgm:pt modelId="{B63F4450-D4E3-4070-A0DD-F876A7342603}" type="pres">
      <dgm:prSet presAssocID="{B5FA6594-4E40-4477-BE8D-2D80A733A53B}" presName="composite2" presStyleCnt="0"/>
      <dgm:spPr/>
    </dgm:pt>
    <dgm:pt modelId="{5883A958-80DE-4290-BE40-805C002D3D59}" type="pres">
      <dgm:prSet presAssocID="{B5FA6594-4E40-4477-BE8D-2D80A733A53B}" presName="background2" presStyleLbl="node2" presStyleIdx="1" presStyleCnt="2"/>
      <dgm:spPr/>
    </dgm:pt>
    <dgm:pt modelId="{62EE521C-5A07-401C-8819-02195BDE5728}" type="pres">
      <dgm:prSet presAssocID="{B5FA6594-4E40-4477-BE8D-2D80A733A53B}" presName="text2" presStyleLbl="fgAcc2" presStyleIdx="1" presStyleCnt="2">
        <dgm:presLayoutVars>
          <dgm:chPref val="3"/>
        </dgm:presLayoutVars>
      </dgm:prSet>
      <dgm:spPr/>
    </dgm:pt>
    <dgm:pt modelId="{6F169EB2-B512-4803-A163-CA24EE8693B8}" type="pres">
      <dgm:prSet presAssocID="{B5FA6594-4E40-4477-BE8D-2D80A733A53B}" presName="hierChild3" presStyleCnt="0"/>
      <dgm:spPr/>
    </dgm:pt>
  </dgm:ptLst>
  <dgm:cxnLst>
    <dgm:cxn modelId="{01DE246A-FAF7-4254-9C64-8E5BE6DC654E}" srcId="{2063684A-0F8D-4845-887B-9F6DB1BF8FCF}" destId="{7448E233-B86E-48CF-8871-1A0D1D0E2271}" srcOrd="0" destOrd="0" parTransId="{0CCD0602-4CD7-4F1E-88F2-E0F30E2E9363}" sibTransId="{1FBEC4FC-B7B9-41E7-B799-40613E8919C2}"/>
    <dgm:cxn modelId="{49AA6251-8FB3-41A0-BE1C-1CBCFFD3F95C}" type="presOf" srcId="{2063684A-0F8D-4845-887B-9F6DB1BF8FCF}" destId="{9436383A-3518-4807-8232-4DBA1391A674}" srcOrd="0" destOrd="0" presId="urn:microsoft.com/office/officeart/2005/8/layout/hierarchy1"/>
    <dgm:cxn modelId="{3C51A773-D136-4DFE-978E-F4BA3030B8C3}" srcId="{2063684A-0F8D-4845-887B-9F6DB1BF8FCF}" destId="{B5FA6594-4E40-4477-BE8D-2D80A733A53B}" srcOrd="1" destOrd="0" parTransId="{F28DAF0C-DEE9-4A57-872D-F2395C11042F}" sibTransId="{E2AC0B48-6722-4C39-B4E4-1158E95E1FC4}"/>
    <dgm:cxn modelId="{FDEDE49B-B5D5-4BB0-8EC3-39E9864E1C43}" type="presOf" srcId="{0CCD0602-4CD7-4F1E-88F2-E0F30E2E9363}" destId="{E27E3CBD-B95F-462E-8A4F-F3E4A7E1392F}" srcOrd="0" destOrd="0" presId="urn:microsoft.com/office/officeart/2005/8/layout/hierarchy1"/>
    <dgm:cxn modelId="{4D2DEF9D-A138-4ABC-9FA0-7E575697B16B}" type="presOf" srcId="{7448E233-B86E-48CF-8871-1A0D1D0E2271}" destId="{2F2D080E-4F67-492B-A597-4E89347BE55E}" srcOrd="0" destOrd="0" presId="urn:microsoft.com/office/officeart/2005/8/layout/hierarchy1"/>
    <dgm:cxn modelId="{93D5FCA1-E5F1-4543-B056-334B12001B01}" srcId="{D4989B26-E88F-4182-A05D-FE9D3591691E}" destId="{2063684A-0F8D-4845-887B-9F6DB1BF8FCF}" srcOrd="0" destOrd="0" parTransId="{DBE90DE9-BAE8-4E38-8146-8DD2950BB834}" sibTransId="{4D9D82D8-ED94-4544-A911-3527A9CF6887}"/>
    <dgm:cxn modelId="{50254DA6-2588-4235-9FFE-B9142DCA4FF1}" type="presOf" srcId="{B5FA6594-4E40-4477-BE8D-2D80A733A53B}" destId="{62EE521C-5A07-401C-8819-02195BDE5728}" srcOrd="0" destOrd="0" presId="urn:microsoft.com/office/officeart/2005/8/layout/hierarchy1"/>
    <dgm:cxn modelId="{05B072DD-2939-4FA8-8878-B114A7B88AB5}" type="presOf" srcId="{F28DAF0C-DEE9-4A57-872D-F2395C11042F}" destId="{1B0ECD77-2336-4E91-B434-FFA1D12DD4A7}" srcOrd="0" destOrd="0" presId="urn:microsoft.com/office/officeart/2005/8/layout/hierarchy1"/>
    <dgm:cxn modelId="{AEDE48F2-AE3D-48C0-A840-3BF582062403}" type="presOf" srcId="{D4989B26-E88F-4182-A05D-FE9D3591691E}" destId="{AE0D63A6-7BDE-484F-9A5F-45F38EF2CD8E}" srcOrd="0" destOrd="0" presId="urn:microsoft.com/office/officeart/2005/8/layout/hierarchy1"/>
    <dgm:cxn modelId="{35187A20-EEE1-4D34-A514-577027413CF9}" type="presParOf" srcId="{AE0D63A6-7BDE-484F-9A5F-45F38EF2CD8E}" destId="{696B739D-DED1-4E78-951F-886F2607C849}" srcOrd="0" destOrd="0" presId="urn:microsoft.com/office/officeart/2005/8/layout/hierarchy1"/>
    <dgm:cxn modelId="{596C828F-23CD-4B83-9D33-1C3A114D1884}" type="presParOf" srcId="{696B739D-DED1-4E78-951F-886F2607C849}" destId="{C32BA3E4-01DA-46C1-8E60-717F4483B943}" srcOrd="0" destOrd="0" presId="urn:microsoft.com/office/officeart/2005/8/layout/hierarchy1"/>
    <dgm:cxn modelId="{6D3093A3-C6C8-4E29-ACE8-ED2475377B7E}" type="presParOf" srcId="{C32BA3E4-01DA-46C1-8E60-717F4483B943}" destId="{B8E2AEB3-4C51-4B4F-AD74-411B4F91F415}" srcOrd="0" destOrd="0" presId="urn:microsoft.com/office/officeart/2005/8/layout/hierarchy1"/>
    <dgm:cxn modelId="{0ED09A3D-E5D6-4F69-92A6-1FE69FBD0CB5}" type="presParOf" srcId="{C32BA3E4-01DA-46C1-8E60-717F4483B943}" destId="{9436383A-3518-4807-8232-4DBA1391A674}" srcOrd="1" destOrd="0" presId="urn:microsoft.com/office/officeart/2005/8/layout/hierarchy1"/>
    <dgm:cxn modelId="{00AF39E5-6304-4A24-ADBE-A87A89F3AD15}" type="presParOf" srcId="{696B739D-DED1-4E78-951F-886F2607C849}" destId="{6993BC9F-2B09-4D07-B6A6-F1765C401B6C}" srcOrd="1" destOrd="0" presId="urn:microsoft.com/office/officeart/2005/8/layout/hierarchy1"/>
    <dgm:cxn modelId="{CC283A5E-3626-4176-9A50-5F2474C3086F}" type="presParOf" srcId="{6993BC9F-2B09-4D07-B6A6-F1765C401B6C}" destId="{E27E3CBD-B95F-462E-8A4F-F3E4A7E1392F}" srcOrd="0" destOrd="0" presId="urn:microsoft.com/office/officeart/2005/8/layout/hierarchy1"/>
    <dgm:cxn modelId="{1EB28248-58E0-4E38-9A77-DF06B34F8AA6}" type="presParOf" srcId="{6993BC9F-2B09-4D07-B6A6-F1765C401B6C}" destId="{D4A25971-F323-4321-B671-7F1425411D90}" srcOrd="1" destOrd="0" presId="urn:microsoft.com/office/officeart/2005/8/layout/hierarchy1"/>
    <dgm:cxn modelId="{F0B72E70-7E60-419C-9FC1-EDF94A3BB97A}" type="presParOf" srcId="{D4A25971-F323-4321-B671-7F1425411D90}" destId="{C30A7EC0-4E57-44DF-8F01-C0EA36C96063}" srcOrd="0" destOrd="0" presId="urn:microsoft.com/office/officeart/2005/8/layout/hierarchy1"/>
    <dgm:cxn modelId="{7D14149F-B8D8-4233-8150-195482B2E8DC}" type="presParOf" srcId="{C30A7EC0-4E57-44DF-8F01-C0EA36C96063}" destId="{B438650A-C60A-412E-9D91-C2AFD28A5CD1}" srcOrd="0" destOrd="0" presId="urn:microsoft.com/office/officeart/2005/8/layout/hierarchy1"/>
    <dgm:cxn modelId="{77AB510B-EB47-4128-B3FD-93DA66214D3E}" type="presParOf" srcId="{C30A7EC0-4E57-44DF-8F01-C0EA36C96063}" destId="{2F2D080E-4F67-492B-A597-4E89347BE55E}" srcOrd="1" destOrd="0" presId="urn:microsoft.com/office/officeart/2005/8/layout/hierarchy1"/>
    <dgm:cxn modelId="{A9D9A783-1916-423A-ABA6-DFC65B302D70}" type="presParOf" srcId="{D4A25971-F323-4321-B671-7F1425411D90}" destId="{52EFFBD4-9BBC-4EB9-B5AD-04B5D2025527}" srcOrd="1" destOrd="0" presId="urn:microsoft.com/office/officeart/2005/8/layout/hierarchy1"/>
    <dgm:cxn modelId="{3F681312-31A0-4DA6-9FA8-6334A76F482D}" type="presParOf" srcId="{6993BC9F-2B09-4D07-B6A6-F1765C401B6C}" destId="{1B0ECD77-2336-4E91-B434-FFA1D12DD4A7}" srcOrd="2" destOrd="0" presId="urn:microsoft.com/office/officeart/2005/8/layout/hierarchy1"/>
    <dgm:cxn modelId="{D30CECA8-B9DB-4644-9DC6-AF05CF8DA48A}" type="presParOf" srcId="{6993BC9F-2B09-4D07-B6A6-F1765C401B6C}" destId="{0E63746B-9B38-427D-8247-2520A5371B7C}" srcOrd="3" destOrd="0" presId="urn:microsoft.com/office/officeart/2005/8/layout/hierarchy1"/>
    <dgm:cxn modelId="{C5FE5D71-7017-4863-B38F-6C46F511D18F}" type="presParOf" srcId="{0E63746B-9B38-427D-8247-2520A5371B7C}" destId="{B63F4450-D4E3-4070-A0DD-F876A7342603}" srcOrd="0" destOrd="0" presId="urn:microsoft.com/office/officeart/2005/8/layout/hierarchy1"/>
    <dgm:cxn modelId="{47BE9A0C-C6D2-4C13-A7BE-5C1C4EA3AF29}" type="presParOf" srcId="{B63F4450-D4E3-4070-A0DD-F876A7342603}" destId="{5883A958-80DE-4290-BE40-805C002D3D59}" srcOrd="0" destOrd="0" presId="urn:microsoft.com/office/officeart/2005/8/layout/hierarchy1"/>
    <dgm:cxn modelId="{1B1BAF48-C095-4856-BBFF-D45158B12FB1}" type="presParOf" srcId="{B63F4450-D4E3-4070-A0DD-F876A7342603}" destId="{62EE521C-5A07-401C-8819-02195BDE5728}" srcOrd="1" destOrd="0" presId="urn:microsoft.com/office/officeart/2005/8/layout/hierarchy1"/>
    <dgm:cxn modelId="{4828ACE5-6DDF-405B-8FC0-7F4FB4BDF3F3}" type="presParOf" srcId="{0E63746B-9B38-427D-8247-2520A5371B7C}" destId="{6F169EB2-B512-4803-A163-CA24EE8693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6F434A-342E-459D-BDD6-AF1377F397CD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38C59AF-D7B6-436C-BF62-A114FAC239D4}">
      <dgm:prSet/>
      <dgm:spPr/>
      <dgm:t>
        <a:bodyPr/>
        <a:lstStyle/>
        <a:p>
          <a:r>
            <a:rPr lang="fr-FR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fr-FR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fr-FR" dirty="0">
              <a:latin typeface="Times New Roman" panose="02020603050405020304" pitchFamily="18" charset="0"/>
              <a:cs typeface="Times New Roman" panose="02020603050405020304" pitchFamily="18" charset="0"/>
            </a:rPr>
            <a:t> "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Critter Caretaker[]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phép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ăn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ngủ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critter qua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dirty="0"/>
            <a:t>.</a:t>
          </a:r>
        </a:p>
      </dgm:t>
    </dgm:pt>
    <dgm:pt modelId="{2D5A5A84-61CD-4994-845F-3EFA88973004}" type="parTrans" cxnId="{312000EF-CDBF-4BDF-AA5B-B086FF3AFAE4}">
      <dgm:prSet/>
      <dgm:spPr/>
      <dgm:t>
        <a:bodyPr/>
        <a:lstStyle/>
        <a:p>
          <a:endParaRPr lang="en-US"/>
        </a:p>
      </dgm:t>
    </dgm:pt>
    <dgm:pt modelId="{05AD7A53-D697-4EB6-92F6-249945FEFB54}" type="sibTrans" cxnId="{312000EF-CDBF-4BDF-AA5B-B086FF3AFAE4}">
      <dgm:prSet/>
      <dgm:spPr/>
      <dgm:t>
        <a:bodyPr/>
        <a:lstStyle/>
        <a:p>
          <a:endParaRPr lang="en-US"/>
        </a:p>
      </dgm:t>
    </dgm:pt>
    <dgm:pt modelId="{69AE3B55-AE55-4F4A-9011-0C8965C0E764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Tạo</a:t>
          </a:r>
          <a:r>
            <a: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ứng</a:t>
          </a:r>
          <a:r>
            <a: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dụng</a:t>
          </a:r>
          <a:r>
            <a: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sinh</a:t>
          </a:r>
          <a:r>
            <a: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vật</a:t>
          </a:r>
          <a:r>
            <a: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ảo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E61D64-4354-42F5-9A2D-B52C571C9AE2}" type="parTrans" cxnId="{D553B3B9-319D-4542-BFF7-8CA8F3444CF3}">
      <dgm:prSet/>
      <dgm:spPr/>
      <dgm:t>
        <a:bodyPr/>
        <a:lstStyle/>
        <a:p>
          <a:endParaRPr lang="en-US"/>
        </a:p>
      </dgm:t>
    </dgm:pt>
    <dgm:pt modelId="{22381CEA-60DC-46C6-8FCC-0949615D74DB}" type="sibTrans" cxnId="{D553B3B9-319D-4542-BFF7-8CA8F3444CF3}">
      <dgm:prSet/>
      <dgm:spPr/>
      <dgm:t>
        <a:bodyPr/>
        <a:lstStyle/>
        <a:p>
          <a:endParaRPr lang="en-US"/>
        </a:p>
      </dgm:t>
    </dgm:pt>
    <dgm:pt modelId="{EEADD021-E8CF-4AD0-AADA-DB357A96487E}">
      <dgm:prSet/>
      <dgm:spPr/>
      <dgm:t>
        <a:bodyPr/>
        <a:lstStyle/>
        <a:p>
          <a:r>
            <a:rPr lang="vi-VN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Có thể tương tác (cho ăn, chơi, ngủ)</a:t>
          </a:r>
          <a:r>
            <a:rPr lang="fr-FR" dirty="0"/>
            <a:t>.</a:t>
          </a:r>
          <a:endParaRPr lang="en-US" dirty="0"/>
        </a:p>
      </dgm:t>
    </dgm:pt>
    <dgm:pt modelId="{7C5401D8-347F-4CDF-A970-73769358AB8B}" type="parTrans" cxnId="{E1D02973-5F98-4BC1-8404-5F67736C8F34}">
      <dgm:prSet/>
      <dgm:spPr/>
      <dgm:t>
        <a:bodyPr/>
        <a:lstStyle/>
        <a:p>
          <a:endParaRPr lang="en-US"/>
        </a:p>
      </dgm:t>
    </dgm:pt>
    <dgm:pt modelId="{297683B6-477A-4539-B225-815A0A80ED3B}" type="sibTrans" cxnId="{E1D02973-5F98-4BC1-8404-5F67736C8F34}">
      <dgm:prSet/>
      <dgm:spPr/>
      <dgm:t>
        <a:bodyPr/>
        <a:lstStyle/>
        <a:p>
          <a:endParaRPr lang="en-US"/>
        </a:p>
      </dgm:t>
    </dgm:pt>
    <dgm:pt modelId="{FB62E1A7-A4B6-4228-A5F7-6755C74F821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Hiển </a:t>
          </a:r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thị</a:t>
          </a:r>
          <a:r>
            <a: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trạng</a:t>
          </a:r>
          <a:r>
            <a: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thái</a:t>
          </a:r>
          <a:r>
            <a: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thay</a:t>
          </a:r>
          <a:r>
            <a: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đổi</a:t>
          </a:r>
          <a:r>
            <a: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theo</a:t>
          </a:r>
          <a:r>
            <a: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thời</a:t>
          </a:r>
          <a:r>
            <a:rPr lang="en-US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gian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874016-0BCD-48FE-9E57-0525BD818414}" type="parTrans" cxnId="{324B5525-AB43-4B5A-B3BB-AC029046E8D5}">
      <dgm:prSet/>
      <dgm:spPr/>
      <dgm:t>
        <a:bodyPr/>
        <a:lstStyle/>
        <a:p>
          <a:endParaRPr lang="en-US"/>
        </a:p>
      </dgm:t>
    </dgm:pt>
    <dgm:pt modelId="{57F322A5-378A-4385-867B-4E5686E33B2B}" type="sibTrans" cxnId="{324B5525-AB43-4B5A-B3BB-AC029046E8D5}">
      <dgm:prSet/>
      <dgm:spPr/>
      <dgm:t>
        <a:bodyPr/>
        <a:lstStyle/>
        <a:p>
          <a:endParaRPr lang="en-US"/>
        </a:p>
      </dgm:t>
    </dgm:pt>
    <dgm:pt modelId="{009433C3-88A0-4463-A1E4-5CC67E489589}" type="pres">
      <dgm:prSet presAssocID="{796F434A-342E-459D-BDD6-AF1377F397CD}" presName="vert0" presStyleCnt="0">
        <dgm:presLayoutVars>
          <dgm:dir/>
          <dgm:animOne val="branch"/>
          <dgm:animLvl val="lvl"/>
        </dgm:presLayoutVars>
      </dgm:prSet>
      <dgm:spPr/>
    </dgm:pt>
    <dgm:pt modelId="{3FCFE823-650C-4A02-B645-FB27EC727F29}" type="pres">
      <dgm:prSet presAssocID="{C38C59AF-D7B6-436C-BF62-A114FAC239D4}" presName="thickLine" presStyleLbl="alignNode1" presStyleIdx="0" presStyleCnt="4"/>
      <dgm:spPr/>
    </dgm:pt>
    <dgm:pt modelId="{171C28D3-BCFE-4796-8FF7-581433FDCB84}" type="pres">
      <dgm:prSet presAssocID="{C38C59AF-D7B6-436C-BF62-A114FAC239D4}" presName="horz1" presStyleCnt="0"/>
      <dgm:spPr/>
    </dgm:pt>
    <dgm:pt modelId="{9C722EF8-381E-4944-9AB6-9E285FB37DF2}" type="pres">
      <dgm:prSet presAssocID="{C38C59AF-D7B6-436C-BF62-A114FAC239D4}" presName="tx1" presStyleLbl="revTx" presStyleIdx="0" presStyleCnt="4"/>
      <dgm:spPr/>
    </dgm:pt>
    <dgm:pt modelId="{3ADF6C0C-E97A-46BC-A510-E2CFFBEFA89E}" type="pres">
      <dgm:prSet presAssocID="{C38C59AF-D7B6-436C-BF62-A114FAC239D4}" presName="vert1" presStyleCnt="0"/>
      <dgm:spPr/>
    </dgm:pt>
    <dgm:pt modelId="{F927463D-5CEF-4C16-8F09-3457F2B4C3E2}" type="pres">
      <dgm:prSet presAssocID="{69AE3B55-AE55-4F4A-9011-0C8965C0E764}" presName="thickLine" presStyleLbl="alignNode1" presStyleIdx="1" presStyleCnt="4"/>
      <dgm:spPr/>
    </dgm:pt>
    <dgm:pt modelId="{8E9C3DF4-303A-48EC-81D3-D0F6ADC53C9F}" type="pres">
      <dgm:prSet presAssocID="{69AE3B55-AE55-4F4A-9011-0C8965C0E764}" presName="horz1" presStyleCnt="0"/>
      <dgm:spPr/>
    </dgm:pt>
    <dgm:pt modelId="{325E9BCC-310D-4D43-AD41-1C1AA42DA1DC}" type="pres">
      <dgm:prSet presAssocID="{69AE3B55-AE55-4F4A-9011-0C8965C0E764}" presName="tx1" presStyleLbl="revTx" presStyleIdx="1" presStyleCnt="4"/>
      <dgm:spPr/>
    </dgm:pt>
    <dgm:pt modelId="{DFE2689F-803D-4CA7-9D14-438069DBE4DB}" type="pres">
      <dgm:prSet presAssocID="{69AE3B55-AE55-4F4A-9011-0C8965C0E764}" presName="vert1" presStyleCnt="0"/>
      <dgm:spPr/>
    </dgm:pt>
    <dgm:pt modelId="{44C57DB5-EF1A-4826-B844-BC095E2C1D28}" type="pres">
      <dgm:prSet presAssocID="{EEADD021-E8CF-4AD0-AADA-DB357A96487E}" presName="thickLine" presStyleLbl="alignNode1" presStyleIdx="2" presStyleCnt="4"/>
      <dgm:spPr/>
    </dgm:pt>
    <dgm:pt modelId="{1D9F1C1C-89E8-45BA-A3A4-79C0A2245CDC}" type="pres">
      <dgm:prSet presAssocID="{EEADD021-E8CF-4AD0-AADA-DB357A96487E}" presName="horz1" presStyleCnt="0"/>
      <dgm:spPr/>
    </dgm:pt>
    <dgm:pt modelId="{7095A404-C8C8-466B-99F7-66EF22484B4A}" type="pres">
      <dgm:prSet presAssocID="{EEADD021-E8CF-4AD0-AADA-DB357A96487E}" presName="tx1" presStyleLbl="revTx" presStyleIdx="2" presStyleCnt="4"/>
      <dgm:spPr/>
    </dgm:pt>
    <dgm:pt modelId="{371CB1F8-CE97-4DC1-AAB8-745E15073C4E}" type="pres">
      <dgm:prSet presAssocID="{EEADD021-E8CF-4AD0-AADA-DB357A96487E}" presName="vert1" presStyleCnt="0"/>
      <dgm:spPr/>
    </dgm:pt>
    <dgm:pt modelId="{1D4C895D-6F30-4590-9F4E-D10A08F5E865}" type="pres">
      <dgm:prSet presAssocID="{FB62E1A7-A4B6-4228-A5F7-6755C74F8213}" presName="thickLine" presStyleLbl="alignNode1" presStyleIdx="3" presStyleCnt="4" custLinFactNeighborX="0" custLinFactNeighborY="-43249"/>
      <dgm:spPr/>
    </dgm:pt>
    <dgm:pt modelId="{3A989E9E-53DD-4E03-84D4-7823D6C2B1C7}" type="pres">
      <dgm:prSet presAssocID="{FB62E1A7-A4B6-4228-A5F7-6755C74F8213}" presName="horz1" presStyleCnt="0"/>
      <dgm:spPr/>
    </dgm:pt>
    <dgm:pt modelId="{8E98D07F-E6E9-4254-8F5A-A82423ACE130}" type="pres">
      <dgm:prSet presAssocID="{FB62E1A7-A4B6-4228-A5F7-6755C74F8213}" presName="tx1" presStyleLbl="revTx" presStyleIdx="3" presStyleCnt="4"/>
      <dgm:spPr/>
    </dgm:pt>
    <dgm:pt modelId="{0247777D-3D67-41CA-9386-302C406E0941}" type="pres">
      <dgm:prSet presAssocID="{FB62E1A7-A4B6-4228-A5F7-6755C74F8213}" presName="vert1" presStyleCnt="0"/>
      <dgm:spPr/>
    </dgm:pt>
  </dgm:ptLst>
  <dgm:cxnLst>
    <dgm:cxn modelId="{4D34310D-061D-48BB-871A-BCA03D8F9B67}" type="presOf" srcId="{796F434A-342E-459D-BDD6-AF1377F397CD}" destId="{009433C3-88A0-4463-A1E4-5CC67E489589}" srcOrd="0" destOrd="0" presId="urn:microsoft.com/office/officeart/2008/layout/LinedList"/>
    <dgm:cxn modelId="{ED1A1113-E7F4-4122-A142-21A89E8C8652}" type="presOf" srcId="{69AE3B55-AE55-4F4A-9011-0C8965C0E764}" destId="{325E9BCC-310D-4D43-AD41-1C1AA42DA1DC}" srcOrd="0" destOrd="0" presId="urn:microsoft.com/office/officeart/2008/layout/LinedList"/>
    <dgm:cxn modelId="{324B5525-AB43-4B5A-B3BB-AC029046E8D5}" srcId="{796F434A-342E-459D-BDD6-AF1377F397CD}" destId="{FB62E1A7-A4B6-4228-A5F7-6755C74F8213}" srcOrd="3" destOrd="0" parTransId="{18874016-0BCD-48FE-9E57-0525BD818414}" sibTransId="{57F322A5-378A-4385-867B-4E5686E33B2B}"/>
    <dgm:cxn modelId="{FC63D83F-3108-4FF9-B271-02158D5F558E}" type="presOf" srcId="{EEADD021-E8CF-4AD0-AADA-DB357A96487E}" destId="{7095A404-C8C8-466B-99F7-66EF22484B4A}" srcOrd="0" destOrd="0" presId="urn:microsoft.com/office/officeart/2008/layout/LinedList"/>
    <dgm:cxn modelId="{CB64C862-3E5E-40EA-AD04-7FE95BDD13D2}" type="presOf" srcId="{FB62E1A7-A4B6-4228-A5F7-6755C74F8213}" destId="{8E98D07F-E6E9-4254-8F5A-A82423ACE130}" srcOrd="0" destOrd="0" presId="urn:microsoft.com/office/officeart/2008/layout/LinedList"/>
    <dgm:cxn modelId="{BE2DEC4B-83E4-4604-9223-CC6E44D553FF}" type="presOf" srcId="{C38C59AF-D7B6-436C-BF62-A114FAC239D4}" destId="{9C722EF8-381E-4944-9AB6-9E285FB37DF2}" srcOrd="0" destOrd="0" presId="urn:microsoft.com/office/officeart/2008/layout/LinedList"/>
    <dgm:cxn modelId="{E1D02973-5F98-4BC1-8404-5F67736C8F34}" srcId="{796F434A-342E-459D-BDD6-AF1377F397CD}" destId="{EEADD021-E8CF-4AD0-AADA-DB357A96487E}" srcOrd="2" destOrd="0" parTransId="{7C5401D8-347F-4CDF-A970-73769358AB8B}" sibTransId="{297683B6-477A-4539-B225-815A0A80ED3B}"/>
    <dgm:cxn modelId="{D553B3B9-319D-4542-BFF7-8CA8F3444CF3}" srcId="{796F434A-342E-459D-BDD6-AF1377F397CD}" destId="{69AE3B55-AE55-4F4A-9011-0C8965C0E764}" srcOrd="1" destOrd="0" parTransId="{4FE61D64-4354-42F5-9A2D-B52C571C9AE2}" sibTransId="{22381CEA-60DC-46C6-8FCC-0949615D74DB}"/>
    <dgm:cxn modelId="{312000EF-CDBF-4BDF-AA5B-B086FF3AFAE4}" srcId="{796F434A-342E-459D-BDD6-AF1377F397CD}" destId="{C38C59AF-D7B6-436C-BF62-A114FAC239D4}" srcOrd="0" destOrd="0" parTransId="{2D5A5A84-61CD-4994-845F-3EFA88973004}" sibTransId="{05AD7A53-D697-4EB6-92F6-249945FEFB54}"/>
    <dgm:cxn modelId="{AED2C874-AF3D-4ABD-9FC6-B44B61DFAB17}" type="presParOf" srcId="{009433C3-88A0-4463-A1E4-5CC67E489589}" destId="{3FCFE823-650C-4A02-B645-FB27EC727F29}" srcOrd="0" destOrd="0" presId="urn:microsoft.com/office/officeart/2008/layout/LinedList"/>
    <dgm:cxn modelId="{018DF1AD-9B6F-40D2-947A-FD937858AEBF}" type="presParOf" srcId="{009433C3-88A0-4463-A1E4-5CC67E489589}" destId="{171C28D3-BCFE-4796-8FF7-581433FDCB84}" srcOrd="1" destOrd="0" presId="urn:microsoft.com/office/officeart/2008/layout/LinedList"/>
    <dgm:cxn modelId="{42EC3527-5220-4D7C-9D82-A449AA42D4AD}" type="presParOf" srcId="{171C28D3-BCFE-4796-8FF7-581433FDCB84}" destId="{9C722EF8-381E-4944-9AB6-9E285FB37DF2}" srcOrd="0" destOrd="0" presId="urn:microsoft.com/office/officeart/2008/layout/LinedList"/>
    <dgm:cxn modelId="{4BBD5CB3-5117-46DD-9DB5-9CA538DF3154}" type="presParOf" srcId="{171C28D3-BCFE-4796-8FF7-581433FDCB84}" destId="{3ADF6C0C-E97A-46BC-A510-E2CFFBEFA89E}" srcOrd="1" destOrd="0" presId="urn:microsoft.com/office/officeart/2008/layout/LinedList"/>
    <dgm:cxn modelId="{D38CB4EB-4CE1-4892-9FC9-4B64EA300AB4}" type="presParOf" srcId="{009433C3-88A0-4463-A1E4-5CC67E489589}" destId="{F927463D-5CEF-4C16-8F09-3457F2B4C3E2}" srcOrd="2" destOrd="0" presId="urn:microsoft.com/office/officeart/2008/layout/LinedList"/>
    <dgm:cxn modelId="{6A496EB5-08DB-44AF-96C1-EFFBF119011C}" type="presParOf" srcId="{009433C3-88A0-4463-A1E4-5CC67E489589}" destId="{8E9C3DF4-303A-48EC-81D3-D0F6ADC53C9F}" srcOrd="3" destOrd="0" presId="urn:microsoft.com/office/officeart/2008/layout/LinedList"/>
    <dgm:cxn modelId="{759A0861-9BCE-412C-93B9-93B5D76F0458}" type="presParOf" srcId="{8E9C3DF4-303A-48EC-81D3-D0F6ADC53C9F}" destId="{325E9BCC-310D-4D43-AD41-1C1AA42DA1DC}" srcOrd="0" destOrd="0" presId="urn:microsoft.com/office/officeart/2008/layout/LinedList"/>
    <dgm:cxn modelId="{AD856871-0068-4935-AD37-A5D931F43A2E}" type="presParOf" srcId="{8E9C3DF4-303A-48EC-81D3-D0F6ADC53C9F}" destId="{DFE2689F-803D-4CA7-9D14-438069DBE4DB}" srcOrd="1" destOrd="0" presId="urn:microsoft.com/office/officeart/2008/layout/LinedList"/>
    <dgm:cxn modelId="{7D24E7C4-1EF2-46EC-B3C6-C7FD2837EC30}" type="presParOf" srcId="{009433C3-88A0-4463-A1E4-5CC67E489589}" destId="{44C57DB5-EF1A-4826-B844-BC095E2C1D28}" srcOrd="4" destOrd="0" presId="urn:microsoft.com/office/officeart/2008/layout/LinedList"/>
    <dgm:cxn modelId="{F48AC032-3F84-43BE-A81D-F54E1D6718BC}" type="presParOf" srcId="{009433C3-88A0-4463-A1E4-5CC67E489589}" destId="{1D9F1C1C-89E8-45BA-A3A4-79C0A2245CDC}" srcOrd="5" destOrd="0" presId="urn:microsoft.com/office/officeart/2008/layout/LinedList"/>
    <dgm:cxn modelId="{F7067B8D-F206-470E-BB61-B3EFFDE47604}" type="presParOf" srcId="{1D9F1C1C-89E8-45BA-A3A4-79C0A2245CDC}" destId="{7095A404-C8C8-466B-99F7-66EF22484B4A}" srcOrd="0" destOrd="0" presId="urn:microsoft.com/office/officeart/2008/layout/LinedList"/>
    <dgm:cxn modelId="{E299B0E7-F92C-43B8-837D-ABBA4D2796A8}" type="presParOf" srcId="{1D9F1C1C-89E8-45BA-A3A4-79C0A2245CDC}" destId="{371CB1F8-CE97-4DC1-AAB8-745E15073C4E}" srcOrd="1" destOrd="0" presId="urn:microsoft.com/office/officeart/2008/layout/LinedList"/>
    <dgm:cxn modelId="{31114CFC-8623-4F70-AB85-0952D7C54B0D}" type="presParOf" srcId="{009433C3-88A0-4463-A1E4-5CC67E489589}" destId="{1D4C895D-6F30-4590-9F4E-D10A08F5E865}" srcOrd="6" destOrd="0" presId="urn:microsoft.com/office/officeart/2008/layout/LinedList"/>
    <dgm:cxn modelId="{AFBFDB23-A43E-46B8-AF9A-4C81D48D8DBF}" type="presParOf" srcId="{009433C3-88A0-4463-A1E4-5CC67E489589}" destId="{3A989E9E-53DD-4E03-84D4-7823D6C2B1C7}" srcOrd="7" destOrd="0" presId="urn:microsoft.com/office/officeart/2008/layout/LinedList"/>
    <dgm:cxn modelId="{5BDB66C3-02F0-4A8F-88A7-700B77A18F3A}" type="presParOf" srcId="{3A989E9E-53DD-4E03-84D4-7823D6C2B1C7}" destId="{8E98D07F-E6E9-4254-8F5A-A82423ACE130}" srcOrd="0" destOrd="0" presId="urn:microsoft.com/office/officeart/2008/layout/LinedList"/>
    <dgm:cxn modelId="{32D60C2E-ADDC-4423-9FE3-DAAB7BD28CB1}" type="presParOf" srcId="{3A989E9E-53DD-4E03-84D4-7823D6C2B1C7}" destId="{0247777D-3D67-41CA-9386-302C406E09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ECD77-2336-4E91-B434-FFA1D12DD4A7}">
      <dsp:nvSpPr>
        <dsp:cNvPr id="0" name=""/>
        <dsp:cNvSpPr/>
      </dsp:nvSpPr>
      <dsp:spPr>
        <a:xfrm>
          <a:off x="2610046" y="1480264"/>
          <a:ext cx="1424342" cy="67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940"/>
              </a:lnTo>
              <a:lnTo>
                <a:pt x="1424342" y="461940"/>
              </a:lnTo>
              <a:lnTo>
                <a:pt x="1424342" y="6778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7E3CBD-B95F-462E-8A4F-F3E4A7E1392F}">
      <dsp:nvSpPr>
        <dsp:cNvPr id="0" name=""/>
        <dsp:cNvSpPr/>
      </dsp:nvSpPr>
      <dsp:spPr>
        <a:xfrm>
          <a:off x="1185703" y="1480264"/>
          <a:ext cx="1424342" cy="677857"/>
        </a:xfrm>
        <a:custGeom>
          <a:avLst/>
          <a:gdLst/>
          <a:ahLst/>
          <a:cxnLst/>
          <a:rect l="0" t="0" r="0" b="0"/>
          <a:pathLst>
            <a:path>
              <a:moveTo>
                <a:pt x="1424342" y="0"/>
              </a:moveTo>
              <a:lnTo>
                <a:pt x="1424342" y="461940"/>
              </a:lnTo>
              <a:lnTo>
                <a:pt x="0" y="461940"/>
              </a:lnTo>
              <a:lnTo>
                <a:pt x="0" y="6778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2AEB3-4C51-4B4F-AD74-411B4F91F415}">
      <dsp:nvSpPr>
        <dsp:cNvPr id="0" name=""/>
        <dsp:cNvSpPr/>
      </dsp:nvSpPr>
      <dsp:spPr>
        <a:xfrm>
          <a:off x="1444675" y="242"/>
          <a:ext cx="2330742" cy="1480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6383A-3518-4807-8232-4DBA1391A674}">
      <dsp:nvSpPr>
        <dsp:cNvPr id="0" name=""/>
        <dsp:cNvSpPr/>
      </dsp:nvSpPr>
      <dsp:spPr>
        <a:xfrm>
          <a:off x="1703646" y="246265"/>
          <a:ext cx="2330742" cy="1480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Sinh viên: TRƯƠNG VĂN QUYẾN </a:t>
          </a:r>
        </a:p>
      </dsp:txBody>
      <dsp:txXfrm>
        <a:off x="1746994" y="289613"/>
        <a:ext cx="2244046" cy="1393325"/>
      </dsp:txXfrm>
    </dsp:sp>
    <dsp:sp modelId="{B438650A-C60A-412E-9D91-C2AFD28A5CD1}">
      <dsp:nvSpPr>
        <dsp:cNvPr id="0" name=""/>
        <dsp:cNvSpPr/>
      </dsp:nvSpPr>
      <dsp:spPr>
        <a:xfrm>
          <a:off x="20332" y="2158122"/>
          <a:ext cx="2330742" cy="1480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D080E-4F67-492B-A597-4E89347BE55E}">
      <dsp:nvSpPr>
        <dsp:cNvPr id="0" name=""/>
        <dsp:cNvSpPr/>
      </dsp:nvSpPr>
      <dsp:spPr>
        <a:xfrm>
          <a:off x="279303" y="2404145"/>
          <a:ext cx="2330742" cy="1480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MSV: K225480106083</a:t>
          </a:r>
        </a:p>
      </dsp:txBody>
      <dsp:txXfrm>
        <a:off x="322651" y="2447493"/>
        <a:ext cx="2244046" cy="1393325"/>
      </dsp:txXfrm>
    </dsp:sp>
    <dsp:sp modelId="{5883A958-80DE-4290-BE40-805C002D3D59}">
      <dsp:nvSpPr>
        <dsp:cNvPr id="0" name=""/>
        <dsp:cNvSpPr/>
      </dsp:nvSpPr>
      <dsp:spPr>
        <a:xfrm>
          <a:off x="2869018" y="2158122"/>
          <a:ext cx="2330742" cy="1480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E521C-5A07-401C-8819-02195BDE5728}">
      <dsp:nvSpPr>
        <dsp:cNvPr id="0" name=""/>
        <dsp:cNvSpPr/>
      </dsp:nvSpPr>
      <dsp:spPr>
        <a:xfrm>
          <a:off x="3127989" y="2404145"/>
          <a:ext cx="2330742" cy="14800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Lớp: K58KTP</a:t>
          </a:r>
          <a:br>
            <a:rPr lang="en-US" sz="2700" kern="1200"/>
          </a:br>
          <a:endParaRPr lang="en-US" sz="2700" kern="1200"/>
        </a:p>
      </dsp:txBody>
      <dsp:txXfrm>
        <a:off x="3171337" y="2447493"/>
        <a:ext cx="2244046" cy="1393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FE823-650C-4A02-B645-FB27EC727F29}">
      <dsp:nvSpPr>
        <dsp:cNvPr id="0" name=""/>
        <dsp:cNvSpPr/>
      </dsp:nvSpPr>
      <dsp:spPr>
        <a:xfrm>
          <a:off x="0" y="0"/>
          <a:ext cx="623868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C722EF8-381E-4944-9AB6-9E285FB37DF2}">
      <dsp:nvSpPr>
        <dsp:cNvPr id="0" name=""/>
        <dsp:cNvSpPr/>
      </dsp:nvSpPr>
      <dsp:spPr>
        <a:xfrm>
          <a:off x="0" y="0"/>
          <a:ext cx="6238686" cy="783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Đề</a:t>
          </a:r>
          <a:r>
            <a:rPr lang="fr-F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fr-FR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tài</a:t>
          </a:r>
          <a:r>
            <a:rPr lang="fr-F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"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Xây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ứng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dụng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Critter Caretaker[]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phép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tạo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ăn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cho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ngủ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critter qua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giao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diện</a:t>
          </a:r>
          <a:r>
            <a:rPr lang="en-US" sz="2200" kern="1200" dirty="0"/>
            <a:t>.</a:t>
          </a:r>
        </a:p>
      </dsp:txBody>
      <dsp:txXfrm>
        <a:off x="0" y="0"/>
        <a:ext cx="6238686" cy="783412"/>
      </dsp:txXfrm>
    </dsp:sp>
    <dsp:sp modelId="{F927463D-5CEF-4C16-8F09-3457F2B4C3E2}">
      <dsp:nvSpPr>
        <dsp:cNvPr id="0" name=""/>
        <dsp:cNvSpPr/>
      </dsp:nvSpPr>
      <dsp:spPr>
        <a:xfrm>
          <a:off x="0" y="783412"/>
          <a:ext cx="623868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5E9BCC-310D-4D43-AD41-1C1AA42DA1DC}">
      <dsp:nvSpPr>
        <dsp:cNvPr id="0" name=""/>
        <dsp:cNvSpPr/>
      </dsp:nvSpPr>
      <dsp:spPr>
        <a:xfrm>
          <a:off x="0" y="783412"/>
          <a:ext cx="6238686" cy="783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Tạo</a:t>
          </a:r>
          <a:r>
            <a:rPr lang="en-US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ứng</a:t>
          </a:r>
          <a:r>
            <a:rPr lang="en-US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dụng</a:t>
          </a:r>
          <a:r>
            <a:rPr lang="en-US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sinh</a:t>
          </a:r>
          <a:r>
            <a:rPr lang="en-US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vật</a:t>
          </a:r>
          <a:r>
            <a:rPr lang="en-US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ảo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83412"/>
        <a:ext cx="6238686" cy="783412"/>
      </dsp:txXfrm>
    </dsp:sp>
    <dsp:sp modelId="{44C57DB5-EF1A-4826-B844-BC095E2C1D28}">
      <dsp:nvSpPr>
        <dsp:cNvPr id="0" name=""/>
        <dsp:cNvSpPr/>
      </dsp:nvSpPr>
      <dsp:spPr>
        <a:xfrm>
          <a:off x="0" y="1566825"/>
          <a:ext cx="623868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95A404-C8C8-466B-99F7-66EF22484B4A}">
      <dsp:nvSpPr>
        <dsp:cNvPr id="0" name=""/>
        <dsp:cNvSpPr/>
      </dsp:nvSpPr>
      <dsp:spPr>
        <a:xfrm>
          <a:off x="0" y="1566825"/>
          <a:ext cx="6238686" cy="783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Có thể tương tác (cho ăn, chơi, ngủ)</a:t>
          </a:r>
          <a:r>
            <a:rPr lang="fr-FR" sz="2200" kern="1200" dirty="0"/>
            <a:t>.</a:t>
          </a:r>
          <a:endParaRPr lang="en-US" sz="2200" kern="1200" dirty="0"/>
        </a:p>
      </dsp:txBody>
      <dsp:txXfrm>
        <a:off x="0" y="1566825"/>
        <a:ext cx="6238686" cy="783412"/>
      </dsp:txXfrm>
    </dsp:sp>
    <dsp:sp modelId="{1D4C895D-6F30-4590-9F4E-D10A08F5E865}">
      <dsp:nvSpPr>
        <dsp:cNvPr id="0" name=""/>
        <dsp:cNvSpPr/>
      </dsp:nvSpPr>
      <dsp:spPr>
        <a:xfrm>
          <a:off x="0" y="2011420"/>
          <a:ext cx="623868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98D07F-E6E9-4254-8F5A-A82423ACE130}">
      <dsp:nvSpPr>
        <dsp:cNvPr id="0" name=""/>
        <dsp:cNvSpPr/>
      </dsp:nvSpPr>
      <dsp:spPr>
        <a:xfrm>
          <a:off x="0" y="2350238"/>
          <a:ext cx="6238686" cy="783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Hiển </a:t>
          </a: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thị</a:t>
          </a:r>
          <a:r>
            <a:rPr lang="en-US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trạng</a:t>
          </a:r>
          <a:r>
            <a:rPr lang="en-US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thái</a:t>
          </a:r>
          <a:r>
            <a:rPr lang="en-US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thay</a:t>
          </a:r>
          <a:r>
            <a:rPr lang="en-US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đổi</a:t>
          </a:r>
          <a:r>
            <a:rPr lang="en-US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theo</a:t>
          </a:r>
          <a:r>
            <a:rPr lang="en-US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thời</a:t>
          </a:r>
          <a:r>
            <a:rPr lang="en-US" sz="2200" kern="1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 </a:t>
          </a:r>
          <a:r>
            <a:rPr lang="en-US" sz="2200" kern="1200" dirty="0" err="1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rPr>
            <a:t>gian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50238"/>
        <a:ext cx="6238686" cy="783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5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CF80A-55E4-FBBE-B0F5-6C057C97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C1868-3851-90DD-EC4D-A5FD0A900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96681-EF5F-F9F9-2E12-66CB046B8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81139-4E53-069C-F75B-F443BEEC8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3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A7606-1194-5303-7D17-4032A0506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9C1CB-92AB-75E9-FFC6-C65919943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24873-5543-6113-5376-B6D3523BB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7BB40-203C-2E12-3C02-F607AF7D4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FB544-9ECE-537A-CB1A-00CA873F5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7301D2-8BF4-1F4B-F731-D3D551FED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436808-3A64-B8F3-D3BF-905CB3AB4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090B0-CD04-826D-9026-AF53D630D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3" r:id="rId15"/>
    <p:sldLayoutId id="2147483687" r:id="rId16"/>
    <p:sldLayoutId id="214748369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 tập kết thúc môn học </a:t>
            </a:r>
            <a:br>
              <a:rPr lang="en-US" sz="41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1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lập trình Python</a:t>
            </a:r>
            <a:endParaRPr lang="en-US" sz="41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07" r="1" b="1"/>
          <a:stretch>
            <a:fillRect/>
          </a:stretch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extBox 2">
            <a:extLst>
              <a:ext uri="{FF2B5EF4-FFF2-40B4-BE49-F238E27FC236}">
                <a16:creationId xmlns:a16="http://schemas.microsoft.com/office/drawing/2014/main" id="{108BFE9F-A7B0-0996-9356-9F72AF5874DB}"/>
              </a:ext>
            </a:extLst>
          </p:cNvPr>
          <p:cNvGraphicFramePr/>
          <p:nvPr/>
        </p:nvGraphicFramePr>
        <p:xfrm>
          <a:off x="1129553" y="2420471"/>
          <a:ext cx="5479065" cy="3884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8B44C-2AEC-0AC5-68EA-ADAAFBB09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 err="1">
                <a:solidFill>
                  <a:schemeClr val="tx2"/>
                </a:solidFill>
              </a:rPr>
              <a:t>Kết</a:t>
            </a:r>
            <a:r>
              <a:rPr lang="en-US" sz="3700" dirty="0">
                <a:solidFill>
                  <a:schemeClr val="tx2"/>
                </a:solidFill>
              </a:rPr>
              <a:t> </a:t>
            </a:r>
            <a:r>
              <a:rPr lang="en-US" sz="3700" dirty="0" err="1">
                <a:solidFill>
                  <a:schemeClr val="tx2"/>
                </a:solidFill>
              </a:rPr>
              <a:t>quả</a:t>
            </a:r>
            <a:r>
              <a:rPr lang="en-US" sz="3700" dirty="0">
                <a:solidFill>
                  <a:schemeClr val="tx2"/>
                </a:solidFill>
              </a:rPr>
              <a:t> </a:t>
            </a:r>
            <a:r>
              <a:rPr lang="en-US" sz="3700" dirty="0" err="1">
                <a:solidFill>
                  <a:schemeClr val="tx2"/>
                </a:solidFill>
              </a:rPr>
              <a:t>thực</a:t>
            </a:r>
            <a:r>
              <a:rPr lang="en-US" sz="3700" dirty="0">
                <a:solidFill>
                  <a:schemeClr val="tx2"/>
                </a:solidFill>
              </a:rPr>
              <a:t> </a:t>
            </a:r>
            <a:r>
              <a:rPr lang="en-US" sz="3700" dirty="0" err="1">
                <a:solidFill>
                  <a:schemeClr val="tx2"/>
                </a:solidFill>
              </a:rPr>
              <a:t>nghiệm</a:t>
            </a:r>
            <a:br>
              <a:rPr lang="en-US" sz="3700" dirty="0">
                <a:solidFill>
                  <a:schemeClr val="tx2"/>
                </a:solidFill>
              </a:rPr>
            </a:br>
            <a:endParaRPr lang="en-US" sz="37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1B19E-9A2E-64BB-13E4-06CABE300D11}"/>
              </a:ext>
            </a:extLst>
          </p:cNvPr>
          <p:cNvSpPr txBox="1"/>
          <p:nvPr/>
        </p:nvSpPr>
        <p:spPr>
          <a:xfrm>
            <a:off x="1104900" y="2205038"/>
            <a:ext cx="4405314" cy="4119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228600">
              <a:spcBef>
                <a:spcPct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Chạy ổn định trên Python 3.12</a:t>
            </a:r>
          </a:p>
          <a:p>
            <a:pPr marL="571500" indent="-228600">
              <a:spcBef>
                <a:spcPct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Giao diện dễ dùng, bố cục cân đối</a:t>
            </a:r>
          </a:p>
          <a:p>
            <a:pPr marL="571500" indent="-228600">
              <a:spcBef>
                <a:spcPct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Tương tác mượt, phản hồi âm thanh tốt</a:t>
            </a:r>
          </a:p>
          <a:p>
            <a:pPr marL="571500" indent="-228600">
              <a:spcBef>
                <a:spcPct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Trạng thái sinh vật được mô phỏng rõ ràng, hợp lý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Placeholder 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03A87DF5-9820-CB6B-AF20-48D1703A16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7" r="11017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01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4C24-DA80-D0B7-5476-26EF39C7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Vấn đề và cách xử lý</a:t>
            </a:r>
            <a:br>
              <a:rPr lang="en-US" sz="4400"/>
            </a:br>
            <a:endParaRPr lang="en-US" sz="4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61961-CAA7-17C1-FD36-B23E1D680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5753" y="533400"/>
            <a:ext cx="5458046" cy="5791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/>
              <a:t>Tkinter không hỗ trợ nền trong suốt → xử lý bằng màu nền đen/trắng</a:t>
            </a:r>
          </a:p>
          <a:p>
            <a:pPr indent="-2286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/>
              <a:t>Layout giao diện bị lệch → dùng place() và resize ảnh</a:t>
            </a:r>
          </a:p>
          <a:p>
            <a:pPr indent="-2286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/>
              <a:t>Trạng thái tự tăng → dùng hàm after() xử lý đúng định kỳ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5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1323" y="-5553"/>
            <a:ext cx="8860678" cy="687330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229836 w 5905812"/>
              <a:gd name="connsiteY0" fmla="*/ 0 h 6888661"/>
              <a:gd name="connsiteX1" fmla="*/ 5905812 w 5905812"/>
              <a:gd name="connsiteY1" fmla="*/ 11953 h 6888661"/>
              <a:gd name="connsiteX2" fmla="*/ 5905812 w 5905812"/>
              <a:gd name="connsiteY2" fmla="*/ 6869951 h 6888661"/>
              <a:gd name="connsiteX3" fmla="*/ 0 w 5905812"/>
              <a:gd name="connsiteY3" fmla="*/ 6888661 h 6888661"/>
              <a:gd name="connsiteX4" fmla="*/ 1229836 w 5905812"/>
              <a:gd name="connsiteY4" fmla="*/ 0 h 6888661"/>
              <a:gd name="connsiteX0" fmla="*/ 1156550 w 5832526"/>
              <a:gd name="connsiteY0" fmla="*/ 0 h 6883466"/>
              <a:gd name="connsiteX1" fmla="*/ 5832526 w 5832526"/>
              <a:gd name="connsiteY1" fmla="*/ 11953 h 6883466"/>
              <a:gd name="connsiteX2" fmla="*/ 5832526 w 5832526"/>
              <a:gd name="connsiteY2" fmla="*/ 6869951 h 6883466"/>
              <a:gd name="connsiteX3" fmla="*/ 0 w 5832526"/>
              <a:gd name="connsiteY3" fmla="*/ 6883466 h 6883466"/>
              <a:gd name="connsiteX4" fmla="*/ 1156550 w 5832526"/>
              <a:gd name="connsiteY4" fmla="*/ 0 h 6883466"/>
              <a:gd name="connsiteX0" fmla="*/ 1104130 w 5780106"/>
              <a:gd name="connsiteY0" fmla="*/ 0 h 6873306"/>
              <a:gd name="connsiteX1" fmla="*/ 5780106 w 5780106"/>
              <a:gd name="connsiteY1" fmla="*/ 11953 h 6873306"/>
              <a:gd name="connsiteX2" fmla="*/ 5780106 w 5780106"/>
              <a:gd name="connsiteY2" fmla="*/ 6869951 h 6873306"/>
              <a:gd name="connsiteX3" fmla="*/ 0 w 5780106"/>
              <a:gd name="connsiteY3" fmla="*/ 6873306 h 6873306"/>
              <a:gd name="connsiteX4" fmla="*/ 1104130 w 5780106"/>
              <a:gd name="connsiteY4" fmla="*/ 0 h 6873306"/>
              <a:gd name="connsiteX0" fmla="*/ 1064815 w 5740791"/>
              <a:gd name="connsiteY0" fmla="*/ 0 h 6869951"/>
              <a:gd name="connsiteX1" fmla="*/ 5740791 w 5740791"/>
              <a:gd name="connsiteY1" fmla="*/ 11953 h 6869951"/>
              <a:gd name="connsiteX2" fmla="*/ 5740791 w 5740791"/>
              <a:gd name="connsiteY2" fmla="*/ 6869951 h 6869951"/>
              <a:gd name="connsiteX3" fmla="*/ 0 w 5740791"/>
              <a:gd name="connsiteY3" fmla="*/ 6863146 h 6869951"/>
              <a:gd name="connsiteX4" fmla="*/ 1064815 w 5740791"/>
              <a:gd name="connsiteY4" fmla="*/ 0 h 6869951"/>
              <a:gd name="connsiteX0" fmla="*/ 1038605 w 5714581"/>
              <a:gd name="connsiteY0" fmla="*/ 0 h 6873306"/>
              <a:gd name="connsiteX1" fmla="*/ 5714581 w 5714581"/>
              <a:gd name="connsiteY1" fmla="*/ 11953 h 6873306"/>
              <a:gd name="connsiteX2" fmla="*/ 5714581 w 5714581"/>
              <a:gd name="connsiteY2" fmla="*/ 6869951 h 6873306"/>
              <a:gd name="connsiteX3" fmla="*/ 0 w 5714581"/>
              <a:gd name="connsiteY3" fmla="*/ 6873306 h 6873306"/>
              <a:gd name="connsiteX4" fmla="*/ 1038605 w 5714581"/>
              <a:gd name="connsiteY4" fmla="*/ 0 h 6873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14581" h="6873306">
                <a:moveTo>
                  <a:pt x="1038605" y="0"/>
                </a:moveTo>
                <a:lnTo>
                  <a:pt x="5714581" y="11953"/>
                </a:lnTo>
                <a:lnTo>
                  <a:pt x="5714581" y="6869951"/>
                </a:lnTo>
                <a:lnTo>
                  <a:pt x="0" y="6873306"/>
                </a:lnTo>
                <a:lnTo>
                  <a:pt x="10386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FE662-9875-8DB0-8FDA-A53C8F1A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7"/>
            <a:ext cx="3971261" cy="4064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/>
              <a:t>Kết luận &amp; hướng mở rộng</a:t>
            </a:r>
            <a:br>
              <a:rPr lang="en-US" sz="4400" b="1"/>
            </a:br>
            <a:endParaRPr lang="en-US" sz="4400"/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AA39EA6C-FAB2-197B-134B-C287723EE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93026" y="533400"/>
            <a:ext cx="5883964" cy="57714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/>
              <a:t>Hoàn thành: mô phỏng sinh vật ảo với tương tác đơn giản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/>
              <a:t>Có thể nâng cấp: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/>
              <a:t>Thêm nhiều Critter cùng lúc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/>
              <a:t>Biểu cảm động (thay ảnh theo trạng thái)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/>
              <a:t>Lưu trạng thái vào file</a:t>
            </a:r>
          </a:p>
          <a:p>
            <a:pPr marL="514350" indent="-228600">
              <a:buFont typeface="Arial" panose="020B0604020202020204" pitchFamily="34" charset="0"/>
              <a:buChar char="•"/>
            </a:pPr>
            <a:r>
              <a:rPr lang="en-US"/>
              <a:t>Triển khai mobile (bằng Kivy, Flutter...)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894729"/>
            <a:ext cx="4206239" cy="196787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1373" y="0"/>
            <a:ext cx="463526" cy="691388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2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6C04E-84D4-B125-663D-4CACCF35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39078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dirty="0"/>
              <a:t>THANH YOU </a:t>
            </a:r>
            <a:br>
              <a:rPr lang="en-US" sz="5600" dirty="0"/>
            </a:br>
            <a:r>
              <a:rPr lang="en-US" sz="5600" spc="575" dirty="0"/>
              <a:t>CẢM ƠN THẦY ĐÃ XEM SLIDE CỦA EM</a:t>
            </a:r>
            <a:endParaRPr lang="en-US" sz="5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6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0"/>
            <a:ext cx="6238688" cy="2068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masis MT Pro Medium" panose="02040604050005020304" pitchFamily="18" charset="0"/>
              </a:rPr>
              <a:t>Đề</a:t>
            </a:r>
            <a:r>
              <a:rPr lang="en-US" dirty="0">
                <a:latin typeface="Amasis MT Pro Medium" panose="02040604050005020304" pitchFamily="18" charset="0"/>
              </a:rPr>
              <a:t> </a:t>
            </a:r>
            <a:r>
              <a:rPr lang="en-US" dirty="0" err="1">
                <a:latin typeface="Amasis MT Pro Medium" panose="02040604050005020304" pitchFamily="18" charset="0"/>
              </a:rPr>
              <a:t>tài:Critter</a:t>
            </a:r>
            <a:r>
              <a:rPr lang="en-US" dirty="0">
                <a:latin typeface="Amasis MT Pro Medium" panose="02040604050005020304" pitchFamily="18" charset="0"/>
              </a:rPr>
              <a:t> Caretaker </a:t>
            </a:r>
            <a:r>
              <a:rPr lang="en-US" dirty="0" err="1">
                <a:latin typeface="Amasis MT Pro Medium" panose="02040604050005020304" pitchFamily="18" charset="0"/>
              </a:rPr>
              <a:t>với</a:t>
            </a:r>
            <a:r>
              <a:rPr lang="en-US" dirty="0">
                <a:latin typeface="Amasis MT Pro Medium" panose="02040604050005020304" pitchFamily="18" charset="0"/>
              </a:rPr>
              <a:t> GUI</a:t>
            </a:r>
          </a:p>
        </p:txBody>
      </p:sp>
      <p:pic>
        <p:nvPicPr>
          <p:cNvPr id="25" name="Picture Placeholder 6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4" r="20484"/>
          <a:stretch/>
        </p:blipFill>
        <p:spPr>
          <a:xfrm>
            <a:off x="0" y="3062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288076-66C4-8D92-8972-2C0CAE147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9450" y="2301875"/>
            <a:ext cx="5133324" cy="4022725"/>
          </a:xfr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Giới thiệu đề tài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6" r="12486"/>
          <a:stretch/>
        </p:blipFill>
        <p:spPr>
          <a:xfrm>
            <a:off x="6100053" y="533400"/>
            <a:ext cx="531500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7937AB-813F-A117-31ED-A6F466571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B3F17DB-C027-21CB-62A8-42545D0F3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E68F7D-550E-449F-A7CA-5258326A5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9F15E1-0565-94A6-F771-17685ED72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F5EDA98-4FD6-B63D-73FF-EEBDAA0B1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472F445-3289-B1D0-86D7-4D690861D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DE5FD3D-B215-5B0E-9EFF-2450C2F20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9FEC2C0-08B8-E6C8-3B14-7D558A584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BBDBC69-171A-6BA3-6FF1-D32A6F2F6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433BA-B051-BDF6-4A41-2FEBB40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Critter Caretaker (Chapter 8)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critter qua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4" name="Picture Placeholder 7">
            <a:extLst>
              <a:ext uri="{FF2B5EF4-FFF2-40B4-BE49-F238E27FC236}">
                <a16:creationId xmlns:a16="http://schemas.microsoft.com/office/drawing/2014/main" id="{BD1CF6AD-2D9F-710F-DEBE-C035F61162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r="22270"/>
          <a:stretch/>
        </p:blipFill>
        <p:spPr>
          <a:xfrm>
            <a:off x="100574" y="61886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  <a:noFill/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1D896A6-79FF-61AD-CFA4-E19E9C8C6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44AFEB6-3312-6565-53C7-D94FA83AF2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48889607"/>
              </p:ext>
            </p:extLst>
          </p:nvPr>
        </p:nvGraphicFramePr>
        <p:xfrm>
          <a:off x="5146158" y="2301949"/>
          <a:ext cx="6238687" cy="3133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8043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-86677"/>
            <a:ext cx="9144000" cy="30253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700" b="1" dirty="0" err="1">
                <a:latin typeface="Amasis MT Pro Medium" panose="02040604050005020304" pitchFamily="18" charset="0"/>
              </a:rPr>
              <a:t>Cách</a:t>
            </a:r>
            <a:r>
              <a:rPr lang="en-US" sz="3700" b="1" dirty="0">
                <a:latin typeface="Amasis MT Pro Medium" panose="02040604050005020304" pitchFamily="18" charset="0"/>
              </a:rPr>
              <a:t> </a:t>
            </a:r>
            <a:r>
              <a:rPr lang="en-US" sz="3700" b="1" dirty="0" err="1">
                <a:latin typeface="Amasis MT Pro Medium" panose="02040604050005020304" pitchFamily="18" charset="0"/>
              </a:rPr>
              <a:t>hoạt</a:t>
            </a:r>
            <a:r>
              <a:rPr lang="en-US" sz="3700" b="1" dirty="0">
                <a:latin typeface="Amasis MT Pro Medium" panose="02040604050005020304" pitchFamily="18" charset="0"/>
              </a:rPr>
              <a:t> </a:t>
            </a:r>
            <a:r>
              <a:rPr lang="en-US" sz="3700" b="1" dirty="0" err="1">
                <a:latin typeface="Amasis MT Pro Medium" panose="02040604050005020304" pitchFamily="18" charset="0"/>
              </a:rPr>
              <a:t>động</a:t>
            </a:r>
            <a:endParaRPr lang="en-US" sz="3700" dirty="0">
              <a:latin typeface="Amasis MT Pro Medium" panose="020406040500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ADBD47-7E35-53AB-8A13-1A54948B4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5700" y="2551654"/>
            <a:ext cx="6403340" cy="273543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 CRITTER: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Critter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name -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Critter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hunger, boredom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đói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chán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image_file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ảnh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diện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Các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vi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feed(), play(), sleep()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get_status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()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trả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tại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Placeholder 7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9" r="22279"/>
          <a:stretch/>
        </p:blipFill>
        <p:spPr>
          <a:xfrm>
            <a:off x="0" y="-7938"/>
            <a:ext cx="4965700" cy="6875463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AE5A0-9901-5A54-780F-28A72A819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49CDCF-25A5-4B9E-C186-DBC4AF9DC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DB8A1F-DAC9-2475-5679-4C2E10428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5B7E7D2-9752-0D0F-5A2A-B51B0C6DE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E752B2B-A6E7-7FCB-E3CE-C3AA5257F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767A287-483B-99A5-12B1-14EDF41B4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CF3C6BE-C30E-1B65-42F5-69E2812DE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A4E9517-89D3-FB27-A049-412E46136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3CE853C7-1808-434B-8CFE-AA6478C37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3BEC7D1A-979F-5F76-DC7D-ED8519C28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CA9C0-7648-E50D-28D2-C83F42E6D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Màn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menu game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DC09AB30-6118-E3EE-5554-EC41F27707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0" b="2630"/>
          <a:stretch/>
        </p:blipFill>
        <p:spPr>
          <a:xfrm>
            <a:off x="533400" y="1300480"/>
            <a:ext cx="5270053" cy="4370602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4C3B7B6-1F8F-1E7C-248D-E2CAF0F6A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FEFB-A7DA-504F-91E0-C7B382E9C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05242" y="2001521"/>
            <a:ext cx="4653358" cy="4323080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Giao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diện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chính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cho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phép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ts val="4759"/>
              </a:lnSpc>
              <a:spcBef>
                <a:spcPct val="0"/>
              </a:spcBef>
              <a:buNone/>
            </a:pP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Nhập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tên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Critter</a:t>
            </a:r>
          </a:p>
          <a:p>
            <a:pPr marL="457200" lvl="1" indent="0">
              <a:lnSpc>
                <a:spcPts val="4759"/>
              </a:lnSpc>
              <a:spcBef>
                <a:spcPct val="0"/>
              </a:spcBef>
              <a:buNone/>
            </a:pP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Chọn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loại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Critter (corgi,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mèo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chó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v.v.)</a:t>
            </a:r>
          </a:p>
          <a:p>
            <a:pPr marL="457200" lvl="1" indent="0">
              <a:lnSpc>
                <a:spcPts val="4759"/>
              </a:lnSpc>
              <a:spcBef>
                <a:spcPct val="0"/>
              </a:spcBef>
              <a:buNone/>
            </a:pPr>
            <a:r>
              <a:rPr lang="vi-VN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Tạo đối tượng và thao tác</a:t>
            </a:r>
            <a:endParaRPr lang="en-US" sz="64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Có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ảnh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Critter,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thái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hiển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thị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theo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thời</a:t>
            </a:r>
            <a:r>
              <a:rPr lang="en-US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6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gian</a:t>
            </a:r>
            <a:endParaRPr lang="en-US" sz="64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vi-VN" sz="6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Có âm thanh nền và hiệu ứng khi tương tác</a:t>
            </a:r>
            <a:endParaRPr lang="en-US" sz="6400" dirty="0">
              <a:solidFill>
                <a:srgbClr val="000000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8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A46969-ACCC-F1D2-57DA-3DA4A51E7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247D9-CEEA-4EEE-B910-48C93563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Quá</a:t>
            </a:r>
            <a:r>
              <a:rPr lang="en-US" sz="4400" dirty="0"/>
              <a:t> </a:t>
            </a:r>
            <a:r>
              <a:rPr lang="en-US" sz="4400" dirty="0" err="1"/>
              <a:t>trình</a:t>
            </a:r>
            <a:r>
              <a:rPr lang="en-US" sz="4400" dirty="0"/>
              <a:t> </a:t>
            </a:r>
            <a:r>
              <a:rPr lang="en-US" sz="4400" dirty="0" err="1"/>
              <a:t>chơi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CCD4-5947-B60D-2C62-8F253E60A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2205038"/>
            <a:ext cx="4405314" cy="411956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Khởi động chương trình</a:t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mở ứng dụng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Critter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Caretaker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Giao diện hiển thị một cửa sổ chính với các thành phần: ô nhập tên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Critter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các nút thao tác như "Tạo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Critter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"Cho ăn", "Chơi với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Critter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và các nhãn (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thể hiện trạng thái như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Hunger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(Đói),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Boredom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(Buồn chán), 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Mood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(Tâm trạng).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96D6EC04-7E7C-C63D-5F1A-1A0411B4D0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3" b="2633"/>
          <a:stretch/>
        </p:blipFill>
        <p:spPr>
          <a:xfrm>
            <a:off x="6096001" y="1062583"/>
            <a:ext cx="5562600" cy="47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5212" y="342900"/>
            <a:ext cx="5506695" cy="152526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ngủ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2" r="22732"/>
          <a:stretch/>
        </p:blipFill>
        <p:spPr>
          <a:xfrm>
            <a:off x="533400" y="1186918"/>
            <a:ext cx="5270053" cy="4484164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97153" y="1868169"/>
            <a:ext cx="4653358" cy="4304031"/>
          </a:xfr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Giao </a:t>
            </a:r>
            <a:r>
              <a:rPr lang="en-US" sz="72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diện</a:t>
            </a: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làm</a:t>
            </a: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bằng</a:t>
            </a: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Tkinter</a:t>
            </a: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ts val="4759"/>
              </a:lnSpc>
              <a:spcBef>
                <a:spcPct val="0"/>
              </a:spcBef>
              <a:buNone/>
            </a:pP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Ô </a:t>
            </a:r>
            <a:r>
              <a:rPr lang="en-US" sz="72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nhập</a:t>
            </a: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tên</a:t>
            </a: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Critter</a:t>
            </a:r>
          </a:p>
          <a:p>
            <a:pPr marL="457200" lvl="1" indent="0">
              <a:lnSpc>
                <a:spcPts val="4759"/>
              </a:lnSpc>
              <a:spcBef>
                <a:spcPct val="0"/>
              </a:spcBef>
              <a:buNone/>
            </a:pP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Dropdown </a:t>
            </a:r>
            <a:r>
              <a:rPr lang="en-US" sz="72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chọn</a:t>
            </a: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loại</a:t>
            </a:r>
            <a:endParaRPr lang="en-US" sz="7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ts val="4759"/>
              </a:lnSpc>
              <a:spcBef>
                <a:spcPct val="0"/>
              </a:spcBef>
              <a:buNone/>
            </a:pPr>
            <a:r>
              <a:rPr lang="vi-VN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Các nút: Cho ăn – Chơi – Ngủ</a:t>
            </a:r>
            <a:endParaRPr lang="en-US" sz="72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72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Vùng</a:t>
            </a: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canvas </a:t>
            </a:r>
            <a:r>
              <a:rPr lang="en-US" sz="72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hiển</a:t>
            </a: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thị</a:t>
            </a: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ảnh</a:t>
            </a:r>
            <a:r>
              <a:rPr lang="en-US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Critter</a:t>
            </a: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vi-VN" sz="72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Nhãn trạng thái đặt nổi bật ở dưới</a:t>
            </a:r>
            <a:endParaRPr lang="en-US" sz="7200" dirty="0">
              <a:solidFill>
                <a:srgbClr val="000000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992" y="2585720"/>
            <a:ext cx="4902843" cy="3067022"/>
          </a:xfrm>
          <a:noFill/>
        </p:spPr>
        <p:txBody>
          <a:bodyPr anchor="t">
            <a:normAutofit fontScale="32500" lnSpcReduction="20000"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vi-VN" sz="43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create_critter</a:t>
            </a:r>
            <a:r>
              <a:rPr lang="vi-VN" sz="4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() – tạo sinh vật mới</a:t>
            </a: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vi-VN" sz="43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feed_critter</a:t>
            </a:r>
            <a:r>
              <a:rPr lang="vi-VN" sz="4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(), </a:t>
            </a:r>
            <a:r>
              <a:rPr lang="vi-VN" sz="43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play_critter</a:t>
            </a:r>
            <a:r>
              <a:rPr lang="vi-VN" sz="4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(), </a:t>
            </a:r>
            <a:r>
              <a:rPr lang="vi-VN" sz="43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sleep_critter</a:t>
            </a:r>
            <a:r>
              <a:rPr lang="vi-VN" sz="4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() – tương tác</a:t>
            </a: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vi-VN" sz="43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update_status</a:t>
            </a:r>
            <a:r>
              <a:rPr lang="vi-VN" sz="4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() – cập nhật </a:t>
            </a:r>
            <a:r>
              <a:rPr lang="vi-VN" sz="43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label</a:t>
            </a:r>
            <a:r>
              <a:rPr lang="vi-VN" sz="4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giao diện</a:t>
            </a:r>
          </a:p>
          <a:p>
            <a:pPr>
              <a:lnSpc>
                <a:spcPts val="4759"/>
              </a:lnSpc>
              <a:spcBef>
                <a:spcPct val="0"/>
              </a:spcBef>
            </a:pPr>
            <a:r>
              <a:rPr lang="vi-VN" sz="43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auto_update_state</a:t>
            </a:r>
            <a:r>
              <a:rPr lang="vi-VN" sz="43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() – xử lý cập nhật định kỳ 10s/lần</a:t>
            </a:r>
            <a:endParaRPr lang="en-US" sz="4300" dirty="0">
              <a:solidFill>
                <a:srgbClr val="000000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4" name="Picture Placeholder 5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r="625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051020"/>
            <a:ext cx="4902843" cy="829340"/>
          </a:xfrm>
          <a:noFill/>
        </p:spPr>
        <p:txBody>
          <a:bodyPr anchor="b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Open Sans Bold Bold" panose="020B0604020202020204" charset="0"/>
                <a:cs typeface="Times New Roman" panose="02020603050405020304" pitchFamily="18" charset="0"/>
              </a:rPr>
              <a:t>Các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 Bold" panose="020B0604020202020204" charset="0"/>
                <a:cs typeface="Times New Roman" panose="02020603050405020304" pitchFamily="18" charset="0"/>
              </a:rPr>
              <a:t>hàm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Open Sans Bold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 Bold" panose="020B0604020202020204" charset="0"/>
                <a:cs typeface="Times New Roman" panose="02020603050405020304" pitchFamily="18" charset="0"/>
              </a:rPr>
              <a:t>chính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Open Sans Bold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 Bold" panose="020B0604020202020204" charset="0"/>
                <a:cs typeface="Times New Roman" panose="02020603050405020304" pitchFamily="18" charset="0"/>
              </a:rPr>
              <a:t>đã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Open Sans Bold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 Bold" panose="020B0604020202020204" charset="0"/>
                <a:cs typeface="Times New Roman" panose="02020603050405020304" pitchFamily="18" charset="0"/>
              </a:rPr>
              <a:t>cài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Open Sans Bold Bol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Open Sans Bold Bold" panose="020B0604020202020204" charset="0"/>
                <a:cs typeface="Times New Roman" panose="02020603050405020304" pitchFamily="18" charset="0"/>
              </a:rPr>
              <a:t>đặt</a:t>
            </a:r>
            <a:br>
              <a:rPr lang="en-US" dirty="0">
                <a:solidFill>
                  <a:srgbClr val="000000"/>
                </a:solidFill>
                <a:latin typeface="Open Sans Bold Bold" panose="020B0604020202020204" charset="0"/>
                <a:ea typeface="Open Sans Bold Bold" panose="020B0604020202020204" charset="0"/>
                <a:cs typeface="Open Sans Bold Bold" panose="020B060402020202020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{FF72E5E8-AE53-4EFF-95E7-1F58AF1E69D4}TF020710ce-b2a3-4743-8ec4-0abcd25749512c71249b_win32-c8e6cea59323</Template>
  <TotalTime>123</TotalTime>
  <Words>558</Words>
  <Application>Microsoft Office PowerPoint</Application>
  <PresentationFormat>Widescreen</PresentationFormat>
  <Paragraphs>70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Amasis MT Pro Medium</vt:lpstr>
      <vt:lpstr>Aptos</vt:lpstr>
      <vt:lpstr>Arial</vt:lpstr>
      <vt:lpstr>Calibri</vt:lpstr>
      <vt:lpstr>Open Sans Bold Bold</vt:lpstr>
      <vt:lpstr>Times New Roman</vt:lpstr>
      <vt:lpstr>Univers Condensed Light</vt:lpstr>
      <vt:lpstr>Walbaum Display Light</vt:lpstr>
      <vt:lpstr>AngleLinesVTI</vt:lpstr>
      <vt:lpstr>Bài tập kết thúc môn học  lập trình Python</vt:lpstr>
      <vt:lpstr>Đề tài:Critter Caretaker với GUI</vt:lpstr>
      <vt:lpstr>Giới thiệu đề tài</vt:lpstr>
      <vt:lpstr>Xây ứng dụng Critter Caretaker (Chapter 8) cho phép tạo, cho ăn, cho ngủ critter qua giao diện.</vt:lpstr>
      <vt:lpstr>Cách hoạt động</vt:lpstr>
      <vt:lpstr>Màn hình menu game</vt:lpstr>
      <vt:lpstr>Quá trình chơi</vt:lpstr>
      <vt:lpstr>Màn hình hiện thị vui chơi ăn ngủ nghỉ game</vt:lpstr>
      <vt:lpstr>Các hàm chính đã cài đặt </vt:lpstr>
      <vt:lpstr>Kết quả thực nghiệm </vt:lpstr>
      <vt:lpstr>Vấn đề và cách xử lý </vt:lpstr>
      <vt:lpstr>Kết luận &amp; hướng mở rộng </vt:lpstr>
      <vt:lpstr>THANH YOU  CẢM ƠN THẦY ĐÃ XEM SLIDE CỦA 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Quynh Pham</dc:creator>
  <cp:lastModifiedBy>Truongvanquyen1104@outlook.com.vn</cp:lastModifiedBy>
  <cp:revision>4</cp:revision>
  <dcterms:created xsi:type="dcterms:W3CDTF">2025-06-10T07:15:20Z</dcterms:created>
  <dcterms:modified xsi:type="dcterms:W3CDTF">2025-06-10T09:37:16Z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