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0"/>
  </p:notesMasterIdLst>
  <p:sldIdLst>
    <p:sldId id="256" r:id="rId2"/>
    <p:sldId id="257" r:id="rId3"/>
    <p:sldId id="259" r:id="rId4"/>
    <p:sldId id="261" r:id="rId5"/>
    <p:sldId id="262" r:id="rId6"/>
    <p:sldId id="263" r:id="rId7"/>
    <p:sldId id="267"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EF7D"/>
    <a:srgbClr val="11998E"/>
    <a:srgbClr val="F37335"/>
    <a:srgbClr val="FDC830"/>
    <a:srgbClr val="752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37" autoAdjust="0"/>
    <p:restoredTop sz="88581"/>
  </p:normalViewPr>
  <p:slideViewPr>
    <p:cSldViewPr snapToGrid="0" snapToObjects="1" showGuides="1">
      <p:cViewPr varScale="1">
        <p:scale>
          <a:sx n="98" d="100"/>
          <a:sy n="98" d="100"/>
        </p:scale>
        <p:origin x="151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B9C57-9DE0-864D-8892-8E383CD10053}" type="datetimeFigureOut">
              <a:rPr lang="en-VN" smtClean="0"/>
              <a:t>04/24/2025</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2230F-6A15-1C40-B7C8-A7F6E63A524E}" type="slidenum">
              <a:rPr lang="en-VN" smtClean="0"/>
              <a:t>‹#›</a:t>
            </a:fld>
            <a:endParaRPr lang="en-VN"/>
          </a:p>
        </p:txBody>
      </p:sp>
    </p:spTree>
    <p:extLst>
      <p:ext uri="{BB962C8B-B14F-4D97-AF65-F5344CB8AC3E}">
        <p14:creationId xmlns:p14="http://schemas.microsoft.com/office/powerpoint/2010/main" val="226622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Xin chào quý thầy cô và các bạn, em là Nguyễn Gia Bảo Ngọc, trong học kì này với sự hướng dẫn của thầy Quân và thầy Dương, em sẽ thực hiện đề tài Phát triển trình mô phỏng SoC làm đề tài khóa luận tốt nghiệp.</a:t>
            </a:r>
            <a:endParaRPr lang="en-US" dirty="0"/>
          </a:p>
        </p:txBody>
      </p:sp>
      <p:sp>
        <p:nvSpPr>
          <p:cNvPr id="4" name="Slide Number Placeholder 3"/>
          <p:cNvSpPr>
            <a:spLocks noGrp="1"/>
          </p:cNvSpPr>
          <p:nvPr>
            <p:ph type="sldNum" sz="quarter" idx="5"/>
          </p:nvPr>
        </p:nvSpPr>
        <p:spPr/>
        <p:txBody>
          <a:bodyPr/>
          <a:lstStyle/>
          <a:p>
            <a:fld id="{9472230F-6A15-1C40-B7C8-A7F6E63A524E}" type="slidenum">
              <a:rPr lang="en-VN" smtClean="0"/>
              <a:t>1</a:t>
            </a:fld>
            <a:endParaRPr lang="en-VN"/>
          </a:p>
        </p:txBody>
      </p:sp>
    </p:spTree>
    <p:extLst>
      <p:ext uri="{BB962C8B-B14F-4D97-AF65-F5344CB8AC3E}">
        <p14:creationId xmlns:p14="http://schemas.microsoft.com/office/powerpoint/2010/main" val="2522655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Nội dung báo cáo của em sẽ bao gồm 4 phần chính là Tổng quan đề tài, Giải pháp đề xuất, Kết quả đến thời điểm hiện tại cũng như kết luận và các công việc kế tiếp</a:t>
            </a:r>
            <a:endParaRPr lang="en-US" dirty="0"/>
          </a:p>
        </p:txBody>
      </p:sp>
      <p:sp>
        <p:nvSpPr>
          <p:cNvPr id="4" name="Slide Number Placeholder 3"/>
          <p:cNvSpPr>
            <a:spLocks noGrp="1"/>
          </p:cNvSpPr>
          <p:nvPr>
            <p:ph type="sldNum" sz="quarter" idx="5"/>
          </p:nvPr>
        </p:nvSpPr>
        <p:spPr/>
        <p:txBody>
          <a:bodyPr/>
          <a:lstStyle/>
          <a:p>
            <a:fld id="{9472230F-6A15-1C40-B7C8-A7F6E63A524E}" type="slidenum">
              <a:rPr lang="en-VN" smtClean="0"/>
              <a:t>2</a:t>
            </a:fld>
            <a:endParaRPr lang="en-VN"/>
          </a:p>
        </p:txBody>
      </p:sp>
    </p:spTree>
    <p:extLst>
      <p:ext uri="{BB962C8B-B14F-4D97-AF65-F5344CB8AC3E}">
        <p14:creationId xmlns:p14="http://schemas.microsoft.com/office/powerpoint/2010/main" val="1866635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Về tổng quan, hiện nay đã có nhiều công cụ mô phỏng được áp dụng vào việc giảng dạy các kiến thức liên quan đến Kiến trúc máy tính cũng như SoC. Tuy vậy, các công cụ này chỉ dừng lại ở mức mô phỏng bộ vi xử lí mà chưa chú trọng vào các thành phần khác.</a:t>
            </a:r>
            <a:br>
              <a:rPr lang="vi-VN" dirty="0"/>
            </a:br>
            <a:r>
              <a:rPr lang="vi-VN" dirty="0"/>
              <a:t>Các kiến thức về SoC cần có sự liên hệ giữa các thành phần liên quan, vì thế cấp thiết cần phải có 1 bộ công cụ mô phỏng SoC cho việc dạy và học.</a:t>
            </a:r>
          </a:p>
          <a:p>
            <a:r>
              <a:rPr lang="vi-VN" dirty="0"/>
              <a:t>Mục tiêu của đề tài là phát triển trình mô phỏng SoC trên nền web hỗ trợ cho việc dạy và học.</a:t>
            </a:r>
            <a:endParaRPr lang="en-US" dirty="0"/>
          </a:p>
        </p:txBody>
      </p:sp>
      <p:sp>
        <p:nvSpPr>
          <p:cNvPr id="4" name="Slide Number Placeholder 3"/>
          <p:cNvSpPr>
            <a:spLocks noGrp="1"/>
          </p:cNvSpPr>
          <p:nvPr>
            <p:ph type="sldNum" sz="quarter" idx="5"/>
          </p:nvPr>
        </p:nvSpPr>
        <p:spPr/>
        <p:txBody>
          <a:bodyPr/>
          <a:lstStyle/>
          <a:p>
            <a:fld id="{9472230F-6A15-1C40-B7C8-A7F6E63A524E}" type="slidenum">
              <a:rPr lang="en-VN" smtClean="0"/>
              <a:t>3</a:t>
            </a:fld>
            <a:endParaRPr lang="en-VN"/>
          </a:p>
        </p:txBody>
      </p:sp>
    </p:spTree>
    <p:extLst>
      <p:ext uri="{BB962C8B-B14F-4D97-AF65-F5344CB8AC3E}">
        <p14:creationId xmlns:p14="http://schemas.microsoft.com/office/powerpoint/2010/main" val="3766111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72230F-6A15-1C40-B7C8-A7F6E63A524E}" type="slidenum">
              <a:rPr lang="en-VN" smtClean="0"/>
              <a:t>4</a:t>
            </a:fld>
            <a:endParaRPr lang="en-VN"/>
          </a:p>
        </p:txBody>
      </p:sp>
    </p:spTree>
    <p:extLst>
      <p:ext uri="{BB962C8B-B14F-4D97-AF65-F5344CB8AC3E}">
        <p14:creationId xmlns:p14="http://schemas.microsoft.com/office/powerpoint/2010/main" val="78901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9472230F-6A15-1C40-B7C8-A7F6E63A524E}" type="slidenum">
              <a:rPr lang="en-VN" smtClean="0"/>
              <a:t>7</a:t>
            </a:fld>
            <a:endParaRPr lang="en-VN"/>
          </a:p>
        </p:txBody>
      </p:sp>
    </p:spTree>
    <p:extLst>
      <p:ext uri="{BB962C8B-B14F-4D97-AF65-F5344CB8AC3E}">
        <p14:creationId xmlns:p14="http://schemas.microsoft.com/office/powerpoint/2010/main" val="40400012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719B2E-DC3C-7989-BF9C-E418B1F120BA}"/>
              </a:ext>
            </a:extLst>
          </p:cNvPr>
          <p:cNvSpPr/>
          <p:nvPr userDrawn="1"/>
        </p:nvSpPr>
        <p:spPr>
          <a:xfrm>
            <a:off x="-24143" y="0"/>
            <a:ext cx="633743" cy="6858000"/>
          </a:xfrm>
          <a:prstGeom prst="rect">
            <a:avLst/>
          </a:prstGeom>
          <a:gradFill>
            <a:gsLst>
              <a:gs pos="0">
                <a:schemeClr val="accent3">
                  <a:lumMod val="75000"/>
                </a:schemeClr>
              </a:gs>
              <a:gs pos="100000">
                <a:schemeClr val="accent4">
                  <a:lumMod val="75000"/>
                </a:schemeClr>
              </a:gs>
            </a:gsLst>
            <a:lin ang="54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Rectangle 6">
            <a:extLst>
              <a:ext uri="{FF2B5EF4-FFF2-40B4-BE49-F238E27FC236}">
                <a16:creationId xmlns:a16="http://schemas.microsoft.com/office/drawing/2014/main" id="{11F8ED77-1B03-1740-9FA5-C31B68B30520}"/>
              </a:ext>
            </a:extLst>
          </p:cNvPr>
          <p:cNvSpPr/>
          <p:nvPr userDrawn="1"/>
        </p:nvSpPr>
        <p:spPr>
          <a:xfrm flipV="1">
            <a:off x="-31247" y="0"/>
            <a:ext cx="633743" cy="6858000"/>
          </a:xfrm>
          <a:prstGeom prst="rect">
            <a:avLst/>
          </a:prstGeom>
          <a:blipFill>
            <a:blip r:embed="rId2" cstate="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TextBox 10">
            <a:extLst>
              <a:ext uri="{FF2B5EF4-FFF2-40B4-BE49-F238E27FC236}">
                <a16:creationId xmlns:a16="http://schemas.microsoft.com/office/drawing/2014/main" id="{C6A63ACE-37E2-79AD-3312-2CAEC1D54166}"/>
              </a:ext>
            </a:extLst>
          </p:cNvPr>
          <p:cNvSpPr txBox="1"/>
          <p:nvPr userDrawn="1"/>
        </p:nvSpPr>
        <p:spPr>
          <a:xfrm rot="16200000">
            <a:off x="-1800908" y="4465666"/>
            <a:ext cx="4173065" cy="338554"/>
          </a:xfrm>
          <a:prstGeom prst="rect">
            <a:avLst/>
          </a:prstGeom>
          <a:noFill/>
        </p:spPr>
        <p:txBody>
          <a:bodyPr wrap="none" rtlCol="0">
            <a:spAutoFit/>
          </a:bodyPr>
          <a:lstStyle/>
          <a:p>
            <a:r>
              <a:rPr lang="en-VN" sz="1600" b="1" dirty="0">
                <a:solidFill>
                  <a:schemeClr val="bg1"/>
                </a:solidFill>
              </a:rPr>
              <a:t>FACULTY OF COMPUTER ENGINEERING</a:t>
            </a:r>
          </a:p>
        </p:txBody>
      </p:sp>
      <p:sp>
        <p:nvSpPr>
          <p:cNvPr id="2" name="Title 1"/>
          <p:cNvSpPr>
            <a:spLocks noGrp="1"/>
          </p:cNvSpPr>
          <p:nvPr>
            <p:ph type="ctrTitle"/>
          </p:nvPr>
        </p:nvSpPr>
        <p:spPr>
          <a:xfrm>
            <a:off x="1524000" y="1923591"/>
            <a:ext cx="9144000" cy="2387600"/>
          </a:xfrm>
          <a:prstGeom prst="roundRect">
            <a:avLst>
              <a:gd name="adj" fmla="val 3901"/>
            </a:avLst>
          </a:prstGeom>
          <a:noFill/>
          <a:ln w="25400">
            <a:gradFill>
              <a:gsLst>
                <a:gs pos="0">
                  <a:schemeClr val="accent3">
                    <a:lumMod val="75000"/>
                  </a:schemeClr>
                </a:gs>
                <a:gs pos="100000">
                  <a:schemeClr val="accent4">
                    <a:lumMod val="75000"/>
                  </a:schemeClr>
                </a:gs>
              </a:gsLst>
              <a:lin ang="5400000" scaled="1"/>
            </a:gradFill>
          </a:ln>
        </p:spPr>
        <p:txBody>
          <a:bodyPr anchor="ctr"/>
          <a:lstStyle>
            <a:lvl1pPr algn="ctr">
              <a:defRPr sz="6000" b="1">
                <a:gradFill flip="none" rotWithShape="1">
                  <a:gsLst>
                    <a:gs pos="0">
                      <a:srgbClr val="11998E"/>
                    </a:gs>
                    <a:gs pos="100000">
                      <a:srgbClr val="38EF7D"/>
                    </a:gs>
                  </a:gsLst>
                  <a:lin ang="16200000" scaled="1"/>
                  <a:tileRect/>
                </a:gra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B2203D80-2A77-FF40-B2F3-C1B60766027B}" type="datetime3">
              <a:rPr lang="en-US" smtClean="0"/>
              <a:t>24 April 2025</a:t>
            </a:fld>
            <a:endParaRPr lang="en-US" dirty="0"/>
          </a:p>
        </p:txBody>
      </p:sp>
      <p:sp>
        <p:nvSpPr>
          <p:cNvPr id="5" name="Footer Placeholder 4"/>
          <p:cNvSpPr>
            <a:spLocks noGrp="1"/>
          </p:cNvSpPr>
          <p:nvPr>
            <p:ph type="ftr" sz="quarter" idx="11"/>
          </p:nvPr>
        </p:nvSpPr>
        <p:spPr/>
        <p:txBody>
          <a:bodyPr/>
          <a:lstStyle/>
          <a:p>
            <a:r>
              <a:rPr lang="en-US"/>
              <a:t>Copyrights 2024 CE-UIT. All Rights Reserved.</a:t>
            </a:r>
            <a:endParaRPr lang="en-US" dirty="0"/>
          </a:p>
        </p:txBody>
      </p:sp>
      <p:grpSp>
        <p:nvGrpSpPr>
          <p:cNvPr id="15" name="Group 14">
            <a:extLst>
              <a:ext uri="{FF2B5EF4-FFF2-40B4-BE49-F238E27FC236}">
                <a16:creationId xmlns:a16="http://schemas.microsoft.com/office/drawing/2014/main" id="{BEC394D7-1EFF-FAA3-89F8-A3FE670BE2B5}"/>
              </a:ext>
            </a:extLst>
          </p:cNvPr>
          <p:cNvGrpSpPr/>
          <p:nvPr userDrawn="1"/>
        </p:nvGrpSpPr>
        <p:grpSpPr>
          <a:xfrm>
            <a:off x="11508226" y="243069"/>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4" name="Oval 13">
              <a:extLst>
                <a:ext uri="{FF2B5EF4-FFF2-40B4-BE49-F238E27FC236}">
                  <a16:creationId xmlns:a16="http://schemas.microsoft.com/office/drawing/2014/main" id="{3358F1D4-800B-8791-DFC5-8A5607735CCD}"/>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Oval 11">
              <a:extLst>
                <a:ext uri="{FF2B5EF4-FFF2-40B4-BE49-F238E27FC236}">
                  <a16:creationId xmlns:a16="http://schemas.microsoft.com/office/drawing/2014/main" id="{B20D358D-A251-F06A-7DC9-D456AA169459}"/>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grpSp>
        <p:nvGrpSpPr>
          <p:cNvPr id="26" name="Group 25">
            <a:extLst>
              <a:ext uri="{FF2B5EF4-FFF2-40B4-BE49-F238E27FC236}">
                <a16:creationId xmlns:a16="http://schemas.microsoft.com/office/drawing/2014/main" id="{2568A42A-7730-4E7F-BB19-5F94929B0802}"/>
              </a:ext>
            </a:extLst>
          </p:cNvPr>
          <p:cNvGrpSpPr/>
          <p:nvPr userDrawn="1"/>
        </p:nvGrpSpPr>
        <p:grpSpPr>
          <a:xfrm>
            <a:off x="4479985" y="131938"/>
            <a:ext cx="3232030" cy="768394"/>
            <a:chOff x="4280055" y="84406"/>
            <a:chExt cx="3631889" cy="863458"/>
          </a:xfrm>
        </p:grpSpPr>
        <p:sp>
          <p:nvSpPr>
            <p:cNvPr id="23" name="Rounded Rectangle 22">
              <a:extLst>
                <a:ext uri="{FF2B5EF4-FFF2-40B4-BE49-F238E27FC236}">
                  <a16:creationId xmlns:a16="http://schemas.microsoft.com/office/drawing/2014/main" id="{2DB618A9-33C1-376A-428B-F9CC7F7D80AF}"/>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2" name="Rounded Rectangle 21">
              <a:extLst>
                <a:ext uri="{FF2B5EF4-FFF2-40B4-BE49-F238E27FC236}">
                  <a16:creationId xmlns:a16="http://schemas.microsoft.com/office/drawing/2014/main" id="{CB65CCD6-D2F8-CF1A-F92C-147178B9AE40}"/>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8" name="Picture 17" descr="Icon&#10;&#10;Description automatically generated with medium confidence">
              <a:extLst>
                <a:ext uri="{FF2B5EF4-FFF2-40B4-BE49-F238E27FC236}">
                  <a16:creationId xmlns:a16="http://schemas.microsoft.com/office/drawing/2014/main" id="{0E79988A-FC21-2FFF-EC33-6DB4853FB1E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20" name="Picture 19" descr="A picture containing clipart, vector graphics&#10;&#10;Description automatically generated">
              <a:extLst>
                <a:ext uri="{FF2B5EF4-FFF2-40B4-BE49-F238E27FC236}">
                  <a16:creationId xmlns:a16="http://schemas.microsoft.com/office/drawing/2014/main" id="{1E57E620-C26D-491A-ECBF-0FCA22233EB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sp>
        <p:nvSpPr>
          <p:cNvPr id="49" name="Text Placeholder 48">
            <a:extLst>
              <a:ext uri="{FF2B5EF4-FFF2-40B4-BE49-F238E27FC236}">
                <a16:creationId xmlns:a16="http://schemas.microsoft.com/office/drawing/2014/main" id="{269B9A8A-4866-4619-F199-78B53536095A}"/>
              </a:ext>
            </a:extLst>
          </p:cNvPr>
          <p:cNvSpPr>
            <a:spLocks noGrp="1"/>
          </p:cNvSpPr>
          <p:nvPr>
            <p:ph type="body" sz="quarter" idx="14" hasCustomPrompt="1"/>
          </p:nvPr>
        </p:nvSpPr>
        <p:spPr>
          <a:xfrm>
            <a:off x="1524000" y="5542055"/>
            <a:ext cx="9144000" cy="519113"/>
          </a:xfrm>
        </p:spPr>
        <p:txBody>
          <a:bodyPr anchor="ctr">
            <a:normAutofit/>
          </a:bodyPr>
          <a:lstStyle>
            <a:lvl1pPr marL="0" indent="0" algn="ctr">
              <a:buNone/>
              <a:defRPr sz="1800" i="1"/>
            </a:lvl1pPr>
          </a:lstStyle>
          <a:p>
            <a:pPr lvl="0"/>
            <a:r>
              <a:rPr lang="en-VN" dirty="0"/>
              <a:t>Địa điểm, Ngày Tháng Năm</a:t>
            </a:r>
          </a:p>
        </p:txBody>
      </p:sp>
      <p:sp>
        <p:nvSpPr>
          <p:cNvPr id="51" name="Text Placeholder 50">
            <a:extLst>
              <a:ext uri="{FF2B5EF4-FFF2-40B4-BE49-F238E27FC236}">
                <a16:creationId xmlns:a16="http://schemas.microsoft.com/office/drawing/2014/main" id="{2A9389A2-74BD-31C8-FDCD-6A93E9D759B8}"/>
              </a:ext>
            </a:extLst>
          </p:cNvPr>
          <p:cNvSpPr>
            <a:spLocks noGrp="1"/>
          </p:cNvSpPr>
          <p:nvPr>
            <p:ph type="body" sz="quarter" idx="15" hasCustomPrompt="1"/>
          </p:nvPr>
        </p:nvSpPr>
        <p:spPr>
          <a:xfrm>
            <a:off x="3730283" y="1550070"/>
            <a:ext cx="2365717" cy="381000"/>
          </a:xfrm>
          <a:prstGeom prst="roundRect">
            <a:avLst>
              <a:gd name="adj" fmla="val 8146"/>
            </a:avLst>
          </a:prstGeom>
          <a:gradFill flip="none" rotWithShape="1">
            <a:gsLst>
              <a:gs pos="100000">
                <a:schemeClr val="accent3">
                  <a:lumMod val="75000"/>
                </a:schemeClr>
              </a:gs>
              <a:gs pos="0">
                <a:schemeClr val="accent4">
                  <a:lumMod val="75000"/>
                </a:schemeClr>
              </a:gs>
            </a:gsLst>
            <a:lin ang="2700000" scaled="1"/>
            <a:tileRect/>
          </a:gradFill>
          <a:effectLst>
            <a:innerShdw blurRad="127000">
              <a:schemeClr val="bg1">
                <a:alpha val="80000"/>
              </a:schemeClr>
            </a:innerShdw>
          </a:effectLst>
        </p:spPr>
        <p:txBody>
          <a:bodyPr vert="horz" lIns="91440" tIns="45720" rIns="91440" bIns="45720" rtlCol="0" anchor="ctr">
            <a:noAutofit/>
          </a:bodyPr>
          <a:lstStyle>
            <a:lvl1pPr>
              <a:defRPr lang="en-VN" sz="1600" b="1" dirty="0">
                <a:solidFill>
                  <a:schemeClr val="bg1"/>
                </a:solidFill>
              </a:defRPr>
            </a:lvl1pPr>
          </a:lstStyle>
          <a:p>
            <a:pPr marL="0" lvl="0" indent="0">
              <a:buNone/>
            </a:pPr>
            <a:r>
              <a:rPr lang="en-VN" dirty="0"/>
              <a:t>Loại trình bày</a:t>
            </a:r>
          </a:p>
        </p:txBody>
      </p:sp>
      <p:sp>
        <p:nvSpPr>
          <p:cNvPr id="52" name="Text Placeholder 50">
            <a:extLst>
              <a:ext uri="{FF2B5EF4-FFF2-40B4-BE49-F238E27FC236}">
                <a16:creationId xmlns:a16="http://schemas.microsoft.com/office/drawing/2014/main" id="{11F19A4B-2FBF-1F37-52BA-2EEAE4CA8E78}"/>
              </a:ext>
            </a:extLst>
          </p:cNvPr>
          <p:cNvSpPr>
            <a:spLocks noGrp="1"/>
          </p:cNvSpPr>
          <p:nvPr>
            <p:ph type="body" sz="quarter" idx="16" hasCustomPrompt="1"/>
          </p:nvPr>
        </p:nvSpPr>
        <p:spPr>
          <a:xfrm>
            <a:off x="6096000" y="4309683"/>
            <a:ext cx="3388242" cy="381000"/>
          </a:xfrm>
          <a:prstGeom prst="roundRect">
            <a:avLst>
              <a:gd name="adj" fmla="val 8146"/>
            </a:avLst>
          </a:prstGeom>
          <a:gradFill flip="none" rotWithShape="1">
            <a:gsLst>
              <a:gs pos="100000">
                <a:schemeClr val="accent3">
                  <a:lumMod val="75000"/>
                </a:schemeClr>
              </a:gs>
              <a:gs pos="0">
                <a:schemeClr val="accent4">
                  <a:lumMod val="75000"/>
                </a:schemeClr>
              </a:gs>
            </a:gsLst>
            <a:lin ang="2700000" scaled="1"/>
            <a:tileRect/>
          </a:gradFill>
          <a:effectLst>
            <a:innerShdw blurRad="127000">
              <a:schemeClr val="bg1">
                <a:alpha val="80000"/>
              </a:schemeClr>
            </a:innerShdw>
          </a:effectLst>
        </p:spPr>
        <p:txBody>
          <a:bodyPr vert="horz" lIns="91440" tIns="45720" rIns="91440" bIns="45720" rtlCol="0" anchor="ctr">
            <a:noAutofit/>
          </a:bodyPr>
          <a:lstStyle>
            <a:lvl1pPr>
              <a:defRPr lang="en-VN" sz="1600" b="1" dirty="0">
                <a:solidFill>
                  <a:schemeClr val="bg1"/>
                </a:solidFill>
              </a:defRPr>
            </a:lvl1pPr>
          </a:lstStyle>
          <a:p>
            <a:pPr marL="0" lvl="0" indent="0">
              <a:buNone/>
            </a:pPr>
            <a:r>
              <a:rPr lang="en-VN" dirty="0"/>
              <a:t>Trình bày: …</a:t>
            </a:r>
          </a:p>
        </p:txBody>
      </p:sp>
      <p:sp>
        <p:nvSpPr>
          <p:cNvPr id="6" name="Slide Number Placeholder 5"/>
          <p:cNvSpPr>
            <a:spLocks noGrp="1"/>
          </p:cNvSpPr>
          <p:nvPr>
            <p:ph type="sldNum" sz="quarter" idx="12"/>
          </p:nvPr>
        </p:nvSpPr>
        <p:spPr>
          <a:xfrm>
            <a:off x="10409692" y="333573"/>
            <a:ext cx="2743200" cy="365125"/>
          </a:xfrm>
        </p:spPr>
        <p:txBody>
          <a:bodyPr/>
          <a:lstStyle>
            <a:lvl1pPr algn="ctr">
              <a:defRPr b="1">
                <a:solidFill>
                  <a:schemeClr val="bg1"/>
                </a:solidFill>
              </a:defRPr>
            </a:lvl1pPr>
          </a:lstStyle>
          <a:p>
            <a:fld id="{48F63A3B-78C7-47BE-AE5E-E10140E04643}" type="slidenum">
              <a:rPr lang="en-US" smtClean="0"/>
              <a:pPr/>
              <a:t>‹#›</a:t>
            </a:fld>
            <a:endParaRPr lang="en-US" dirty="0"/>
          </a:p>
        </p:txBody>
      </p:sp>
      <p:sp>
        <p:nvSpPr>
          <p:cNvPr id="53" name="Freeform 52">
            <a:extLst>
              <a:ext uri="{FF2B5EF4-FFF2-40B4-BE49-F238E27FC236}">
                <a16:creationId xmlns:a16="http://schemas.microsoft.com/office/drawing/2014/main" id="{19DDC379-1E06-2848-14F1-C16A9CCE4619}"/>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6000" y="977990"/>
            <a:ext cx="10980000" cy="986400"/>
          </a:xfrm>
        </p:spPr>
        <p:txBody>
          <a:bodyPr>
            <a:normAutofit/>
          </a:bodyPr>
          <a:lstStyle>
            <a:lvl1pPr marL="0" indent="0" algn="l" defTabSz="914400" rtl="0" eaLnBrk="1" latinLnBrk="0" hangingPunct="1">
              <a:lnSpc>
                <a:spcPct val="90000"/>
              </a:lnSpc>
              <a:spcBef>
                <a:spcPct val="0"/>
              </a:spcBef>
              <a:buFont typeface="+mj-lt"/>
              <a:buNone/>
              <a:defRPr lang="en-US" sz="4400" b="1" kern="1200" dirty="0">
                <a:gradFill flip="none" rotWithShape="1">
                  <a:gsLst>
                    <a:gs pos="0">
                      <a:schemeClr val="accent4">
                        <a:lumMod val="75000"/>
                      </a:schemeClr>
                    </a:gs>
                    <a:gs pos="100000">
                      <a:schemeClr val="accent3">
                        <a:lumMod val="75000"/>
                      </a:schemeClr>
                    </a:gs>
                  </a:gsLst>
                  <a:lin ang="16200000" scaled="1"/>
                  <a:tileRect/>
                </a:gradFill>
                <a:latin typeface="+mj-lt"/>
                <a:ea typeface="+mj-ea"/>
                <a:cs typeface="+mj-cs"/>
              </a:defRPr>
            </a:lvl1pPr>
          </a:lstStyle>
          <a:p>
            <a:r>
              <a:rPr lang="en-US" dirty="0"/>
              <a:t>Click to edit Master title style</a:t>
            </a:r>
          </a:p>
        </p:txBody>
      </p:sp>
      <p:sp>
        <p:nvSpPr>
          <p:cNvPr id="3" name="Date Placeholder 2"/>
          <p:cNvSpPr>
            <a:spLocks noGrp="1"/>
          </p:cNvSpPr>
          <p:nvPr>
            <p:ph type="dt" sz="half" idx="10"/>
          </p:nvPr>
        </p:nvSpPr>
        <p:spPr/>
        <p:txBody>
          <a:bodyPr/>
          <a:lstStyle/>
          <a:p>
            <a:fld id="{81720595-1D13-FB4B-A345-0906822BCC7D}" type="datetime3">
              <a:rPr lang="en-US" smtClean="0"/>
              <a:t>24 April 2025</a:t>
            </a:fld>
            <a:endParaRPr lang="en-US" dirty="0"/>
          </a:p>
        </p:txBody>
      </p:sp>
      <p:sp>
        <p:nvSpPr>
          <p:cNvPr id="4" name="Footer Placeholder 3"/>
          <p:cNvSpPr>
            <a:spLocks noGrp="1"/>
          </p:cNvSpPr>
          <p:nvPr>
            <p:ph type="ftr" sz="quarter" idx="11"/>
          </p:nvPr>
        </p:nvSpPr>
        <p:spPr/>
        <p:txBody>
          <a:bodyPr/>
          <a:lstStyle/>
          <a:p>
            <a:r>
              <a:rPr lang="en-US"/>
              <a:t>Copyrights 2024 CE-UIT. All Rights Reserved.</a:t>
            </a:r>
            <a:endParaRPr lang="en-US" dirty="0"/>
          </a:p>
        </p:txBody>
      </p:sp>
      <p:sp>
        <p:nvSpPr>
          <p:cNvPr id="6" name="Rectangle 5">
            <a:extLst>
              <a:ext uri="{FF2B5EF4-FFF2-40B4-BE49-F238E27FC236}">
                <a16:creationId xmlns:a16="http://schemas.microsoft.com/office/drawing/2014/main" id="{23636FC2-729D-C9CA-CC90-21D4CBEC73A2}"/>
              </a:ext>
            </a:extLst>
          </p:cNvPr>
          <p:cNvSpPr/>
          <p:nvPr userDrawn="1"/>
        </p:nvSpPr>
        <p:spPr>
          <a:xfrm rot="5400000">
            <a:off x="5778985" y="-5780045"/>
            <a:ext cx="631552" cy="12194479"/>
          </a:xfrm>
          <a:prstGeom prst="rect">
            <a:avLst/>
          </a:prstGeom>
          <a:gradFill>
            <a:gsLst>
              <a:gs pos="0">
                <a:srgbClr val="38EF7D"/>
              </a:gs>
              <a:gs pos="100000">
                <a:srgbClr val="11998E"/>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Rectangle 6">
            <a:extLst>
              <a:ext uri="{FF2B5EF4-FFF2-40B4-BE49-F238E27FC236}">
                <a16:creationId xmlns:a16="http://schemas.microsoft.com/office/drawing/2014/main" id="{CAA385C0-495A-0190-FBE8-231CFC660C3A}"/>
              </a:ext>
            </a:extLst>
          </p:cNvPr>
          <p:cNvSpPr/>
          <p:nvPr userDrawn="1"/>
        </p:nvSpPr>
        <p:spPr>
          <a:xfrm rot="5400000" flipV="1">
            <a:off x="577898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AD6AA5F0-C810-9BFE-4A24-47254E96DDA4}"/>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9" name="Group 8">
            <a:extLst>
              <a:ext uri="{FF2B5EF4-FFF2-40B4-BE49-F238E27FC236}">
                <a16:creationId xmlns:a16="http://schemas.microsoft.com/office/drawing/2014/main" id="{47F5DC64-C53E-D570-F572-A07974B9F1B5}"/>
              </a:ext>
            </a:extLst>
          </p:cNvPr>
          <p:cNvGrpSpPr/>
          <p:nvPr userDrawn="1"/>
        </p:nvGrpSpPr>
        <p:grpSpPr>
          <a:xfrm>
            <a:off x="4479985" y="241694"/>
            <a:ext cx="3232030" cy="768394"/>
            <a:chOff x="4280055" y="84406"/>
            <a:chExt cx="3631889" cy="863458"/>
          </a:xfrm>
        </p:grpSpPr>
        <p:sp>
          <p:nvSpPr>
            <p:cNvPr id="10" name="Rounded Rectangle 9">
              <a:extLst>
                <a:ext uri="{FF2B5EF4-FFF2-40B4-BE49-F238E27FC236}">
                  <a16:creationId xmlns:a16="http://schemas.microsoft.com/office/drawing/2014/main" id="{FA9113C1-A485-B1D0-18A2-2B4ACB6C023B}"/>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Rounded Rectangle 10">
              <a:extLst>
                <a:ext uri="{FF2B5EF4-FFF2-40B4-BE49-F238E27FC236}">
                  <a16:creationId xmlns:a16="http://schemas.microsoft.com/office/drawing/2014/main" id="{581A74BC-FADD-5AAC-4592-F1F01A7FEE2B}"/>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2" name="Picture 11" descr="Icon&#10;&#10;Description automatically generated with medium confidence">
              <a:extLst>
                <a:ext uri="{FF2B5EF4-FFF2-40B4-BE49-F238E27FC236}">
                  <a16:creationId xmlns:a16="http://schemas.microsoft.com/office/drawing/2014/main" id="{03279EC9-0774-3A5C-2866-2FEBE99211D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3" name="Picture 12" descr="A picture containing clipart, vector graphics&#10;&#10;Description automatically generated">
              <a:extLst>
                <a:ext uri="{FF2B5EF4-FFF2-40B4-BE49-F238E27FC236}">
                  <a16:creationId xmlns:a16="http://schemas.microsoft.com/office/drawing/2014/main" id="{40729B2C-F0E2-C8ED-820D-2150BC39293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4" name="Group 13">
            <a:extLst>
              <a:ext uri="{FF2B5EF4-FFF2-40B4-BE49-F238E27FC236}">
                <a16:creationId xmlns:a16="http://schemas.microsoft.com/office/drawing/2014/main" id="{9AD48359-0185-411D-3829-537B58B51408}"/>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5" name="Oval 14">
              <a:extLst>
                <a:ext uri="{FF2B5EF4-FFF2-40B4-BE49-F238E27FC236}">
                  <a16:creationId xmlns:a16="http://schemas.microsoft.com/office/drawing/2014/main" id="{E6F2E26B-6E6E-A080-698A-20804C4088BF}"/>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Oval 15">
              <a:extLst>
                <a:ext uri="{FF2B5EF4-FFF2-40B4-BE49-F238E27FC236}">
                  <a16:creationId xmlns:a16="http://schemas.microsoft.com/office/drawing/2014/main" id="{6E87EB44-478E-3F0B-3713-00B3ED19FFD9}"/>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17" name="Freeform 16">
            <a:extLst>
              <a:ext uri="{FF2B5EF4-FFF2-40B4-BE49-F238E27FC236}">
                <a16:creationId xmlns:a16="http://schemas.microsoft.com/office/drawing/2014/main" id="{725A6CA3-8A6F-8240-FE9F-93A63D7F2742}"/>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5" name="Slide Number Placeholder 4"/>
          <p:cNvSpPr>
            <a:spLocks noGrp="1"/>
          </p:cNvSpPr>
          <p:nvPr>
            <p:ph type="sldNum" sz="quarter" idx="12"/>
          </p:nvPr>
        </p:nvSpPr>
        <p:spPr>
          <a:xfrm>
            <a:off x="10409692" y="6356350"/>
            <a:ext cx="2743200" cy="365125"/>
          </a:xfrm>
        </p:spPr>
        <p:txBody>
          <a:bodyPr/>
          <a:lstStyle>
            <a:lvl1pPr algn="ctr">
              <a:defRPr b="1">
                <a:solidFill>
                  <a:schemeClr val="bg1"/>
                </a:solidFill>
              </a:defRPr>
            </a:lvl1pPr>
          </a:lstStyle>
          <a:p>
            <a:fld id="{48F63A3B-78C7-47BE-AE5E-E10140E0464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D7E87-33E4-774F-A870-A86FB4A2E684}" type="datetime3">
              <a:rPr lang="en-US" smtClean="0"/>
              <a:t>24 April 2025</a:t>
            </a:fld>
            <a:endParaRPr lang="en-US" dirty="0"/>
          </a:p>
        </p:txBody>
      </p:sp>
      <p:sp>
        <p:nvSpPr>
          <p:cNvPr id="3" name="Footer Placeholder 2"/>
          <p:cNvSpPr>
            <a:spLocks noGrp="1"/>
          </p:cNvSpPr>
          <p:nvPr>
            <p:ph type="ftr" sz="quarter" idx="11"/>
          </p:nvPr>
        </p:nvSpPr>
        <p:spPr/>
        <p:txBody>
          <a:bodyPr/>
          <a:lstStyle/>
          <a:p>
            <a:r>
              <a:rPr lang="en-US"/>
              <a:t>Copyrights 2024 CE-UIT. All Rights Reserved.</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D7E87-33E4-774F-A870-A86FB4A2E684}" type="datetime3">
              <a:rPr lang="en-US" smtClean="0"/>
              <a:t>24 April 2025</a:t>
            </a:fld>
            <a:endParaRPr lang="en-US" dirty="0"/>
          </a:p>
        </p:txBody>
      </p:sp>
      <p:sp>
        <p:nvSpPr>
          <p:cNvPr id="3" name="Footer Placeholder 2"/>
          <p:cNvSpPr>
            <a:spLocks noGrp="1"/>
          </p:cNvSpPr>
          <p:nvPr>
            <p:ph type="ftr" sz="quarter" idx="11"/>
          </p:nvPr>
        </p:nvSpPr>
        <p:spPr/>
        <p:txBody>
          <a:bodyPr/>
          <a:lstStyle/>
          <a:p>
            <a:r>
              <a:rPr lang="en-US"/>
              <a:t>Copyrights 2024 CE-UIT. All Rights Reserved.</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6958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D7E87-33E4-774F-A870-A86FB4A2E684}" type="datetime3">
              <a:rPr lang="en-US" smtClean="0"/>
              <a:t>24 April 2025</a:t>
            </a:fld>
            <a:endParaRPr lang="en-US" dirty="0"/>
          </a:p>
        </p:txBody>
      </p:sp>
      <p:sp>
        <p:nvSpPr>
          <p:cNvPr id="3" name="Footer Placeholder 2"/>
          <p:cNvSpPr>
            <a:spLocks noGrp="1"/>
          </p:cNvSpPr>
          <p:nvPr>
            <p:ph type="ftr" sz="quarter" idx="11"/>
          </p:nvPr>
        </p:nvSpPr>
        <p:spPr/>
        <p:txBody>
          <a:bodyPr/>
          <a:lstStyle/>
          <a:p>
            <a:r>
              <a:rPr lang="en-US"/>
              <a:t>Copyrights 2024 CE-UIT. All Rights Reserved.</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2971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7226" y="1248198"/>
            <a:ext cx="4114799" cy="1399587"/>
          </a:xfrm>
        </p:spPr>
        <p:txBody>
          <a:bodyPr anchor="ctr">
            <a:noAutofit/>
          </a:bodyPr>
          <a:lstStyle>
            <a:lvl1pPr marL="0" indent="0" algn="l" defTabSz="914400" rtl="0" eaLnBrk="1" latinLnBrk="0" hangingPunct="1">
              <a:lnSpc>
                <a:spcPct val="90000"/>
              </a:lnSpc>
              <a:spcBef>
                <a:spcPct val="0"/>
              </a:spcBef>
              <a:buFont typeface="+mj-lt"/>
              <a:buNone/>
              <a:defRPr lang="en-US" sz="4000" b="1" kern="1200" dirty="0">
                <a:gradFill flip="none" rotWithShape="1">
                  <a:gsLst>
                    <a:gs pos="0">
                      <a:schemeClr val="accent4">
                        <a:lumMod val="75000"/>
                      </a:schemeClr>
                    </a:gs>
                    <a:gs pos="100000">
                      <a:schemeClr val="accent3">
                        <a:lumMod val="75000"/>
                      </a:schemeClr>
                    </a:gs>
                  </a:gsLst>
                  <a:lin ang="16200000" scaled="1"/>
                  <a:tileRect/>
                </a:gra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a:xfrm>
            <a:off x="5183188" y="1247490"/>
            <a:ext cx="6325038" cy="47885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57226" y="2777068"/>
            <a:ext cx="4114799" cy="32669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AC5163-90AE-AD4E-90CC-EF8132230884}" type="datetime3">
              <a:rPr lang="en-US" smtClean="0"/>
              <a:t>24 April 2025</a:t>
            </a:fld>
            <a:endParaRPr lang="en-US" dirty="0"/>
          </a:p>
        </p:txBody>
      </p:sp>
      <p:sp>
        <p:nvSpPr>
          <p:cNvPr id="6" name="Footer Placeholder 5"/>
          <p:cNvSpPr>
            <a:spLocks noGrp="1"/>
          </p:cNvSpPr>
          <p:nvPr>
            <p:ph type="ftr" sz="quarter" idx="11"/>
          </p:nvPr>
        </p:nvSpPr>
        <p:spPr/>
        <p:txBody>
          <a:bodyPr/>
          <a:lstStyle/>
          <a:p>
            <a:r>
              <a:rPr lang="en-US"/>
              <a:t>Copyrights 2024 CE-UIT. All Rights Reserved.</a:t>
            </a:r>
            <a:endParaRPr lang="en-US" dirty="0"/>
          </a:p>
        </p:txBody>
      </p:sp>
      <p:sp>
        <p:nvSpPr>
          <p:cNvPr id="8" name="Rectangle 7">
            <a:extLst>
              <a:ext uri="{FF2B5EF4-FFF2-40B4-BE49-F238E27FC236}">
                <a16:creationId xmlns:a16="http://schemas.microsoft.com/office/drawing/2014/main" id="{49F4E612-1058-8C98-5698-29AC0F96CCFC}"/>
              </a:ext>
            </a:extLst>
          </p:cNvPr>
          <p:cNvSpPr/>
          <p:nvPr userDrawn="1"/>
        </p:nvSpPr>
        <p:spPr>
          <a:xfrm rot="5400000">
            <a:off x="5778985" y="-5780045"/>
            <a:ext cx="631552" cy="12194479"/>
          </a:xfrm>
          <a:prstGeom prst="rect">
            <a:avLst/>
          </a:prstGeom>
          <a:gradFill>
            <a:gsLst>
              <a:gs pos="0">
                <a:srgbClr val="38EF7D"/>
              </a:gs>
              <a:gs pos="100000">
                <a:srgbClr val="11998E"/>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8">
            <a:extLst>
              <a:ext uri="{FF2B5EF4-FFF2-40B4-BE49-F238E27FC236}">
                <a16:creationId xmlns:a16="http://schemas.microsoft.com/office/drawing/2014/main" id="{7A6C02E4-C8F1-CFE1-7D10-8623040C9C70}"/>
              </a:ext>
            </a:extLst>
          </p:cNvPr>
          <p:cNvSpPr/>
          <p:nvPr userDrawn="1"/>
        </p:nvSpPr>
        <p:spPr>
          <a:xfrm rot="5400000" flipV="1">
            <a:off x="577898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TextBox 9">
            <a:extLst>
              <a:ext uri="{FF2B5EF4-FFF2-40B4-BE49-F238E27FC236}">
                <a16:creationId xmlns:a16="http://schemas.microsoft.com/office/drawing/2014/main" id="{3D41C53F-A49B-53F0-C3F1-679406363096}"/>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1" name="Group 10">
            <a:extLst>
              <a:ext uri="{FF2B5EF4-FFF2-40B4-BE49-F238E27FC236}">
                <a16:creationId xmlns:a16="http://schemas.microsoft.com/office/drawing/2014/main" id="{B4D11EC5-BDDA-E9D0-4DEA-3DF925376418}"/>
              </a:ext>
            </a:extLst>
          </p:cNvPr>
          <p:cNvGrpSpPr/>
          <p:nvPr userDrawn="1"/>
        </p:nvGrpSpPr>
        <p:grpSpPr>
          <a:xfrm>
            <a:off x="4479985" y="241694"/>
            <a:ext cx="3232030" cy="768394"/>
            <a:chOff x="4280055" y="84406"/>
            <a:chExt cx="3631889" cy="863458"/>
          </a:xfrm>
        </p:grpSpPr>
        <p:sp>
          <p:nvSpPr>
            <p:cNvPr id="12" name="Rounded Rectangle 11">
              <a:extLst>
                <a:ext uri="{FF2B5EF4-FFF2-40B4-BE49-F238E27FC236}">
                  <a16:creationId xmlns:a16="http://schemas.microsoft.com/office/drawing/2014/main" id="{1D52B6A8-0087-00B0-3232-F07D0531A071}"/>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Rounded Rectangle 12">
              <a:extLst>
                <a:ext uri="{FF2B5EF4-FFF2-40B4-BE49-F238E27FC236}">
                  <a16:creationId xmlns:a16="http://schemas.microsoft.com/office/drawing/2014/main" id="{4A6EF4E7-68D7-4757-F5BC-40A00600395C}"/>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4" name="Picture 13" descr="Icon&#10;&#10;Description automatically generated with medium confidence">
              <a:extLst>
                <a:ext uri="{FF2B5EF4-FFF2-40B4-BE49-F238E27FC236}">
                  <a16:creationId xmlns:a16="http://schemas.microsoft.com/office/drawing/2014/main" id="{FF366716-D0A3-BA9D-EAEF-1DD9CCC2F25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5" name="Picture 14" descr="A picture containing clipart, vector graphics&#10;&#10;Description automatically generated">
              <a:extLst>
                <a:ext uri="{FF2B5EF4-FFF2-40B4-BE49-F238E27FC236}">
                  <a16:creationId xmlns:a16="http://schemas.microsoft.com/office/drawing/2014/main" id="{B3C5B766-CE3D-A784-0576-67400911DFFB}"/>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6" name="Group 15">
            <a:extLst>
              <a:ext uri="{FF2B5EF4-FFF2-40B4-BE49-F238E27FC236}">
                <a16:creationId xmlns:a16="http://schemas.microsoft.com/office/drawing/2014/main" id="{ECC0EBB2-4B0D-F995-4530-D9916005BC53}"/>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7" name="Oval 16">
              <a:extLst>
                <a:ext uri="{FF2B5EF4-FFF2-40B4-BE49-F238E27FC236}">
                  <a16:creationId xmlns:a16="http://schemas.microsoft.com/office/drawing/2014/main" id="{3F1E5B57-26E0-13A1-B4C3-FBB674F761F8}"/>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Oval 17">
              <a:extLst>
                <a:ext uri="{FF2B5EF4-FFF2-40B4-BE49-F238E27FC236}">
                  <a16:creationId xmlns:a16="http://schemas.microsoft.com/office/drawing/2014/main" id="{601CDAB9-F5F1-D42C-1271-4A7D18D9DC06}"/>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19" name="Freeform 18">
            <a:extLst>
              <a:ext uri="{FF2B5EF4-FFF2-40B4-BE49-F238E27FC236}">
                <a16:creationId xmlns:a16="http://schemas.microsoft.com/office/drawing/2014/main" id="{2AB873A6-A6DD-3337-0E8F-2FC03C939D1C}"/>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7" name="Slide Number Placeholder 6"/>
          <p:cNvSpPr>
            <a:spLocks noGrp="1"/>
          </p:cNvSpPr>
          <p:nvPr>
            <p:ph type="sldNum" sz="quarter" idx="12"/>
          </p:nvPr>
        </p:nvSpPr>
        <p:spPr>
          <a:xfrm>
            <a:off x="10409692" y="6356350"/>
            <a:ext cx="2743200" cy="365125"/>
          </a:xfrm>
        </p:spPr>
        <p:txBody>
          <a:bodyPr/>
          <a:lstStyle>
            <a:lvl1pPr algn="ctr">
              <a:defRPr b="1">
                <a:solidFill>
                  <a:schemeClr val="bg1"/>
                </a:solidFill>
              </a:defRPr>
            </a:lvl1pPr>
          </a:lstStyle>
          <a:p>
            <a:fld id="{48F63A3B-78C7-47BE-AE5E-E10140E04643}"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7226" y="1270699"/>
            <a:ext cx="4114799" cy="1162180"/>
          </a:xfrm>
        </p:spPr>
        <p:txBody>
          <a:bodyPr anchor="ctr">
            <a:noAutofit/>
          </a:bodyPr>
          <a:lstStyle>
            <a:lvl1pPr marL="0" indent="0" algn="l" defTabSz="914400" rtl="0" eaLnBrk="1" latinLnBrk="0" hangingPunct="1">
              <a:lnSpc>
                <a:spcPct val="90000"/>
              </a:lnSpc>
              <a:spcBef>
                <a:spcPct val="0"/>
              </a:spcBef>
              <a:buFont typeface="+mj-lt"/>
              <a:buNone/>
              <a:defRPr lang="en-US" sz="4000" b="1" kern="1200" dirty="0">
                <a:gradFill flip="none" rotWithShape="1">
                  <a:gsLst>
                    <a:gs pos="0">
                      <a:schemeClr val="accent4">
                        <a:lumMod val="75000"/>
                      </a:schemeClr>
                    </a:gs>
                    <a:gs pos="100000">
                      <a:schemeClr val="accent3">
                        <a:lumMod val="75000"/>
                      </a:schemeClr>
                    </a:gs>
                  </a:gsLst>
                  <a:lin ang="16200000" scaled="1"/>
                  <a:tileRect/>
                </a:gradFill>
                <a:latin typeface="+mj-lt"/>
                <a:ea typeface="+mj-ea"/>
                <a:cs typeface="+mj-cs"/>
              </a:defRPr>
            </a:lvl1pPr>
          </a:lstStyle>
          <a:p>
            <a:r>
              <a:rPr lang="en-US" dirty="0"/>
              <a:t>Click to edit Master title style</a:t>
            </a:r>
          </a:p>
        </p:txBody>
      </p:sp>
      <p:sp>
        <p:nvSpPr>
          <p:cNvPr id="3" name="Picture Placeholder 2"/>
          <p:cNvSpPr>
            <a:spLocks noGrp="1" noChangeAspect="1"/>
          </p:cNvSpPr>
          <p:nvPr>
            <p:ph type="pic" idx="1"/>
          </p:nvPr>
        </p:nvSpPr>
        <p:spPr>
          <a:xfrm>
            <a:off x="5183188" y="1270699"/>
            <a:ext cx="6325038" cy="479649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57226" y="2561454"/>
            <a:ext cx="4114799" cy="35057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D3818E-E997-CB43-BA3A-7A12F66A1845}" type="datetime3">
              <a:rPr lang="en-US" smtClean="0"/>
              <a:t>24 April 2025</a:t>
            </a:fld>
            <a:endParaRPr lang="en-US" dirty="0"/>
          </a:p>
        </p:txBody>
      </p:sp>
      <p:sp>
        <p:nvSpPr>
          <p:cNvPr id="6" name="Footer Placeholder 5"/>
          <p:cNvSpPr>
            <a:spLocks noGrp="1"/>
          </p:cNvSpPr>
          <p:nvPr>
            <p:ph type="ftr" sz="quarter" idx="11"/>
          </p:nvPr>
        </p:nvSpPr>
        <p:spPr/>
        <p:txBody>
          <a:bodyPr/>
          <a:lstStyle/>
          <a:p>
            <a:r>
              <a:rPr lang="en-US"/>
              <a:t>Copyrights 2024 CE-UIT. All Rights Reserved.</a:t>
            </a:r>
            <a:endParaRPr lang="en-US" dirty="0"/>
          </a:p>
        </p:txBody>
      </p:sp>
      <p:sp>
        <p:nvSpPr>
          <p:cNvPr id="8" name="Rectangle 7">
            <a:extLst>
              <a:ext uri="{FF2B5EF4-FFF2-40B4-BE49-F238E27FC236}">
                <a16:creationId xmlns:a16="http://schemas.microsoft.com/office/drawing/2014/main" id="{3E772E24-BD94-18AA-FD01-31FA7CF5560F}"/>
              </a:ext>
            </a:extLst>
          </p:cNvPr>
          <p:cNvSpPr/>
          <p:nvPr userDrawn="1"/>
        </p:nvSpPr>
        <p:spPr>
          <a:xfrm rot="5400000">
            <a:off x="5778985" y="-5780045"/>
            <a:ext cx="631552" cy="12194479"/>
          </a:xfrm>
          <a:prstGeom prst="rect">
            <a:avLst/>
          </a:prstGeom>
          <a:gradFill>
            <a:gsLst>
              <a:gs pos="0">
                <a:srgbClr val="38EF7D"/>
              </a:gs>
              <a:gs pos="100000">
                <a:srgbClr val="11998E"/>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8">
            <a:extLst>
              <a:ext uri="{FF2B5EF4-FFF2-40B4-BE49-F238E27FC236}">
                <a16:creationId xmlns:a16="http://schemas.microsoft.com/office/drawing/2014/main" id="{BBE4A83D-52D2-F989-EF30-67F8142259A4}"/>
              </a:ext>
            </a:extLst>
          </p:cNvPr>
          <p:cNvSpPr/>
          <p:nvPr userDrawn="1"/>
        </p:nvSpPr>
        <p:spPr>
          <a:xfrm rot="5400000" flipV="1">
            <a:off x="577898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TextBox 9">
            <a:extLst>
              <a:ext uri="{FF2B5EF4-FFF2-40B4-BE49-F238E27FC236}">
                <a16:creationId xmlns:a16="http://schemas.microsoft.com/office/drawing/2014/main" id="{CC0737FF-EF11-8E07-04CA-FAD856E16DB6}"/>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1" name="Group 10">
            <a:extLst>
              <a:ext uri="{FF2B5EF4-FFF2-40B4-BE49-F238E27FC236}">
                <a16:creationId xmlns:a16="http://schemas.microsoft.com/office/drawing/2014/main" id="{0AD20DF5-E25A-3691-7DBA-3D6427D54E16}"/>
              </a:ext>
            </a:extLst>
          </p:cNvPr>
          <p:cNvGrpSpPr/>
          <p:nvPr userDrawn="1"/>
        </p:nvGrpSpPr>
        <p:grpSpPr>
          <a:xfrm>
            <a:off x="4479985" y="241694"/>
            <a:ext cx="3232030" cy="768394"/>
            <a:chOff x="4280055" y="84406"/>
            <a:chExt cx="3631889" cy="863458"/>
          </a:xfrm>
        </p:grpSpPr>
        <p:sp>
          <p:nvSpPr>
            <p:cNvPr id="12" name="Rounded Rectangle 11">
              <a:extLst>
                <a:ext uri="{FF2B5EF4-FFF2-40B4-BE49-F238E27FC236}">
                  <a16:creationId xmlns:a16="http://schemas.microsoft.com/office/drawing/2014/main" id="{667AD773-D1F6-2C2E-459A-06DB6685C3FB}"/>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Rounded Rectangle 12">
              <a:extLst>
                <a:ext uri="{FF2B5EF4-FFF2-40B4-BE49-F238E27FC236}">
                  <a16:creationId xmlns:a16="http://schemas.microsoft.com/office/drawing/2014/main" id="{638EDDB1-984D-1061-4FC7-D2B6F17C5211}"/>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4" name="Picture 13" descr="Icon&#10;&#10;Description automatically generated with medium confidence">
              <a:extLst>
                <a:ext uri="{FF2B5EF4-FFF2-40B4-BE49-F238E27FC236}">
                  <a16:creationId xmlns:a16="http://schemas.microsoft.com/office/drawing/2014/main" id="{E076CEEA-0F0E-CB1E-716A-FD615E82AB3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5" name="Picture 14" descr="A picture containing clipart, vector graphics&#10;&#10;Description automatically generated">
              <a:extLst>
                <a:ext uri="{FF2B5EF4-FFF2-40B4-BE49-F238E27FC236}">
                  <a16:creationId xmlns:a16="http://schemas.microsoft.com/office/drawing/2014/main" id="{AE0E7314-9B82-0D4E-10FD-26E7AC94AE86}"/>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6" name="Group 15">
            <a:extLst>
              <a:ext uri="{FF2B5EF4-FFF2-40B4-BE49-F238E27FC236}">
                <a16:creationId xmlns:a16="http://schemas.microsoft.com/office/drawing/2014/main" id="{A87DE05D-821F-6133-B08D-FBA35FA266C4}"/>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7" name="Oval 16">
              <a:extLst>
                <a:ext uri="{FF2B5EF4-FFF2-40B4-BE49-F238E27FC236}">
                  <a16:creationId xmlns:a16="http://schemas.microsoft.com/office/drawing/2014/main" id="{C20B1677-C94F-846B-77EE-9A193D11F54B}"/>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Oval 17">
              <a:extLst>
                <a:ext uri="{FF2B5EF4-FFF2-40B4-BE49-F238E27FC236}">
                  <a16:creationId xmlns:a16="http://schemas.microsoft.com/office/drawing/2014/main" id="{65A92C3F-4715-4909-6588-378EC050C246}"/>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19" name="Freeform 18">
            <a:extLst>
              <a:ext uri="{FF2B5EF4-FFF2-40B4-BE49-F238E27FC236}">
                <a16:creationId xmlns:a16="http://schemas.microsoft.com/office/drawing/2014/main" id="{AC99D0E8-C446-4E6E-2E7F-3C5E6A007D9D}"/>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7" name="Slide Number Placeholder 6"/>
          <p:cNvSpPr>
            <a:spLocks noGrp="1"/>
          </p:cNvSpPr>
          <p:nvPr>
            <p:ph type="sldNum" sz="quarter" idx="12"/>
          </p:nvPr>
        </p:nvSpPr>
        <p:spPr>
          <a:xfrm>
            <a:off x="10409692" y="6356350"/>
            <a:ext cx="2743200" cy="365125"/>
          </a:xfrm>
        </p:spPr>
        <p:txBody>
          <a:bodyPr/>
          <a:lstStyle>
            <a:lvl1pPr algn="ctr">
              <a:defRPr b="1">
                <a:solidFill>
                  <a:schemeClr val="bg1"/>
                </a:solidFill>
              </a:defRPr>
            </a:lvl1pPr>
          </a:lstStyle>
          <a:p>
            <a:fld id="{48F63A3B-78C7-47BE-AE5E-E10140E04643}"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929761"/>
            <a:ext cx="10515600" cy="776548"/>
          </a:xfrm>
        </p:spPr>
        <p:txBody>
          <a:bodyPr>
            <a:normAutofit/>
          </a:bodyPr>
          <a:lstStyle>
            <a:lvl1pPr marL="0" indent="0" algn="l" defTabSz="914400" rtl="0" eaLnBrk="1" latinLnBrk="0" hangingPunct="1">
              <a:lnSpc>
                <a:spcPct val="90000"/>
              </a:lnSpc>
              <a:spcBef>
                <a:spcPct val="0"/>
              </a:spcBef>
              <a:buFont typeface="+mj-lt"/>
              <a:buNone/>
              <a:defRPr lang="en-US" sz="4400" b="1" kern="1200" dirty="0">
                <a:gradFill flip="none" rotWithShape="1">
                  <a:gsLst>
                    <a:gs pos="0">
                      <a:schemeClr val="accent4">
                        <a:lumMod val="75000"/>
                      </a:schemeClr>
                    </a:gs>
                    <a:gs pos="100000">
                      <a:schemeClr val="accent3">
                        <a:lumMod val="75000"/>
                      </a:schemeClr>
                    </a:gs>
                  </a:gsLst>
                  <a:lin ang="16200000" scaled="1"/>
                  <a:tileRect/>
                </a:gradFill>
                <a:latin typeface="+mj-lt"/>
                <a:ea typeface="+mj-ea"/>
                <a:cs typeface="+mj-cs"/>
              </a:defRPr>
            </a:lvl1pPr>
          </a:lstStyle>
          <a:p>
            <a:r>
              <a:rPr lang="en-US" dirty="0"/>
              <a:t>Click to edit Master title style</a:t>
            </a:r>
          </a:p>
        </p:txBody>
      </p:sp>
      <p:sp>
        <p:nvSpPr>
          <p:cNvPr id="3" name="Vertical Text Placeholder 2"/>
          <p:cNvSpPr>
            <a:spLocks noGrp="1"/>
          </p:cNvSpPr>
          <p:nvPr>
            <p:ph type="body" orient="vert" idx="1"/>
          </p:nvPr>
        </p:nvSpPr>
        <p:spPr>
          <a:xfrm>
            <a:off x="838200" y="1792404"/>
            <a:ext cx="10515600" cy="43845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C75B1-5554-9E4B-9A38-5905F72F5940}" type="datetime3">
              <a:rPr lang="en-US" smtClean="0"/>
              <a:t>24 April 2025</a:t>
            </a:fld>
            <a:endParaRPr lang="en-US" dirty="0"/>
          </a:p>
        </p:txBody>
      </p:sp>
      <p:sp>
        <p:nvSpPr>
          <p:cNvPr id="5" name="Footer Placeholder 4"/>
          <p:cNvSpPr>
            <a:spLocks noGrp="1"/>
          </p:cNvSpPr>
          <p:nvPr>
            <p:ph type="ftr" sz="quarter" idx="11"/>
          </p:nvPr>
        </p:nvSpPr>
        <p:spPr/>
        <p:txBody>
          <a:bodyPr/>
          <a:lstStyle/>
          <a:p>
            <a:r>
              <a:rPr lang="en-US"/>
              <a:t>Copyrights 2024 CE-UIT. All Rights Reserved.</a:t>
            </a:r>
            <a:endParaRPr lang="en-US" dirty="0"/>
          </a:p>
        </p:txBody>
      </p:sp>
      <p:sp>
        <p:nvSpPr>
          <p:cNvPr id="7" name="Rectangle 6">
            <a:extLst>
              <a:ext uri="{FF2B5EF4-FFF2-40B4-BE49-F238E27FC236}">
                <a16:creationId xmlns:a16="http://schemas.microsoft.com/office/drawing/2014/main" id="{5BDC0A23-1328-52C6-A081-D12BD93902E5}"/>
              </a:ext>
            </a:extLst>
          </p:cNvPr>
          <p:cNvSpPr/>
          <p:nvPr userDrawn="1"/>
        </p:nvSpPr>
        <p:spPr>
          <a:xfrm rot="5400000">
            <a:off x="5778985" y="-5780045"/>
            <a:ext cx="631552" cy="12194479"/>
          </a:xfrm>
          <a:prstGeom prst="rect">
            <a:avLst/>
          </a:prstGeom>
          <a:gradFill>
            <a:gsLst>
              <a:gs pos="0">
                <a:srgbClr val="38EF7D"/>
              </a:gs>
              <a:gs pos="100000">
                <a:srgbClr val="11998E"/>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A5CE3DD9-51D1-E19D-3E06-90C65EDEDC8F}"/>
              </a:ext>
            </a:extLst>
          </p:cNvPr>
          <p:cNvSpPr/>
          <p:nvPr userDrawn="1"/>
        </p:nvSpPr>
        <p:spPr>
          <a:xfrm rot="5400000" flipV="1">
            <a:off x="577898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22BB84F3-1D66-E2E8-E826-723A4E767341}"/>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0" name="Group 9">
            <a:extLst>
              <a:ext uri="{FF2B5EF4-FFF2-40B4-BE49-F238E27FC236}">
                <a16:creationId xmlns:a16="http://schemas.microsoft.com/office/drawing/2014/main" id="{BCEAF201-E1DC-4486-4B93-4B7F751A4654}"/>
              </a:ext>
            </a:extLst>
          </p:cNvPr>
          <p:cNvGrpSpPr/>
          <p:nvPr userDrawn="1"/>
        </p:nvGrpSpPr>
        <p:grpSpPr>
          <a:xfrm>
            <a:off x="4479985" y="241694"/>
            <a:ext cx="3232030" cy="768394"/>
            <a:chOff x="4280055" y="84406"/>
            <a:chExt cx="3631889" cy="863458"/>
          </a:xfrm>
        </p:grpSpPr>
        <p:sp>
          <p:nvSpPr>
            <p:cNvPr id="11" name="Rounded Rectangle 10">
              <a:extLst>
                <a:ext uri="{FF2B5EF4-FFF2-40B4-BE49-F238E27FC236}">
                  <a16:creationId xmlns:a16="http://schemas.microsoft.com/office/drawing/2014/main" id="{E5497DE0-0B16-BC6B-6FF5-9B929CD769D5}"/>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ounded Rectangle 11">
              <a:extLst>
                <a:ext uri="{FF2B5EF4-FFF2-40B4-BE49-F238E27FC236}">
                  <a16:creationId xmlns:a16="http://schemas.microsoft.com/office/drawing/2014/main" id="{329FDB57-B8ED-7771-901B-1E7618CEFA1A}"/>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3" name="Picture 12" descr="Icon&#10;&#10;Description automatically generated with medium confidence">
              <a:extLst>
                <a:ext uri="{FF2B5EF4-FFF2-40B4-BE49-F238E27FC236}">
                  <a16:creationId xmlns:a16="http://schemas.microsoft.com/office/drawing/2014/main" id="{70695794-09CF-65D2-FE84-CDEAC81942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4" name="Picture 13" descr="A picture containing clipart, vector graphics&#10;&#10;Description automatically generated">
              <a:extLst>
                <a:ext uri="{FF2B5EF4-FFF2-40B4-BE49-F238E27FC236}">
                  <a16:creationId xmlns:a16="http://schemas.microsoft.com/office/drawing/2014/main" id="{07E79F0D-50D3-99AC-B977-26D27AD098B3}"/>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5" name="Group 14">
            <a:extLst>
              <a:ext uri="{FF2B5EF4-FFF2-40B4-BE49-F238E27FC236}">
                <a16:creationId xmlns:a16="http://schemas.microsoft.com/office/drawing/2014/main" id="{F6E71496-B352-9AE6-2AFB-7F84245DBA7F}"/>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6" name="Oval 15">
              <a:extLst>
                <a:ext uri="{FF2B5EF4-FFF2-40B4-BE49-F238E27FC236}">
                  <a16:creationId xmlns:a16="http://schemas.microsoft.com/office/drawing/2014/main" id="{741E81DB-4E8D-E98B-BF91-1CFFC0BAEBDF}"/>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7" name="Oval 16">
              <a:extLst>
                <a:ext uri="{FF2B5EF4-FFF2-40B4-BE49-F238E27FC236}">
                  <a16:creationId xmlns:a16="http://schemas.microsoft.com/office/drawing/2014/main" id="{33025DD8-AFB9-10B6-DDE8-D2282F9E5CE3}"/>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18" name="Freeform 17">
            <a:extLst>
              <a:ext uri="{FF2B5EF4-FFF2-40B4-BE49-F238E27FC236}">
                <a16:creationId xmlns:a16="http://schemas.microsoft.com/office/drawing/2014/main" id="{4F0D81A6-FA21-21F6-FF6F-EFBBD913E859}"/>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6" name="Slide Number Placeholder 5"/>
          <p:cNvSpPr>
            <a:spLocks noGrp="1"/>
          </p:cNvSpPr>
          <p:nvPr>
            <p:ph type="sldNum" sz="quarter" idx="12"/>
          </p:nvPr>
        </p:nvSpPr>
        <p:spPr>
          <a:xfrm>
            <a:off x="10409692" y="6356350"/>
            <a:ext cx="2743200" cy="365125"/>
          </a:xfrm>
        </p:spPr>
        <p:txBody>
          <a:bodyPr/>
          <a:lstStyle>
            <a:lvl1pPr algn="ctr">
              <a:defRPr b="1">
                <a:solidFill>
                  <a:schemeClr val="bg1"/>
                </a:solidFill>
              </a:defRPr>
            </a:lvl1pPr>
          </a:lstStyle>
          <a:p>
            <a:fld id="{48F63A3B-78C7-47BE-AE5E-E10140E04643}"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38421"/>
            <a:ext cx="2628900" cy="5138542"/>
          </a:xfrm>
        </p:spPr>
        <p:txBody>
          <a:bodyPr vert="eaVert">
            <a:normAutofit/>
          </a:bodyPr>
          <a:lstStyle>
            <a:lvl1pPr marL="0" indent="0" algn="l" defTabSz="914400" rtl="0" eaLnBrk="1" latinLnBrk="0" hangingPunct="1">
              <a:lnSpc>
                <a:spcPct val="90000"/>
              </a:lnSpc>
              <a:spcBef>
                <a:spcPct val="0"/>
              </a:spcBef>
              <a:buFont typeface="+mj-lt"/>
              <a:buNone/>
              <a:defRPr lang="en-US" sz="4400" b="1" kern="1200" dirty="0">
                <a:gradFill flip="none" rotWithShape="1">
                  <a:gsLst>
                    <a:gs pos="0">
                      <a:schemeClr val="accent4">
                        <a:lumMod val="75000"/>
                      </a:schemeClr>
                    </a:gs>
                    <a:gs pos="100000">
                      <a:schemeClr val="accent3">
                        <a:lumMod val="75000"/>
                      </a:schemeClr>
                    </a:gs>
                  </a:gsLst>
                  <a:lin ang="16200000" scaled="1"/>
                  <a:tileRect/>
                </a:gradFill>
                <a:latin typeface="+mj-lt"/>
                <a:ea typeface="+mj-ea"/>
                <a:cs typeface="+mj-cs"/>
              </a:defRPr>
            </a:lvl1pPr>
          </a:lstStyle>
          <a:p>
            <a:r>
              <a:rPr lang="en-US" dirty="0"/>
              <a:t>Click to edit Master title style</a:t>
            </a:r>
          </a:p>
        </p:txBody>
      </p:sp>
      <p:sp>
        <p:nvSpPr>
          <p:cNvPr id="3" name="Vertical Text Placeholder 2"/>
          <p:cNvSpPr>
            <a:spLocks noGrp="1"/>
          </p:cNvSpPr>
          <p:nvPr>
            <p:ph type="body" orient="vert" idx="1"/>
          </p:nvPr>
        </p:nvSpPr>
        <p:spPr>
          <a:xfrm>
            <a:off x="838200" y="1038421"/>
            <a:ext cx="7734300" cy="51385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64986-AD58-F748-BD5B-19DAFB14C4B2}" type="datetime3">
              <a:rPr lang="en-US" smtClean="0"/>
              <a:t>24 April 2025</a:t>
            </a:fld>
            <a:endParaRPr lang="en-US" dirty="0"/>
          </a:p>
        </p:txBody>
      </p:sp>
      <p:sp>
        <p:nvSpPr>
          <p:cNvPr id="5" name="Footer Placeholder 4"/>
          <p:cNvSpPr>
            <a:spLocks noGrp="1"/>
          </p:cNvSpPr>
          <p:nvPr>
            <p:ph type="ftr" sz="quarter" idx="11"/>
          </p:nvPr>
        </p:nvSpPr>
        <p:spPr/>
        <p:txBody>
          <a:bodyPr/>
          <a:lstStyle/>
          <a:p>
            <a:r>
              <a:rPr lang="en-US"/>
              <a:t>Copyrights 2024 CE-UIT. All Rights Reserved.</a:t>
            </a:r>
            <a:endParaRPr lang="en-US" dirty="0"/>
          </a:p>
        </p:txBody>
      </p:sp>
      <p:sp>
        <p:nvSpPr>
          <p:cNvPr id="7" name="Rectangle 6">
            <a:extLst>
              <a:ext uri="{FF2B5EF4-FFF2-40B4-BE49-F238E27FC236}">
                <a16:creationId xmlns:a16="http://schemas.microsoft.com/office/drawing/2014/main" id="{9C7F3936-136F-C194-2C47-66CE68C8B563}"/>
              </a:ext>
            </a:extLst>
          </p:cNvPr>
          <p:cNvSpPr/>
          <p:nvPr userDrawn="1"/>
        </p:nvSpPr>
        <p:spPr>
          <a:xfrm rot="5400000">
            <a:off x="5778985" y="-5780045"/>
            <a:ext cx="631552" cy="12194479"/>
          </a:xfrm>
          <a:prstGeom prst="rect">
            <a:avLst/>
          </a:prstGeom>
          <a:gradFill>
            <a:gsLst>
              <a:gs pos="0">
                <a:srgbClr val="38EF7D"/>
              </a:gs>
              <a:gs pos="100000">
                <a:srgbClr val="11998E"/>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0EAECB53-429D-BB1E-41F9-39259E111926}"/>
              </a:ext>
            </a:extLst>
          </p:cNvPr>
          <p:cNvSpPr/>
          <p:nvPr userDrawn="1"/>
        </p:nvSpPr>
        <p:spPr>
          <a:xfrm rot="5400000" flipV="1">
            <a:off x="577898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B302EFEB-91F7-F4A9-6DC7-57C29D79F9F9}"/>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0" name="Group 9">
            <a:extLst>
              <a:ext uri="{FF2B5EF4-FFF2-40B4-BE49-F238E27FC236}">
                <a16:creationId xmlns:a16="http://schemas.microsoft.com/office/drawing/2014/main" id="{48202369-F8E5-A40E-96BF-5D9E8B5F1F16}"/>
              </a:ext>
            </a:extLst>
          </p:cNvPr>
          <p:cNvGrpSpPr/>
          <p:nvPr userDrawn="1"/>
        </p:nvGrpSpPr>
        <p:grpSpPr>
          <a:xfrm>
            <a:off x="4479985" y="241694"/>
            <a:ext cx="3232030" cy="768394"/>
            <a:chOff x="4280055" y="84406"/>
            <a:chExt cx="3631889" cy="863458"/>
          </a:xfrm>
        </p:grpSpPr>
        <p:sp>
          <p:nvSpPr>
            <p:cNvPr id="11" name="Rounded Rectangle 10">
              <a:extLst>
                <a:ext uri="{FF2B5EF4-FFF2-40B4-BE49-F238E27FC236}">
                  <a16:creationId xmlns:a16="http://schemas.microsoft.com/office/drawing/2014/main" id="{548153D4-0D7E-5E40-CC29-BA0D3438A6E0}"/>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ounded Rectangle 11">
              <a:extLst>
                <a:ext uri="{FF2B5EF4-FFF2-40B4-BE49-F238E27FC236}">
                  <a16:creationId xmlns:a16="http://schemas.microsoft.com/office/drawing/2014/main" id="{25D12D13-7CA6-581B-369D-0786B7CDA747}"/>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3" name="Picture 12" descr="Icon&#10;&#10;Description automatically generated with medium confidence">
              <a:extLst>
                <a:ext uri="{FF2B5EF4-FFF2-40B4-BE49-F238E27FC236}">
                  <a16:creationId xmlns:a16="http://schemas.microsoft.com/office/drawing/2014/main" id="{C7D78A2B-7E0F-7276-F0FD-6896232239FD}"/>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4" name="Picture 13" descr="A picture containing clipart, vector graphics&#10;&#10;Description automatically generated">
              <a:extLst>
                <a:ext uri="{FF2B5EF4-FFF2-40B4-BE49-F238E27FC236}">
                  <a16:creationId xmlns:a16="http://schemas.microsoft.com/office/drawing/2014/main" id="{774A90A5-5FD0-9383-6265-C82BA61F99A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5" name="Group 14">
            <a:extLst>
              <a:ext uri="{FF2B5EF4-FFF2-40B4-BE49-F238E27FC236}">
                <a16:creationId xmlns:a16="http://schemas.microsoft.com/office/drawing/2014/main" id="{44949A0B-E506-5DE7-2A23-C2CA5436DE0A}"/>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6" name="Oval 15">
              <a:extLst>
                <a:ext uri="{FF2B5EF4-FFF2-40B4-BE49-F238E27FC236}">
                  <a16:creationId xmlns:a16="http://schemas.microsoft.com/office/drawing/2014/main" id="{FD395D56-A0D5-B2F3-8B05-9F07E63BF0C4}"/>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7" name="Oval 16">
              <a:extLst>
                <a:ext uri="{FF2B5EF4-FFF2-40B4-BE49-F238E27FC236}">
                  <a16:creationId xmlns:a16="http://schemas.microsoft.com/office/drawing/2014/main" id="{7BF5558D-A677-95F7-5700-2D1E71FBD838}"/>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18" name="Freeform 17">
            <a:extLst>
              <a:ext uri="{FF2B5EF4-FFF2-40B4-BE49-F238E27FC236}">
                <a16:creationId xmlns:a16="http://schemas.microsoft.com/office/drawing/2014/main" id="{A797F9EA-0DAE-4EA8-F91E-D25EC18E94F5}"/>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6" name="Slide Number Placeholder 5"/>
          <p:cNvSpPr>
            <a:spLocks noGrp="1"/>
          </p:cNvSpPr>
          <p:nvPr>
            <p:ph type="sldNum" sz="quarter" idx="12"/>
          </p:nvPr>
        </p:nvSpPr>
        <p:spPr>
          <a:xfrm>
            <a:off x="10409692" y="6356350"/>
            <a:ext cx="2743200" cy="365125"/>
          </a:xfrm>
        </p:spPr>
        <p:txBody>
          <a:bodyPr/>
          <a:lstStyle>
            <a:lvl1pPr algn="ctr">
              <a:defRPr b="1">
                <a:solidFill>
                  <a:schemeClr val="bg1"/>
                </a:solidFill>
              </a:defRPr>
            </a:lvl1pPr>
          </a:lstStyle>
          <a:p>
            <a:fld id="{48F63A3B-78C7-47BE-AE5E-E10140E0464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36403" y="6356350"/>
            <a:ext cx="2743200" cy="365125"/>
          </a:xfrm>
        </p:spPr>
        <p:txBody>
          <a:bodyPr/>
          <a:lstStyle/>
          <a:p>
            <a:fld id="{ACF17CAC-8297-FC4A-82FA-F61255D7A70E}" type="datetime3">
              <a:rPr lang="en-US" smtClean="0"/>
              <a:t>24 April 2025</a:t>
            </a:fld>
            <a:endParaRPr lang="en-US" dirty="0"/>
          </a:p>
        </p:txBody>
      </p:sp>
      <p:sp>
        <p:nvSpPr>
          <p:cNvPr id="5" name="Footer Placeholder 4"/>
          <p:cNvSpPr>
            <a:spLocks noGrp="1"/>
          </p:cNvSpPr>
          <p:nvPr>
            <p:ph type="ftr" sz="quarter" idx="11"/>
          </p:nvPr>
        </p:nvSpPr>
        <p:spPr>
          <a:xfrm>
            <a:off x="7232650" y="6356350"/>
            <a:ext cx="4114800" cy="365125"/>
          </a:xfrm>
        </p:spPr>
        <p:txBody>
          <a:bodyPr/>
          <a:lstStyle/>
          <a:p>
            <a:r>
              <a:rPr lang="en-US"/>
              <a:t>Copyrights 2024 CE-UIT. All Rights Reserved.</a:t>
            </a:r>
            <a:endParaRPr lang="en-US" dirty="0"/>
          </a:p>
        </p:txBody>
      </p:sp>
      <p:sp>
        <p:nvSpPr>
          <p:cNvPr id="7" name="Rectangle 6">
            <a:extLst>
              <a:ext uri="{FF2B5EF4-FFF2-40B4-BE49-F238E27FC236}">
                <a16:creationId xmlns:a16="http://schemas.microsoft.com/office/drawing/2014/main" id="{E742C0F1-5644-4389-360B-5397956CD38A}"/>
              </a:ext>
            </a:extLst>
          </p:cNvPr>
          <p:cNvSpPr/>
          <p:nvPr userDrawn="1"/>
        </p:nvSpPr>
        <p:spPr>
          <a:xfrm>
            <a:off x="-24143" y="0"/>
            <a:ext cx="4056393" cy="6858000"/>
          </a:xfrm>
          <a:prstGeom prst="rect">
            <a:avLst/>
          </a:prstGeom>
          <a:gradFill>
            <a:gsLst>
              <a:gs pos="0">
                <a:srgbClr val="38EF7D"/>
              </a:gs>
              <a:gs pos="100000">
                <a:srgbClr val="11998E"/>
              </a:gs>
            </a:gsLst>
            <a:lin ang="54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471B0644-6BE5-3A17-CB9E-03CC0ADBCAC3}"/>
              </a:ext>
            </a:extLst>
          </p:cNvPr>
          <p:cNvSpPr/>
          <p:nvPr userDrawn="1"/>
        </p:nvSpPr>
        <p:spPr>
          <a:xfrm flipV="1">
            <a:off x="-31247" y="0"/>
            <a:ext cx="1804783" cy="6858000"/>
          </a:xfrm>
          <a:prstGeom prst="rect">
            <a:avLst/>
          </a:prstGeom>
          <a:blipFill>
            <a:blip r:embed="rId2" cstate="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E61CABA6-14B3-43D2-ED89-BD749E5AF92A}"/>
              </a:ext>
            </a:extLst>
          </p:cNvPr>
          <p:cNvSpPr txBox="1"/>
          <p:nvPr userDrawn="1"/>
        </p:nvSpPr>
        <p:spPr>
          <a:xfrm rot="16200000">
            <a:off x="-1800908" y="4465666"/>
            <a:ext cx="4173065" cy="338554"/>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2" name="Group 11">
            <a:extLst>
              <a:ext uri="{FF2B5EF4-FFF2-40B4-BE49-F238E27FC236}">
                <a16:creationId xmlns:a16="http://schemas.microsoft.com/office/drawing/2014/main" id="{F6CA6459-D804-2D1E-9BE6-04D9777C2161}"/>
              </a:ext>
            </a:extLst>
          </p:cNvPr>
          <p:cNvGrpSpPr/>
          <p:nvPr userDrawn="1"/>
        </p:nvGrpSpPr>
        <p:grpSpPr>
          <a:xfrm>
            <a:off x="4479985" y="131938"/>
            <a:ext cx="3232030" cy="768394"/>
            <a:chOff x="4280055" y="84406"/>
            <a:chExt cx="3631889" cy="863458"/>
          </a:xfrm>
        </p:grpSpPr>
        <p:sp>
          <p:nvSpPr>
            <p:cNvPr id="13" name="Rounded Rectangle 12">
              <a:extLst>
                <a:ext uri="{FF2B5EF4-FFF2-40B4-BE49-F238E27FC236}">
                  <a16:creationId xmlns:a16="http://schemas.microsoft.com/office/drawing/2014/main" id="{55D6C41E-6B27-7E5A-648B-DD401B12DFC5}"/>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4" name="Rounded Rectangle 13">
              <a:extLst>
                <a:ext uri="{FF2B5EF4-FFF2-40B4-BE49-F238E27FC236}">
                  <a16:creationId xmlns:a16="http://schemas.microsoft.com/office/drawing/2014/main" id="{B567EB7E-D89E-FE6D-1F1D-A9C48547288A}"/>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5" name="Picture 14" descr="Icon&#10;&#10;Description automatically generated with medium confidence">
              <a:extLst>
                <a:ext uri="{FF2B5EF4-FFF2-40B4-BE49-F238E27FC236}">
                  <a16:creationId xmlns:a16="http://schemas.microsoft.com/office/drawing/2014/main" id="{49BDC9CC-F359-3B37-10BB-43B88207358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6" name="Picture 15" descr="A picture containing clipart, vector graphics&#10;&#10;Description automatically generated">
              <a:extLst>
                <a:ext uri="{FF2B5EF4-FFF2-40B4-BE49-F238E27FC236}">
                  <a16:creationId xmlns:a16="http://schemas.microsoft.com/office/drawing/2014/main" id="{D9063C0E-6124-70AB-5990-6A8D28B5DA3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8" name="Group 17">
            <a:extLst>
              <a:ext uri="{FF2B5EF4-FFF2-40B4-BE49-F238E27FC236}">
                <a16:creationId xmlns:a16="http://schemas.microsoft.com/office/drawing/2014/main" id="{7B48FC94-0045-6DC4-777D-4F5E40C1D399}"/>
              </a:ext>
            </a:extLst>
          </p:cNvPr>
          <p:cNvGrpSpPr/>
          <p:nvPr userDrawn="1"/>
        </p:nvGrpSpPr>
        <p:grpSpPr>
          <a:xfrm>
            <a:off x="11508226" y="243069"/>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9" name="Oval 18">
              <a:extLst>
                <a:ext uri="{FF2B5EF4-FFF2-40B4-BE49-F238E27FC236}">
                  <a16:creationId xmlns:a16="http://schemas.microsoft.com/office/drawing/2014/main" id="{19120F02-27FC-FEC5-707D-FDA64409C1B6}"/>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0" name="Oval 19">
              <a:extLst>
                <a:ext uri="{FF2B5EF4-FFF2-40B4-BE49-F238E27FC236}">
                  <a16:creationId xmlns:a16="http://schemas.microsoft.com/office/drawing/2014/main" id="{73BF5235-1626-C61A-115C-C67CC9015074}"/>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6" name="Slide Number Placeholder 5"/>
          <p:cNvSpPr>
            <a:spLocks noGrp="1"/>
          </p:cNvSpPr>
          <p:nvPr>
            <p:ph type="sldNum" sz="quarter" idx="12"/>
          </p:nvPr>
        </p:nvSpPr>
        <p:spPr>
          <a:xfrm>
            <a:off x="10409692" y="332284"/>
            <a:ext cx="2743200" cy="365125"/>
          </a:xfrm>
        </p:spPr>
        <p:txBody>
          <a:bodyPr/>
          <a:lstStyle>
            <a:lvl1pPr algn="ctr">
              <a:defRPr>
                <a:solidFill>
                  <a:schemeClr val="bg1"/>
                </a:solidFill>
              </a:defRPr>
            </a:lvl1pPr>
          </a:lstStyle>
          <a:p>
            <a:fld id="{48F63A3B-78C7-47BE-AE5E-E10140E04643}" type="slidenum">
              <a:rPr lang="en-US" smtClean="0"/>
              <a:pPr/>
              <a:t>‹#›</a:t>
            </a:fld>
            <a:endParaRPr lang="en-US" dirty="0"/>
          </a:p>
        </p:txBody>
      </p:sp>
      <p:sp>
        <p:nvSpPr>
          <p:cNvPr id="22" name="Rounded Rectangle 21">
            <a:extLst>
              <a:ext uri="{FF2B5EF4-FFF2-40B4-BE49-F238E27FC236}">
                <a16:creationId xmlns:a16="http://schemas.microsoft.com/office/drawing/2014/main" id="{AA5FA796-6DE2-7146-15EE-C9B175F7F587}"/>
              </a:ext>
            </a:extLst>
          </p:cNvPr>
          <p:cNvSpPr/>
          <p:nvPr userDrawn="1"/>
        </p:nvSpPr>
        <p:spPr>
          <a:xfrm>
            <a:off x="1136821" y="1450428"/>
            <a:ext cx="10210628" cy="4289654"/>
          </a:xfrm>
          <a:prstGeom prst="roundRect">
            <a:avLst>
              <a:gd name="adj" fmla="val 2701"/>
            </a:avLst>
          </a:prstGeom>
          <a:blipFill>
            <a:blip r:embed="rId5" cstate="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3" name="Rounded Rectangle 22">
            <a:extLst>
              <a:ext uri="{FF2B5EF4-FFF2-40B4-BE49-F238E27FC236}">
                <a16:creationId xmlns:a16="http://schemas.microsoft.com/office/drawing/2014/main" id="{2388E92E-709B-64D5-4BEC-56AE8C45F3A5}"/>
              </a:ext>
            </a:extLst>
          </p:cNvPr>
          <p:cNvSpPr/>
          <p:nvPr userDrawn="1"/>
        </p:nvSpPr>
        <p:spPr>
          <a:xfrm>
            <a:off x="1136821" y="1450428"/>
            <a:ext cx="10210628" cy="4289654"/>
          </a:xfrm>
          <a:prstGeom prst="roundRect">
            <a:avLst>
              <a:gd name="adj" fmla="val 2701"/>
            </a:avLst>
          </a:prstGeom>
          <a:gradFill>
            <a:gsLst>
              <a:gs pos="0">
                <a:srgbClr val="38EF7D">
                  <a:alpha val="40000"/>
                </a:srgbClr>
              </a:gs>
              <a:gs pos="100000">
                <a:srgbClr val="11998E">
                  <a:alpha val="4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 name="Title 1"/>
          <p:cNvSpPr>
            <a:spLocks noGrp="1"/>
          </p:cNvSpPr>
          <p:nvPr>
            <p:ph type="title"/>
          </p:nvPr>
        </p:nvSpPr>
        <p:spPr>
          <a:xfrm>
            <a:off x="1653362" y="2425382"/>
            <a:ext cx="9177548" cy="1505953"/>
          </a:xfrm>
          <a:prstGeom prst="rect">
            <a:avLst/>
          </a:prstGeom>
          <a:noFill/>
          <a:ln w="12700">
            <a:noFill/>
          </a:ln>
          <a:effectLst/>
        </p:spPr>
        <p:txBody>
          <a:bodyPr anchor="ctr">
            <a:normAutofit/>
          </a:bodyPr>
          <a:lstStyle>
            <a:lvl1pPr>
              <a:defRPr sz="5400" b="1">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1653362" y="4108231"/>
            <a:ext cx="5564835" cy="741925"/>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5" name="Content Placeholder 24">
            <a:extLst>
              <a:ext uri="{FF2B5EF4-FFF2-40B4-BE49-F238E27FC236}">
                <a16:creationId xmlns:a16="http://schemas.microsoft.com/office/drawing/2014/main" id="{4340540A-BFD6-C001-24D2-E0A446DCF919}"/>
              </a:ext>
            </a:extLst>
          </p:cNvPr>
          <p:cNvSpPr>
            <a:spLocks noGrp="1"/>
          </p:cNvSpPr>
          <p:nvPr>
            <p:ph sz="quarter" idx="13" hasCustomPrompt="1"/>
          </p:nvPr>
        </p:nvSpPr>
        <p:spPr>
          <a:xfrm>
            <a:off x="1653362" y="561276"/>
            <a:ext cx="2052637" cy="1785937"/>
          </a:xfrm>
        </p:spPr>
        <p:txBody>
          <a:bodyPr>
            <a:noAutofit/>
          </a:bodyPr>
          <a:lstStyle>
            <a:lvl1pPr marL="0" indent="0">
              <a:buNone/>
              <a:defRPr sz="11500" b="1">
                <a:solidFill>
                  <a:schemeClr val="bg1">
                    <a:alpha val="65236"/>
                  </a:schemeClr>
                </a:solidFill>
                <a:effectLst>
                  <a:outerShdw blurRad="63500" sx="102000" sy="102000" algn="ctr" rotWithShape="0">
                    <a:prstClr val="black">
                      <a:alpha val="40000"/>
                    </a:prstClr>
                  </a:outerShdw>
                </a:effectLst>
              </a:defRPr>
            </a:lvl1pPr>
          </a:lstStyle>
          <a:p>
            <a:pPr lvl="0"/>
            <a:r>
              <a:rPr lang="en-VN" dirty="0"/>
              <a:t>01</a:t>
            </a:r>
          </a:p>
        </p:txBody>
      </p:sp>
      <p:sp>
        <p:nvSpPr>
          <p:cNvPr id="10" name="Freeform 9">
            <a:extLst>
              <a:ext uri="{FF2B5EF4-FFF2-40B4-BE49-F238E27FC236}">
                <a16:creationId xmlns:a16="http://schemas.microsoft.com/office/drawing/2014/main" id="{3801A917-2F30-C5E0-9749-96D2AA3258C3}"/>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000" y="1036767"/>
            <a:ext cx="10980000" cy="890663"/>
          </a:xfrm>
        </p:spPr>
        <p:txBody>
          <a:bodyPr/>
          <a:lstStyle>
            <a:lvl1pPr marL="0" indent="0">
              <a:buFont typeface="+mj-lt"/>
              <a:buNone/>
              <a:defRPr b="1">
                <a:gradFill flip="none" rotWithShape="1">
                  <a:gsLst>
                    <a:gs pos="0">
                      <a:schemeClr val="accent4">
                        <a:lumMod val="75000"/>
                      </a:schemeClr>
                    </a:gs>
                    <a:gs pos="100000">
                      <a:schemeClr val="accent3">
                        <a:lumMod val="75000"/>
                      </a:schemeClr>
                    </a:gs>
                  </a:gsLst>
                  <a:lin ang="16200000" scaled="1"/>
                  <a:tileRect/>
                </a:gradFill>
              </a:defRPr>
            </a:lvl1pPr>
          </a:lstStyle>
          <a:p>
            <a:r>
              <a:rPr lang="en-US" dirty="0"/>
              <a:t>Click to edit Master title style</a:t>
            </a:r>
          </a:p>
        </p:txBody>
      </p:sp>
      <p:sp>
        <p:nvSpPr>
          <p:cNvPr id="3" name="Content Placeholder 2"/>
          <p:cNvSpPr>
            <a:spLocks noGrp="1"/>
          </p:cNvSpPr>
          <p:nvPr>
            <p:ph idx="1"/>
          </p:nvPr>
        </p:nvSpPr>
        <p:spPr>
          <a:xfrm>
            <a:off x="606000" y="2020279"/>
            <a:ext cx="10980000" cy="4156684"/>
          </a:xfrm>
        </p:spPr>
        <p:txBody>
          <a:bodyPr/>
          <a:lstStyle>
            <a:lvl1pPr>
              <a:lnSpc>
                <a:spcPct val="130000"/>
              </a:lnSpc>
              <a:spcBef>
                <a:spcPts val="300"/>
              </a:spcBef>
              <a:spcAft>
                <a:spcPts val="300"/>
              </a:spcAft>
              <a:defRPr/>
            </a:lvl1pPr>
            <a:lvl2pPr>
              <a:lnSpc>
                <a:spcPct val="130000"/>
              </a:lnSpc>
              <a:spcBef>
                <a:spcPts val="300"/>
              </a:spcBef>
              <a:spcAft>
                <a:spcPts val="300"/>
              </a:spcAft>
              <a:defRPr/>
            </a:lvl2pPr>
            <a:lvl3pPr>
              <a:lnSpc>
                <a:spcPct val="130000"/>
              </a:lnSpc>
              <a:spcBef>
                <a:spcPts val="300"/>
              </a:spcBef>
              <a:spcAft>
                <a:spcPts val="300"/>
              </a:spcAft>
              <a:defRPr/>
            </a:lvl3pPr>
            <a:lvl4pPr>
              <a:lnSpc>
                <a:spcPct val="130000"/>
              </a:lnSpc>
              <a:spcBef>
                <a:spcPts val="300"/>
              </a:spcBef>
              <a:spcAft>
                <a:spcPts val="300"/>
              </a:spcAft>
              <a:defRPr/>
            </a:lvl4pPr>
            <a:lvl5pPr>
              <a:lnSpc>
                <a:spcPct val="130000"/>
              </a:lnSpc>
              <a:spcBef>
                <a:spcPts val="300"/>
              </a:spcBef>
              <a:spcAft>
                <a:spcPts val="3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33164" y="6356350"/>
            <a:ext cx="2743200" cy="365125"/>
          </a:xfrm>
        </p:spPr>
        <p:txBody>
          <a:bodyPr/>
          <a:lstStyle/>
          <a:p>
            <a:fld id="{A4B08D6D-E5AB-054C-8BBA-2EAE96362CB2}" type="datetime3">
              <a:rPr lang="en-US" smtClean="0"/>
              <a:t>24 April 2025</a:t>
            </a:fld>
            <a:endParaRPr lang="en-US" dirty="0"/>
          </a:p>
        </p:txBody>
      </p:sp>
      <p:sp>
        <p:nvSpPr>
          <p:cNvPr id="5" name="Footer Placeholder 4"/>
          <p:cNvSpPr>
            <a:spLocks noGrp="1"/>
          </p:cNvSpPr>
          <p:nvPr>
            <p:ph type="ftr" sz="quarter" idx="11"/>
          </p:nvPr>
        </p:nvSpPr>
        <p:spPr>
          <a:xfrm>
            <a:off x="4233564" y="6356350"/>
            <a:ext cx="4114800" cy="365125"/>
          </a:xfrm>
        </p:spPr>
        <p:txBody>
          <a:bodyPr/>
          <a:lstStyle/>
          <a:p>
            <a:r>
              <a:rPr lang="en-US"/>
              <a:t>Copyrights 2024 CE-UIT. All Rights Reserved.</a:t>
            </a:r>
            <a:endParaRPr lang="en-US" dirty="0"/>
          </a:p>
        </p:txBody>
      </p:sp>
      <p:sp>
        <p:nvSpPr>
          <p:cNvPr id="7" name="Rectangle 6">
            <a:extLst>
              <a:ext uri="{FF2B5EF4-FFF2-40B4-BE49-F238E27FC236}">
                <a16:creationId xmlns:a16="http://schemas.microsoft.com/office/drawing/2014/main" id="{107F0F65-AD9D-F4EF-651A-F8557E5CEDEF}"/>
              </a:ext>
            </a:extLst>
          </p:cNvPr>
          <p:cNvSpPr/>
          <p:nvPr userDrawn="1"/>
        </p:nvSpPr>
        <p:spPr>
          <a:xfrm rot="5400000">
            <a:off x="5778985" y="-5780045"/>
            <a:ext cx="631552" cy="12194479"/>
          </a:xfrm>
          <a:prstGeom prst="rect">
            <a:avLst/>
          </a:prstGeom>
          <a:gradFill>
            <a:gsLst>
              <a:gs pos="0">
                <a:schemeClr val="accent3">
                  <a:lumMod val="75000"/>
                </a:schemeClr>
              </a:gs>
              <a:gs pos="100000">
                <a:schemeClr val="accent4">
                  <a:lumMod val="75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D6792619-8016-D1B1-D5B6-0463FC873115}"/>
              </a:ext>
            </a:extLst>
          </p:cNvPr>
          <p:cNvSpPr/>
          <p:nvPr userDrawn="1"/>
        </p:nvSpPr>
        <p:spPr>
          <a:xfrm rot="5400000" flipV="1">
            <a:off x="578022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E634CFDC-8819-F613-CB53-B010209F03B3}"/>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0" name="Group 9">
            <a:extLst>
              <a:ext uri="{FF2B5EF4-FFF2-40B4-BE49-F238E27FC236}">
                <a16:creationId xmlns:a16="http://schemas.microsoft.com/office/drawing/2014/main" id="{A847D5C7-4917-CA09-77DC-A3EC771CB75C}"/>
              </a:ext>
            </a:extLst>
          </p:cNvPr>
          <p:cNvGrpSpPr/>
          <p:nvPr userDrawn="1"/>
        </p:nvGrpSpPr>
        <p:grpSpPr>
          <a:xfrm>
            <a:off x="4479985" y="241694"/>
            <a:ext cx="3232030" cy="768394"/>
            <a:chOff x="4280055" y="84406"/>
            <a:chExt cx="3631889" cy="863458"/>
          </a:xfrm>
        </p:grpSpPr>
        <p:sp>
          <p:nvSpPr>
            <p:cNvPr id="11" name="Rounded Rectangle 10">
              <a:extLst>
                <a:ext uri="{FF2B5EF4-FFF2-40B4-BE49-F238E27FC236}">
                  <a16:creationId xmlns:a16="http://schemas.microsoft.com/office/drawing/2014/main" id="{48D4D6A6-CC45-52A4-171D-81125CDEE0BB}"/>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ounded Rectangle 11">
              <a:extLst>
                <a:ext uri="{FF2B5EF4-FFF2-40B4-BE49-F238E27FC236}">
                  <a16:creationId xmlns:a16="http://schemas.microsoft.com/office/drawing/2014/main" id="{E10A2D28-A8FF-8313-ADCB-2B72C390FACF}"/>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3" name="Picture 12" descr="Icon&#10;&#10;Description automatically generated with medium confidence">
              <a:extLst>
                <a:ext uri="{FF2B5EF4-FFF2-40B4-BE49-F238E27FC236}">
                  <a16:creationId xmlns:a16="http://schemas.microsoft.com/office/drawing/2014/main" id="{1E73120D-A83C-0746-0C19-5132936E248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4" name="Picture 13" descr="A picture containing clipart, vector graphics&#10;&#10;Description automatically generated">
              <a:extLst>
                <a:ext uri="{FF2B5EF4-FFF2-40B4-BE49-F238E27FC236}">
                  <a16:creationId xmlns:a16="http://schemas.microsoft.com/office/drawing/2014/main" id="{FF279D30-BA02-4EF4-72A0-69A0DFA1F187}"/>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9" name="Group 18">
            <a:extLst>
              <a:ext uri="{FF2B5EF4-FFF2-40B4-BE49-F238E27FC236}">
                <a16:creationId xmlns:a16="http://schemas.microsoft.com/office/drawing/2014/main" id="{215A5037-1013-FEAC-916D-D7685B8E78E3}"/>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20" name="Oval 19">
              <a:extLst>
                <a:ext uri="{FF2B5EF4-FFF2-40B4-BE49-F238E27FC236}">
                  <a16:creationId xmlns:a16="http://schemas.microsoft.com/office/drawing/2014/main" id="{96836040-223F-32E9-6652-247D1B1776AC}"/>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1" name="Oval 20">
              <a:extLst>
                <a:ext uri="{FF2B5EF4-FFF2-40B4-BE49-F238E27FC236}">
                  <a16:creationId xmlns:a16="http://schemas.microsoft.com/office/drawing/2014/main" id="{BC7C8B3B-CA71-8CB4-C831-5785E5171D6A}"/>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6" name="Slide Number Placeholder 5"/>
          <p:cNvSpPr>
            <a:spLocks noGrp="1"/>
          </p:cNvSpPr>
          <p:nvPr userDrawn="1">
            <p:ph type="sldNum" sz="quarter" idx="12"/>
          </p:nvPr>
        </p:nvSpPr>
        <p:spPr>
          <a:xfrm>
            <a:off x="10422944" y="6356350"/>
            <a:ext cx="2743200" cy="365125"/>
          </a:xfrm>
        </p:spPr>
        <p:txBody>
          <a:bodyPr/>
          <a:lstStyle>
            <a:lvl1pPr algn="ctr">
              <a:defRPr>
                <a:solidFill>
                  <a:schemeClr val="bg1"/>
                </a:solidFill>
              </a:defRPr>
            </a:lvl1pPr>
          </a:lstStyle>
          <a:p>
            <a:fld id="{48F63A3B-78C7-47BE-AE5E-E10140E04643}" type="slidenum">
              <a:rPr lang="en-US" smtClean="0"/>
              <a:pPr/>
              <a:t>‹#›</a:t>
            </a:fld>
            <a:endParaRPr lang="en-US" dirty="0"/>
          </a:p>
        </p:txBody>
      </p:sp>
      <p:sp>
        <p:nvSpPr>
          <p:cNvPr id="24" name="Freeform 23">
            <a:extLst>
              <a:ext uri="{FF2B5EF4-FFF2-40B4-BE49-F238E27FC236}">
                <a16:creationId xmlns:a16="http://schemas.microsoft.com/office/drawing/2014/main" id="{DCEAF726-95E1-8A34-13F1-109FB98C6990}"/>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Tree>
    <p:extLst>
      <p:ext uri="{BB962C8B-B14F-4D97-AF65-F5344CB8AC3E}">
        <p14:creationId xmlns:p14="http://schemas.microsoft.com/office/powerpoint/2010/main" val="55504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000" y="1036767"/>
            <a:ext cx="10980000" cy="890663"/>
          </a:xfrm>
        </p:spPr>
        <p:txBody>
          <a:bodyPr/>
          <a:lstStyle>
            <a:lvl1pPr marL="0" indent="0">
              <a:buFont typeface="+mj-lt"/>
              <a:buNone/>
              <a:defRPr b="1">
                <a:gradFill flip="none" rotWithShape="1">
                  <a:gsLst>
                    <a:gs pos="0">
                      <a:schemeClr val="accent4">
                        <a:lumMod val="75000"/>
                      </a:schemeClr>
                    </a:gs>
                    <a:gs pos="100000">
                      <a:schemeClr val="accent3">
                        <a:lumMod val="75000"/>
                      </a:schemeClr>
                    </a:gs>
                  </a:gsLst>
                  <a:lin ang="16200000" scaled="1"/>
                  <a:tileRect/>
                </a:gradFill>
              </a:defRPr>
            </a:lvl1pPr>
          </a:lstStyle>
          <a:p>
            <a:r>
              <a:rPr lang="en-US" dirty="0"/>
              <a:t>Click to edit Master title style</a:t>
            </a:r>
          </a:p>
        </p:txBody>
      </p:sp>
      <p:sp>
        <p:nvSpPr>
          <p:cNvPr id="3" name="Content Placeholder 2"/>
          <p:cNvSpPr>
            <a:spLocks noGrp="1"/>
          </p:cNvSpPr>
          <p:nvPr>
            <p:ph idx="1"/>
          </p:nvPr>
        </p:nvSpPr>
        <p:spPr>
          <a:xfrm>
            <a:off x="606000" y="2020279"/>
            <a:ext cx="10980000" cy="4156684"/>
          </a:xfrm>
        </p:spPr>
        <p:txBody>
          <a:bodyPr/>
          <a:lstStyle>
            <a:lvl1pPr>
              <a:lnSpc>
                <a:spcPct val="130000"/>
              </a:lnSpc>
              <a:spcBef>
                <a:spcPts val="300"/>
              </a:spcBef>
              <a:spcAft>
                <a:spcPts val="300"/>
              </a:spcAft>
              <a:defRPr/>
            </a:lvl1pPr>
            <a:lvl2pPr>
              <a:lnSpc>
                <a:spcPct val="130000"/>
              </a:lnSpc>
              <a:spcBef>
                <a:spcPts val="300"/>
              </a:spcBef>
              <a:spcAft>
                <a:spcPts val="300"/>
              </a:spcAft>
              <a:defRPr/>
            </a:lvl2pPr>
            <a:lvl3pPr>
              <a:lnSpc>
                <a:spcPct val="130000"/>
              </a:lnSpc>
              <a:spcBef>
                <a:spcPts val="300"/>
              </a:spcBef>
              <a:spcAft>
                <a:spcPts val="300"/>
              </a:spcAft>
              <a:defRPr/>
            </a:lvl3pPr>
            <a:lvl4pPr>
              <a:lnSpc>
                <a:spcPct val="130000"/>
              </a:lnSpc>
              <a:spcBef>
                <a:spcPts val="300"/>
              </a:spcBef>
              <a:spcAft>
                <a:spcPts val="300"/>
              </a:spcAft>
              <a:defRPr/>
            </a:lvl4pPr>
            <a:lvl5pPr>
              <a:lnSpc>
                <a:spcPct val="130000"/>
              </a:lnSpc>
              <a:spcBef>
                <a:spcPts val="300"/>
              </a:spcBef>
              <a:spcAft>
                <a:spcPts val="3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33164" y="6356350"/>
            <a:ext cx="2743200" cy="365125"/>
          </a:xfrm>
        </p:spPr>
        <p:txBody>
          <a:bodyPr/>
          <a:lstStyle/>
          <a:p>
            <a:fld id="{A4B08D6D-E5AB-054C-8BBA-2EAE96362CB2}" type="datetime3">
              <a:rPr lang="en-US" smtClean="0"/>
              <a:t>24 April 2025</a:t>
            </a:fld>
            <a:endParaRPr lang="en-US" dirty="0"/>
          </a:p>
        </p:txBody>
      </p:sp>
      <p:sp>
        <p:nvSpPr>
          <p:cNvPr id="5" name="Footer Placeholder 4"/>
          <p:cNvSpPr>
            <a:spLocks noGrp="1"/>
          </p:cNvSpPr>
          <p:nvPr>
            <p:ph type="ftr" sz="quarter" idx="11"/>
          </p:nvPr>
        </p:nvSpPr>
        <p:spPr>
          <a:xfrm>
            <a:off x="4233564" y="6356350"/>
            <a:ext cx="4114800" cy="365125"/>
          </a:xfrm>
        </p:spPr>
        <p:txBody>
          <a:bodyPr/>
          <a:lstStyle/>
          <a:p>
            <a:r>
              <a:rPr lang="en-US"/>
              <a:t>Copyrights 2024 CE-UIT. All Rights Reserved.</a:t>
            </a:r>
            <a:endParaRPr lang="en-US" dirty="0"/>
          </a:p>
        </p:txBody>
      </p:sp>
      <p:sp>
        <p:nvSpPr>
          <p:cNvPr id="7" name="Rectangle 6">
            <a:extLst>
              <a:ext uri="{FF2B5EF4-FFF2-40B4-BE49-F238E27FC236}">
                <a16:creationId xmlns:a16="http://schemas.microsoft.com/office/drawing/2014/main" id="{107F0F65-AD9D-F4EF-651A-F8557E5CEDEF}"/>
              </a:ext>
            </a:extLst>
          </p:cNvPr>
          <p:cNvSpPr/>
          <p:nvPr userDrawn="1"/>
        </p:nvSpPr>
        <p:spPr>
          <a:xfrm rot="5400000">
            <a:off x="5778985" y="-5780045"/>
            <a:ext cx="631552" cy="12194479"/>
          </a:xfrm>
          <a:prstGeom prst="rect">
            <a:avLst/>
          </a:prstGeom>
          <a:gradFill>
            <a:gsLst>
              <a:gs pos="0">
                <a:schemeClr val="accent3">
                  <a:lumMod val="75000"/>
                </a:schemeClr>
              </a:gs>
              <a:gs pos="100000">
                <a:schemeClr val="accent4">
                  <a:lumMod val="75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D6792619-8016-D1B1-D5B6-0463FC873115}"/>
              </a:ext>
            </a:extLst>
          </p:cNvPr>
          <p:cNvSpPr/>
          <p:nvPr userDrawn="1"/>
        </p:nvSpPr>
        <p:spPr>
          <a:xfrm rot="5400000" flipV="1">
            <a:off x="578022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E634CFDC-8819-F613-CB53-B010209F03B3}"/>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0" name="Group 9">
            <a:extLst>
              <a:ext uri="{FF2B5EF4-FFF2-40B4-BE49-F238E27FC236}">
                <a16:creationId xmlns:a16="http://schemas.microsoft.com/office/drawing/2014/main" id="{A847D5C7-4917-CA09-77DC-A3EC771CB75C}"/>
              </a:ext>
            </a:extLst>
          </p:cNvPr>
          <p:cNvGrpSpPr/>
          <p:nvPr userDrawn="1"/>
        </p:nvGrpSpPr>
        <p:grpSpPr>
          <a:xfrm>
            <a:off x="4479985" y="241694"/>
            <a:ext cx="3232030" cy="768394"/>
            <a:chOff x="4280055" y="84406"/>
            <a:chExt cx="3631889" cy="863458"/>
          </a:xfrm>
        </p:grpSpPr>
        <p:sp>
          <p:nvSpPr>
            <p:cNvPr id="11" name="Rounded Rectangle 10">
              <a:extLst>
                <a:ext uri="{FF2B5EF4-FFF2-40B4-BE49-F238E27FC236}">
                  <a16:creationId xmlns:a16="http://schemas.microsoft.com/office/drawing/2014/main" id="{48D4D6A6-CC45-52A4-171D-81125CDEE0BB}"/>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ounded Rectangle 11">
              <a:extLst>
                <a:ext uri="{FF2B5EF4-FFF2-40B4-BE49-F238E27FC236}">
                  <a16:creationId xmlns:a16="http://schemas.microsoft.com/office/drawing/2014/main" id="{E10A2D28-A8FF-8313-ADCB-2B72C390FACF}"/>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3" name="Picture 12" descr="Icon&#10;&#10;Description automatically generated with medium confidence">
              <a:extLst>
                <a:ext uri="{FF2B5EF4-FFF2-40B4-BE49-F238E27FC236}">
                  <a16:creationId xmlns:a16="http://schemas.microsoft.com/office/drawing/2014/main" id="{1E73120D-A83C-0746-0C19-5132936E248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4" name="Picture 13" descr="A picture containing clipart, vector graphics&#10;&#10;Description automatically generated">
              <a:extLst>
                <a:ext uri="{FF2B5EF4-FFF2-40B4-BE49-F238E27FC236}">
                  <a16:creationId xmlns:a16="http://schemas.microsoft.com/office/drawing/2014/main" id="{FF279D30-BA02-4EF4-72A0-69A0DFA1F187}"/>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9" name="Group 18">
            <a:extLst>
              <a:ext uri="{FF2B5EF4-FFF2-40B4-BE49-F238E27FC236}">
                <a16:creationId xmlns:a16="http://schemas.microsoft.com/office/drawing/2014/main" id="{215A5037-1013-FEAC-916D-D7685B8E78E3}"/>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20" name="Oval 19">
              <a:extLst>
                <a:ext uri="{FF2B5EF4-FFF2-40B4-BE49-F238E27FC236}">
                  <a16:creationId xmlns:a16="http://schemas.microsoft.com/office/drawing/2014/main" id="{96836040-223F-32E9-6652-247D1B1776AC}"/>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1" name="Oval 20">
              <a:extLst>
                <a:ext uri="{FF2B5EF4-FFF2-40B4-BE49-F238E27FC236}">
                  <a16:creationId xmlns:a16="http://schemas.microsoft.com/office/drawing/2014/main" id="{BC7C8B3B-CA71-8CB4-C831-5785E5171D6A}"/>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6" name="Slide Number Placeholder 5"/>
          <p:cNvSpPr>
            <a:spLocks noGrp="1"/>
          </p:cNvSpPr>
          <p:nvPr userDrawn="1">
            <p:ph type="sldNum" sz="quarter" idx="12"/>
          </p:nvPr>
        </p:nvSpPr>
        <p:spPr>
          <a:xfrm>
            <a:off x="10422944" y="6356350"/>
            <a:ext cx="2743200" cy="365125"/>
          </a:xfrm>
        </p:spPr>
        <p:txBody>
          <a:bodyPr/>
          <a:lstStyle>
            <a:lvl1pPr algn="ctr">
              <a:defRPr>
                <a:solidFill>
                  <a:schemeClr val="bg1"/>
                </a:solidFill>
              </a:defRPr>
            </a:lvl1pPr>
          </a:lstStyle>
          <a:p>
            <a:fld id="{48F63A3B-78C7-47BE-AE5E-E10140E04643}" type="slidenum">
              <a:rPr lang="en-US" smtClean="0"/>
              <a:pPr/>
              <a:t>‹#›</a:t>
            </a:fld>
            <a:endParaRPr lang="en-US" dirty="0"/>
          </a:p>
        </p:txBody>
      </p:sp>
      <p:sp>
        <p:nvSpPr>
          <p:cNvPr id="24" name="Freeform 23">
            <a:extLst>
              <a:ext uri="{FF2B5EF4-FFF2-40B4-BE49-F238E27FC236}">
                <a16:creationId xmlns:a16="http://schemas.microsoft.com/office/drawing/2014/main" id="{DCEAF726-95E1-8A34-13F1-109FB98C6990}"/>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Tree>
    <p:extLst>
      <p:ext uri="{BB962C8B-B14F-4D97-AF65-F5344CB8AC3E}">
        <p14:creationId xmlns:p14="http://schemas.microsoft.com/office/powerpoint/2010/main" val="294280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000" y="1036767"/>
            <a:ext cx="10980000" cy="890663"/>
          </a:xfrm>
        </p:spPr>
        <p:txBody>
          <a:bodyPr/>
          <a:lstStyle>
            <a:lvl1pPr marL="0" indent="0">
              <a:buFont typeface="+mj-lt"/>
              <a:buNone/>
              <a:defRPr b="1">
                <a:gradFill flip="none" rotWithShape="1">
                  <a:gsLst>
                    <a:gs pos="0">
                      <a:schemeClr val="accent4">
                        <a:lumMod val="75000"/>
                      </a:schemeClr>
                    </a:gs>
                    <a:gs pos="100000">
                      <a:schemeClr val="accent3">
                        <a:lumMod val="75000"/>
                      </a:schemeClr>
                    </a:gs>
                  </a:gsLst>
                  <a:lin ang="16200000" scaled="1"/>
                  <a:tileRect/>
                </a:gradFill>
              </a:defRPr>
            </a:lvl1pPr>
          </a:lstStyle>
          <a:p>
            <a:r>
              <a:rPr lang="en-US" dirty="0"/>
              <a:t>Click to edit Master title style</a:t>
            </a:r>
          </a:p>
        </p:txBody>
      </p:sp>
      <p:sp>
        <p:nvSpPr>
          <p:cNvPr id="3" name="Content Placeholder 2"/>
          <p:cNvSpPr>
            <a:spLocks noGrp="1"/>
          </p:cNvSpPr>
          <p:nvPr>
            <p:ph idx="1"/>
          </p:nvPr>
        </p:nvSpPr>
        <p:spPr>
          <a:xfrm>
            <a:off x="606000" y="2020279"/>
            <a:ext cx="10980000" cy="4156684"/>
          </a:xfrm>
        </p:spPr>
        <p:txBody>
          <a:bodyPr/>
          <a:lstStyle>
            <a:lvl1pPr>
              <a:lnSpc>
                <a:spcPct val="130000"/>
              </a:lnSpc>
              <a:spcBef>
                <a:spcPts val="300"/>
              </a:spcBef>
              <a:spcAft>
                <a:spcPts val="300"/>
              </a:spcAft>
              <a:defRPr/>
            </a:lvl1pPr>
            <a:lvl2pPr>
              <a:lnSpc>
                <a:spcPct val="130000"/>
              </a:lnSpc>
              <a:spcBef>
                <a:spcPts val="300"/>
              </a:spcBef>
              <a:spcAft>
                <a:spcPts val="300"/>
              </a:spcAft>
              <a:defRPr/>
            </a:lvl2pPr>
            <a:lvl3pPr>
              <a:lnSpc>
                <a:spcPct val="130000"/>
              </a:lnSpc>
              <a:spcBef>
                <a:spcPts val="300"/>
              </a:spcBef>
              <a:spcAft>
                <a:spcPts val="300"/>
              </a:spcAft>
              <a:defRPr/>
            </a:lvl3pPr>
            <a:lvl4pPr>
              <a:lnSpc>
                <a:spcPct val="130000"/>
              </a:lnSpc>
              <a:spcBef>
                <a:spcPts val="300"/>
              </a:spcBef>
              <a:spcAft>
                <a:spcPts val="300"/>
              </a:spcAft>
              <a:defRPr/>
            </a:lvl4pPr>
            <a:lvl5pPr>
              <a:lnSpc>
                <a:spcPct val="130000"/>
              </a:lnSpc>
              <a:spcBef>
                <a:spcPts val="300"/>
              </a:spcBef>
              <a:spcAft>
                <a:spcPts val="3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33164" y="6356350"/>
            <a:ext cx="2743200" cy="365125"/>
          </a:xfrm>
        </p:spPr>
        <p:txBody>
          <a:bodyPr/>
          <a:lstStyle/>
          <a:p>
            <a:fld id="{A4B08D6D-E5AB-054C-8BBA-2EAE96362CB2}" type="datetime3">
              <a:rPr lang="en-US" smtClean="0"/>
              <a:t>24 April 2025</a:t>
            </a:fld>
            <a:endParaRPr lang="en-US" dirty="0"/>
          </a:p>
        </p:txBody>
      </p:sp>
      <p:sp>
        <p:nvSpPr>
          <p:cNvPr id="5" name="Footer Placeholder 4"/>
          <p:cNvSpPr>
            <a:spLocks noGrp="1"/>
          </p:cNvSpPr>
          <p:nvPr>
            <p:ph type="ftr" sz="quarter" idx="11"/>
          </p:nvPr>
        </p:nvSpPr>
        <p:spPr>
          <a:xfrm>
            <a:off x="4233564" y="6356350"/>
            <a:ext cx="4114800" cy="365125"/>
          </a:xfrm>
        </p:spPr>
        <p:txBody>
          <a:bodyPr/>
          <a:lstStyle/>
          <a:p>
            <a:r>
              <a:rPr lang="en-US"/>
              <a:t>Copyrights 2024 CE-UIT. All Rights Reserved.</a:t>
            </a:r>
            <a:endParaRPr lang="en-US" dirty="0"/>
          </a:p>
        </p:txBody>
      </p:sp>
      <p:sp>
        <p:nvSpPr>
          <p:cNvPr id="7" name="Rectangle 6">
            <a:extLst>
              <a:ext uri="{FF2B5EF4-FFF2-40B4-BE49-F238E27FC236}">
                <a16:creationId xmlns:a16="http://schemas.microsoft.com/office/drawing/2014/main" id="{107F0F65-AD9D-F4EF-651A-F8557E5CEDEF}"/>
              </a:ext>
            </a:extLst>
          </p:cNvPr>
          <p:cNvSpPr/>
          <p:nvPr userDrawn="1"/>
        </p:nvSpPr>
        <p:spPr>
          <a:xfrm rot="5400000">
            <a:off x="5778985" y="-5780045"/>
            <a:ext cx="631552" cy="12194479"/>
          </a:xfrm>
          <a:prstGeom prst="rect">
            <a:avLst/>
          </a:prstGeom>
          <a:gradFill>
            <a:gsLst>
              <a:gs pos="0">
                <a:schemeClr val="accent3">
                  <a:lumMod val="75000"/>
                </a:schemeClr>
              </a:gs>
              <a:gs pos="100000">
                <a:schemeClr val="accent4">
                  <a:lumMod val="75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D6792619-8016-D1B1-D5B6-0463FC873115}"/>
              </a:ext>
            </a:extLst>
          </p:cNvPr>
          <p:cNvSpPr/>
          <p:nvPr userDrawn="1"/>
        </p:nvSpPr>
        <p:spPr>
          <a:xfrm rot="5400000" flipV="1">
            <a:off x="578022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E634CFDC-8819-F613-CB53-B010209F03B3}"/>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0" name="Group 9">
            <a:extLst>
              <a:ext uri="{FF2B5EF4-FFF2-40B4-BE49-F238E27FC236}">
                <a16:creationId xmlns:a16="http://schemas.microsoft.com/office/drawing/2014/main" id="{A847D5C7-4917-CA09-77DC-A3EC771CB75C}"/>
              </a:ext>
            </a:extLst>
          </p:cNvPr>
          <p:cNvGrpSpPr/>
          <p:nvPr userDrawn="1"/>
        </p:nvGrpSpPr>
        <p:grpSpPr>
          <a:xfrm>
            <a:off x="4479985" y="241694"/>
            <a:ext cx="3232030" cy="768394"/>
            <a:chOff x="4280055" y="84406"/>
            <a:chExt cx="3631889" cy="863458"/>
          </a:xfrm>
        </p:grpSpPr>
        <p:sp>
          <p:nvSpPr>
            <p:cNvPr id="11" name="Rounded Rectangle 10">
              <a:extLst>
                <a:ext uri="{FF2B5EF4-FFF2-40B4-BE49-F238E27FC236}">
                  <a16:creationId xmlns:a16="http://schemas.microsoft.com/office/drawing/2014/main" id="{48D4D6A6-CC45-52A4-171D-81125CDEE0BB}"/>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ounded Rectangle 11">
              <a:extLst>
                <a:ext uri="{FF2B5EF4-FFF2-40B4-BE49-F238E27FC236}">
                  <a16:creationId xmlns:a16="http://schemas.microsoft.com/office/drawing/2014/main" id="{E10A2D28-A8FF-8313-ADCB-2B72C390FACF}"/>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3" name="Picture 12" descr="Icon&#10;&#10;Description automatically generated with medium confidence">
              <a:extLst>
                <a:ext uri="{FF2B5EF4-FFF2-40B4-BE49-F238E27FC236}">
                  <a16:creationId xmlns:a16="http://schemas.microsoft.com/office/drawing/2014/main" id="{1E73120D-A83C-0746-0C19-5132936E248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4" name="Picture 13" descr="A picture containing clipart, vector graphics&#10;&#10;Description automatically generated">
              <a:extLst>
                <a:ext uri="{FF2B5EF4-FFF2-40B4-BE49-F238E27FC236}">
                  <a16:creationId xmlns:a16="http://schemas.microsoft.com/office/drawing/2014/main" id="{FF279D30-BA02-4EF4-72A0-69A0DFA1F187}"/>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9" name="Group 18">
            <a:extLst>
              <a:ext uri="{FF2B5EF4-FFF2-40B4-BE49-F238E27FC236}">
                <a16:creationId xmlns:a16="http://schemas.microsoft.com/office/drawing/2014/main" id="{215A5037-1013-FEAC-916D-D7685B8E78E3}"/>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20" name="Oval 19">
              <a:extLst>
                <a:ext uri="{FF2B5EF4-FFF2-40B4-BE49-F238E27FC236}">
                  <a16:creationId xmlns:a16="http://schemas.microsoft.com/office/drawing/2014/main" id="{96836040-223F-32E9-6652-247D1B1776AC}"/>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1" name="Oval 20">
              <a:extLst>
                <a:ext uri="{FF2B5EF4-FFF2-40B4-BE49-F238E27FC236}">
                  <a16:creationId xmlns:a16="http://schemas.microsoft.com/office/drawing/2014/main" id="{BC7C8B3B-CA71-8CB4-C831-5785E5171D6A}"/>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6" name="Slide Number Placeholder 5"/>
          <p:cNvSpPr>
            <a:spLocks noGrp="1"/>
          </p:cNvSpPr>
          <p:nvPr userDrawn="1">
            <p:ph type="sldNum" sz="quarter" idx="12"/>
          </p:nvPr>
        </p:nvSpPr>
        <p:spPr>
          <a:xfrm>
            <a:off x="10422944" y="6356350"/>
            <a:ext cx="2743200" cy="365125"/>
          </a:xfrm>
        </p:spPr>
        <p:txBody>
          <a:bodyPr/>
          <a:lstStyle>
            <a:lvl1pPr algn="ctr">
              <a:defRPr>
                <a:solidFill>
                  <a:schemeClr val="bg1"/>
                </a:solidFill>
              </a:defRPr>
            </a:lvl1pPr>
          </a:lstStyle>
          <a:p>
            <a:fld id="{48F63A3B-78C7-47BE-AE5E-E10140E04643}" type="slidenum">
              <a:rPr lang="en-US" smtClean="0"/>
              <a:pPr/>
              <a:t>‹#›</a:t>
            </a:fld>
            <a:endParaRPr lang="en-US" dirty="0"/>
          </a:p>
        </p:txBody>
      </p:sp>
      <p:sp>
        <p:nvSpPr>
          <p:cNvPr id="24" name="Freeform 23">
            <a:extLst>
              <a:ext uri="{FF2B5EF4-FFF2-40B4-BE49-F238E27FC236}">
                <a16:creationId xmlns:a16="http://schemas.microsoft.com/office/drawing/2014/main" id="{DCEAF726-95E1-8A34-13F1-109FB98C6990}"/>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Tree>
    <p:extLst>
      <p:ext uri="{BB962C8B-B14F-4D97-AF65-F5344CB8AC3E}">
        <p14:creationId xmlns:p14="http://schemas.microsoft.com/office/powerpoint/2010/main" val="3144348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000" y="1036767"/>
            <a:ext cx="10980000" cy="890663"/>
          </a:xfrm>
        </p:spPr>
        <p:txBody>
          <a:bodyPr/>
          <a:lstStyle>
            <a:lvl1pPr marL="0" indent="0">
              <a:buFont typeface="+mj-lt"/>
              <a:buNone/>
              <a:defRPr b="1">
                <a:gradFill flip="none" rotWithShape="1">
                  <a:gsLst>
                    <a:gs pos="0">
                      <a:schemeClr val="accent4">
                        <a:lumMod val="75000"/>
                      </a:schemeClr>
                    </a:gs>
                    <a:gs pos="100000">
                      <a:schemeClr val="accent3">
                        <a:lumMod val="75000"/>
                      </a:schemeClr>
                    </a:gs>
                  </a:gsLst>
                  <a:lin ang="16200000" scaled="1"/>
                  <a:tileRect/>
                </a:gradFill>
              </a:defRPr>
            </a:lvl1pPr>
          </a:lstStyle>
          <a:p>
            <a:r>
              <a:rPr lang="en-US" dirty="0"/>
              <a:t>Click to edit Master title style</a:t>
            </a:r>
          </a:p>
        </p:txBody>
      </p:sp>
      <p:sp>
        <p:nvSpPr>
          <p:cNvPr id="3" name="Content Placeholder 2"/>
          <p:cNvSpPr>
            <a:spLocks noGrp="1"/>
          </p:cNvSpPr>
          <p:nvPr>
            <p:ph idx="1"/>
          </p:nvPr>
        </p:nvSpPr>
        <p:spPr>
          <a:xfrm>
            <a:off x="606000" y="2020279"/>
            <a:ext cx="10980000" cy="4156684"/>
          </a:xfrm>
        </p:spPr>
        <p:txBody>
          <a:bodyPr/>
          <a:lstStyle>
            <a:lvl1pPr>
              <a:lnSpc>
                <a:spcPct val="130000"/>
              </a:lnSpc>
              <a:spcBef>
                <a:spcPts val="300"/>
              </a:spcBef>
              <a:spcAft>
                <a:spcPts val="300"/>
              </a:spcAft>
              <a:defRPr/>
            </a:lvl1pPr>
            <a:lvl2pPr>
              <a:lnSpc>
                <a:spcPct val="130000"/>
              </a:lnSpc>
              <a:spcBef>
                <a:spcPts val="300"/>
              </a:spcBef>
              <a:spcAft>
                <a:spcPts val="300"/>
              </a:spcAft>
              <a:defRPr/>
            </a:lvl2pPr>
            <a:lvl3pPr>
              <a:lnSpc>
                <a:spcPct val="130000"/>
              </a:lnSpc>
              <a:spcBef>
                <a:spcPts val="300"/>
              </a:spcBef>
              <a:spcAft>
                <a:spcPts val="300"/>
              </a:spcAft>
              <a:defRPr/>
            </a:lvl3pPr>
            <a:lvl4pPr>
              <a:lnSpc>
                <a:spcPct val="130000"/>
              </a:lnSpc>
              <a:spcBef>
                <a:spcPts val="300"/>
              </a:spcBef>
              <a:spcAft>
                <a:spcPts val="300"/>
              </a:spcAft>
              <a:defRPr/>
            </a:lvl4pPr>
            <a:lvl5pPr>
              <a:lnSpc>
                <a:spcPct val="130000"/>
              </a:lnSpc>
              <a:spcBef>
                <a:spcPts val="300"/>
              </a:spcBef>
              <a:spcAft>
                <a:spcPts val="3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33164" y="6356350"/>
            <a:ext cx="2743200" cy="365125"/>
          </a:xfrm>
        </p:spPr>
        <p:txBody>
          <a:bodyPr/>
          <a:lstStyle/>
          <a:p>
            <a:fld id="{A4B08D6D-E5AB-054C-8BBA-2EAE96362CB2}" type="datetime3">
              <a:rPr lang="en-US" smtClean="0"/>
              <a:t>24 April 2025</a:t>
            </a:fld>
            <a:endParaRPr lang="en-US" dirty="0"/>
          </a:p>
        </p:txBody>
      </p:sp>
      <p:sp>
        <p:nvSpPr>
          <p:cNvPr id="5" name="Footer Placeholder 4"/>
          <p:cNvSpPr>
            <a:spLocks noGrp="1"/>
          </p:cNvSpPr>
          <p:nvPr>
            <p:ph type="ftr" sz="quarter" idx="11"/>
          </p:nvPr>
        </p:nvSpPr>
        <p:spPr>
          <a:xfrm>
            <a:off x="4233564" y="6356350"/>
            <a:ext cx="4114800" cy="365125"/>
          </a:xfrm>
        </p:spPr>
        <p:txBody>
          <a:bodyPr/>
          <a:lstStyle/>
          <a:p>
            <a:r>
              <a:rPr lang="en-US"/>
              <a:t>Copyrights 2024 CE-UIT. All Rights Reserved.</a:t>
            </a:r>
            <a:endParaRPr lang="en-US" dirty="0"/>
          </a:p>
        </p:txBody>
      </p:sp>
      <p:sp>
        <p:nvSpPr>
          <p:cNvPr id="7" name="Rectangle 6">
            <a:extLst>
              <a:ext uri="{FF2B5EF4-FFF2-40B4-BE49-F238E27FC236}">
                <a16:creationId xmlns:a16="http://schemas.microsoft.com/office/drawing/2014/main" id="{107F0F65-AD9D-F4EF-651A-F8557E5CEDEF}"/>
              </a:ext>
            </a:extLst>
          </p:cNvPr>
          <p:cNvSpPr/>
          <p:nvPr userDrawn="1"/>
        </p:nvSpPr>
        <p:spPr>
          <a:xfrm rot="5400000">
            <a:off x="5778985" y="-5780045"/>
            <a:ext cx="631552" cy="12194479"/>
          </a:xfrm>
          <a:prstGeom prst="rect">
            <a:avLst/>
          </a:prstGeom>
          <a:gradFill>
            <a:gsLst>
              <a:gs pos="0">
                <a:schemeClr val="accent3">
                  <a:lumMod val="75000"/>
                </a:schemeClr>
              </a:gs>
              <a:gs pos="100000">
                <a:schemeClr val="accent4">
                  <a:lumMod val="75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D6792619-8016-D1B1-D5B6-0463FC873115}"/>
              </a:ext>
            </a:extLst>
          </p:cNvPr>
          <p:cNvSpPr/>
          <p:nvPr userDrawn="1"/>
        </p:nvSpPr>
        <p:spPr>
          <a:xfrm rot="5400000" flipV="1">
            <a:off x="578022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E634CFDC-8819-F613-CB53-B010209F03B3}"/>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0" name="Group 9">
            <a:extLst>
              <a:ext uri="{FF2B5EF4-FFF2-40B4-BE49-F238E27FC236}">
                <a16:creationId xmlns:a16="http://schemas.microsoft.com/office/drawing/2014/main" id="{A847D5C7-4917-CA09-77DC-A3EC771CB75C}"/>
              </a:ext>
            </a:extLst>
          </p:cNvPr>
          <p:cNvGrpSpPr/>
          <p:nvPr userDrawn="1"/>
        </p:nvGrpSpPr>
        <p:grpSpPr>
          <a:xfrm>
            <a:off x="4479985" y="241694"/>
            <a:ext cx="3232030" cy="768394"/>
            <a:chOff x="4280055" y="84406"/>
            <a:chExt cx="3631889" cy="863458"/>
          </a:xfrm>
        </p:grpSpPr>
        <p:sp>
          <p:nvSpPr>
            <p:cNvPr id="11" name="Rounded Rectangle 10">
              <a:extLst>
                <a:ext uri="{FF2B5EF4-FFF2-40B4-BE49-F238E27FC236}">
                  <a16:creationId xmlns:a16="http://schemas.microsoft.com/office/drawing/2014/main" id="{48D4D6A6-CC45-52A4-171D-81125CDEE0BB}"/>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ounded Rectangle 11">
              <a:extLst>
                <a:ext uri="{FF2B5EF4-FFF2-40B4-BE49-F238E27FC236}">
                  <a16:creationId xmlns:a16="http://schemas.microsoft.com/office/drawing/2014/main" id="{E10A2D28-A8FF-8313-ADCB-2B72C390FACF}"/>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3" name="Picture 12" descr="Icon&#10;&#10;Description automatically generated with medium confidence">
              <a:extLst>
                <a:ext uri="{FF2B5EF4-FFF2-40B4-BE49-F238E27FC236}">
                  <a16:creationId xmlns:a16="http://schemas.microsoft.com/office/drawing/2014/main" id="{1E73120D-A83C-0746-0C19-5132936E248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4" name="Picture 13" descr="A picture containing clipart, vector graphics&#10;&#10;Description automatically generated">
              <a:extLst>
                <a:ext uri="{FF2B5EF4-FFF2-40B4-BE49-F238E27FC236}">
                  <a16:creationId xmlns:a16="http://schemas.microsoft.com/office/drawing/2014/main" id="{FF279D30-BA02-4EF4-72A0-69A0DFA1F187}"/>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9" name="Group 18">
            <a:extLst>
              <a:ext uri="{FF2B5EF4-FFF2-40B4-BE49-F238E27FC236}">
                <a16:creationId xmlns:a16="http://schemas.microsoft.com/office/drawing/2014/main" id="{215A5037-1013-FEAC-916D-D7685B8E78E3}"/>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20" name="Oval 19">
              <a:extLst>
                <a:ext uri="{FF2B5EF4-FFF2-40B4-BE49-F238E27FC236}">
                  <a16:creationId xmlns:a16="http://schemas.microsoft.com/office/drawing/2014/main" id="{96836040-223F-32E9-6652-247D1B1776AC}"/>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1" name="Oval 20">
              <a:extLst>
                <a:ext uri="{FF2B5EF4-FFF2-40B4-BE49-F238E27FC236}">
                  <a16:creationId xmlns:a16="http://schemas.microsoft.com/office/drawing/2014/main" id="{BC7C8B3B-CA71-8CB4-C831-5785E5171D6A}"/>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6" name="Slide Number Placeholder 5"/>
          <p:cNvSpPr>
            <a:spLocks noGrp="1"/>
          </p:cNvSpPr>
          <p:nvPr userDrawn="1">
            <p:ph type="sldNum" sz="quarter" idx="12"/>
          </p:nvPr>
        </p:nvSpPr>
        <p:spPr>
          <a:xfrm>
            <a:off x="10422944" y="6356350"/>
            <a:ext cx="2743200" cy="365125"/>
          </a:xfrm>
        </p:spPr>
        <p:txBody>
          <a:bodyPr/>
          <a:lstStyle>
            <a:lvl1pPr algn="ctr">
              <a:defRPr>
                <a:solidFill>
                  <a:schemeClr val="bg1"/>
                </a:solidFill>
              </a:defRPr>
            </a:lvl1pPr>
          </a:lstStyle>
          <a:p>
            <a:fld id="{48F63A3B-78C7-47BE-AE5E-E10140E04643}" type="slidenum">
              <a:rPr lang="en-US" smtClean="0"/>
              <a:pPr/>
              <a:t>‹#›</a:t>
            </a:fld>
            <a:endParaRPr lang="en-US" dirty="0"/>
          </a:p>
        </p:txBody>
      </p:sp>
      <p:sp>
        <p:nvSpPr>
          <p:cNvPr id="24" name="Freeform 23">
            <a:extLst>
              <a:ext uri="{FF2B5EF4-FFF2-40B4-BE49-F238E27FC236}">
                <a16:creationId xmlns:a16="http://schemas.microsoft.com/office/drawing/2014/main" id="{DCEAF726-95E1-8A34-13F1-109FB98C6990}"/>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Tree>
    <p:extLst>
      <p:ext uri="{BB962C8B-B14F-4D97-AF65-F5344CB8AC3E}">
        <p14:creationId xmlns:p14="http://schemas.microsoft.com/office/powerpoint/2010/main" val="411037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000" y="1036767"/>
            <a:ext cx="10980000" cy="890663"/>
          </a:xfrm>
        </p:spPr>
        <p:txBody>
          <a:bodyPr/>
          <a:lstStyle>
            <a:lvl1pPr marL="0" indent="0">
              <a:buFont typeface="+mj-lt"/>
              <a:buNone/>
              <a:defRPr b="1">
                <a:gradFill flip="none" rotWithShape="1">
                  <a:gsLst>
                    <a:gs pos="0">
                      <a:schemeClr val="accent4">
                        <a:lumMod val="75000"/>
                      </a:schemeClr>
                    </a:gs>
                    <a:gs pos="100000">
                      <a:schemeClr val="accent3">
                        <a:lumMod val="75000"/>
                      </a:schemeClr>
                    </a:gs>
                  </a:gsLst>
                  <a:lin ang="16200000" scaled="1"/>
                  <a:tileRect/>
                </a:gradFill>
              </a:defRPr>
            </a:lvl1pPr>
          </a:lstStyle>
          <a:p>
            <a:r>
              <a:rPr lang="en-US" dirty="0"/>
              <a:t>Click to edit Master title style</a:t>
            </a:r>
          </a:p>
        </p:txBody>
      </p:sp>
      <p:sp>
        <p:nvSpPr>
          <p:cNvPr id="3" name="Content Placeholder 2"/>
          <p:cNvSpPr>
            <a:spLocks noGrp="1"/>
          </p:cNvSpPr>
          <p:nvPr>
            <p:ph idx="1"/>
          </p:nvPr>
        </p:nvSpPr>
        <p:spPr>
          <a:xfrm>
            <a:off x="606000" y="2020279"/>
            <a:ext cx="10980000" cy="4156684"/>
          </a:xfrm>
        </p:spPr>
        <p:txBody>
          <a:bodyPr/>
          <a:lstStyle>
            <a:lvl1pPr>
              <a:lnSpc>
                <a:spcPct val="130000"/>
              </a:lnSpc>
              <a:spcBef>
                <a:spcPts val="300"/>
              </a:spcBef>
              <a:spcAft>
                <a:spcPts val="300"/>
              </a:spcAft>
              <a:defRPr/>
            </a:lvl1pPr>
            <a:lvl2pPr>
              <a:lnSpc>
                <a:spcPct val="130000"/>
              </a:lnSpc>
              <a:spcBef>
                <a:spcPts val="300"/>
              </a:spcBef>
              <a:spcAft>
                <a:spcPts val="300"/>
              </a:spcAft>
              <a:defRPr/>
            </a:lvl2pPr>
            <a:lvl3pPr>
              <a:lnSpc>
                <a:spcPct val="130000"/>
              </a:lnSpc>
              <a:spcBef>
                <a:spcPts val="300"/>
              </a:spcBef>
              <a:spcAft>
                <a:spcPts val="300"/>
              </a:spcAft>
              <a:defRPr/>
            </a:lvl3pPr>
            <a:lvl4pPr>
              <a:lnSpc>
                <a:spcPct val="130000"/>
              </a:lnSpc>
              <a:spcBef>
                <a:spcPts val="300"/>
              </a:spcBef>
              <a:spcAft>
                <a:spcPts val="300"/>
              </a:spcAft>
              <a:defRPr/>
            </a:lvl4pPr>
            <a:lvl5pPr>
              <a:lnSpc>
                <a:spcPct val="130000"/>
              </a:lnSpc>
              <a:spcBef>
                <a:spcPts val="300"/>
              </a:spcBef>
              <a:spcAft>
                <a:spcPts val="3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33164" y="6356350"/>
            <a:ext cx="2743200" cy="365125"/>
          </a:xfrm>
        </p:spPr>
        <p:txBody>
          <a:bodyPr/>
          <a:lstStyle/>
          <a:p>
            <a:fld id="{A4B08D6D-E5AB-054C-8BBA-2EAE96362CB2}" type="datetime3">
              <a:rPr lang="en-US" smtClean="0"/>
              <a:t>24 April 2025</a:t>
            </a:fld>
            <a:endParaRPr lang="en-US" dirty="0"/>
          </a:p>
        </p:txBody>
      </p:sp>
      <p:sp>
        <p:nvSpPr>
          <p:cNvPr id="5" name="Footer Placeholder 4"/>
          <p:cNvSpPr>
            <a:spLocks noGrp="1"/>
          </p:cNvSpPr>
          <p:nvPr>
            <p:ph type="ftr" sz="quarter" idx="11"/>
          </p:nvPr>
        </p:nvSpPr>
        <p:spPr>
          <a:xfrm>
            <a:off x="4233564" y="6356350"/>
            <a:ext cx="4114800" cy="365125"/>
          </a:xfrm>
        </p:spPr>
        <p:txBody>
          <a:bodyPr/>
          <a:lstStyle/>
          <a:p>
            <a:r>
              <a:rPr lang="en-US"/>
              <a:t>Copyrights 2024 CE-UIT. All Rights Reserved.</a:t>
            </a:r>
            <a:endParaRPr lang="en-US" dirty="0"/>
          </a:p>
        </p:txBody>
      </p:sp>
      <p:sp>
        <p:nvSpPr>
          <p:cNvPr id="7" name="Rectangle 6">
            <a:extLst>
              <a:ext uri="{FF2B5EF4-FFF2-40B4-BE49-F238E27FC236}">
                <a16:creationId xmlns:a16="http://schemas.microsoft.com/office/drawing/2014/main" id="{107F0F65-AD9D-F4EF-651A-F8557E5CEDEF}"/>
              </a:ext>
            </a:extLst>
          </p:cNvPr>
          <p:cNvSpPr/>
          <p:nvPr userDrawn="1"/>
        </p:nvSpPr>
        <p:spPr>
          <a:xfrm rot="5400000">
            <a:off x="5778985" y="-5780045"/>
            <a:ext cx="631552" cy="12194479"/>
          </a:xfrm>
          <a:prstGeom prst="rect">
            <a:avLst/>
          </a:prstGeom>
          <a:gradFill>
            <a:gsLst>
              <a:gs pos="0">
                <a:schemeClr val="accent3">
                  <a:lumMod val="75000"/>
                </a:schemeClr>
              </a:gs>
              <a:gs pos="100000">
                <a:schemeClr val="accent4">
                  <a:lumMod val="75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D6792619-8016-D1B1-D5B6-0463FC873115}"/>
              </a:ext>
            </a:extLst>
          </p:cNvPr>
          <p:cNvSpPr/>
          <p:nvPr userDrawn="1"/>
        </p:nvSpPr>
        <p:spPr>
          <a:xfrm rot="5400000" flipV="1">
            <a:off x="578022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E634CFDC-8819-F613-CB53-B010209F03B3}"/>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0" name="Group 9">
            <a:extLst>
              <a:ext uri="{FF2B5EF4-FFF2-40B4-BE49-F238E27FC236}">
                <a16:creationId xmlns:a16="http://schemas.microsoft.com/office/drawing/2014/main" id="{A847D5C7-4917-CA09-77DC-A3EC771CB75C}"/>
              </a:ext>
            </a:extLst>
          </p:cNvPr>
          <p:cNvGrpSpPr/>
          <p:nvPr userDrawn="1"/>
        </p:nvGrpSpPr>
        <p:grpSpPr>
          <a:xfrm>
            <a:off x="4479985" y="241694"/>
            <a:ext cx="3232030" cy="768394"/>
            <a:chOff x="4280055" y="84406"/>
            <a:chExt cx="3631889" cy="863458"/>
          </a:xfrm>
        </p:grpSpPr>
        <p:sp>
          <p:nvSpPr>
            <p:cNvPr id="11" name="Rounded Rectangle 10">
              <a:extLst>
                <a:ext uri="{FF2B5EF4-FFF2-40B4-BE49-F238E27FC236}">
                  <a16:creationId xmlns:a16="http://schemas.microsoft.com/office/drawing/2014/main" id="{48D4D6A6-CC45-52A4-171D-81125CDEE0BB}"/>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ounded Rectangle 11">
              <a:extLst>
                <a:ext uri="{FF2B5EF4-FFF2-40B4-BE49-F238E27FC236}">
                  <a16:creationId xmlns:a16="http://schemas.microsoft.com/office/drawing/2014/main" id="{E10A2D28-A8FF-8313-ADCB-2B72C390FACF}"/>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3" name="Picture 12" descr="Icon&#10;&#10;Description automatically generated with medium confidence">
              <a:extLst>
                <a:ext uri="{FF2B5EF4-FFF2-40B4-BE49-F238E27FC236}">
                  <a16:creationId xmlns:a16="http://schemas.microsoft.com/office/drawing/2014/main" id="{1E73120D-A83C-0746-0C19-5132936E248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4" name="Picture 13" descr="A picture containing clipart, vector graphics&#10;&#10;Description automatically generated">
              <a:extLst>
                <a:ext uri="{FF2B5EF4-FFF2-40B4-BE49-F238E27FC236}">
                  <a16:creationId xmlns:a16="http://schemas.microsoft.com/office/drawing/2014/main" id="{FF279D30-BA02-4EF4-72A0-69A0DFA1F187}"/>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9" name="Group 18">
            <a:extLst>
              <a:ext uri="{FF2B5EF4-FFF2-40B4-BE49-F238E27FC236}">
                <a16:creationId xmlns:a16="http://schemas.microsoft.com/office/drawing/2014/main" id="{215A5037-1013-FEAC-916D-D7685B8E78E3}"/>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20" name="Oval 19">
              <a:extLst>
                <a:ext uri="{FF2B5EF4-FFF2-40B4-BE49-F238E27FC236}">
                  <a16:creationId xmlns:a16="http://schemas.microsoft.com/office/drawing/2014/main" id="{96836040-223F-32E9-6652-247D1B1776AC}"/>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1" name="Oval 20">
              <a:extLst>
                <a:ext uri="{FF2B5EF4-FFF2-40B4-BE49-F238E27FC236}">
                  <a16:creationId xmlns:a16="http://schemas.microsoft.com/office/drawing/2014/main" id="{BC7C8B3B-CA71-8CB4-C831-5785E5171D6A}"/>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6" name="Slide Number Placeholder 5"/>
          <p:cNvSpPr>
            <a:spLocks noGrp="1"/>
          </p:cNvSpPr>
          <p:nvPr userDrawn="1">
            <p:ph type="sldNum" sz="quarter" idx="12"/>
          </p:nvPr>
        </p:nvSpPr>
        <p:spPr>
          <a:xfrm>
            <a:off x="10422944" y="6356350"/>
            <a:ext cx="2743200" cy="365125"/>
          </a:xfrm>
        </p:spPr>
        <p:txBody>
          <a:bodyPr/>
          <a:lstStyle>
            <a:lvl1pPr algn="ctr">
              <a:defRPr>
                <a:solidFill>
                  <a:schemeClr val="bg1"/>
                </a:solidFill>
              </a:defRPr>
            </a:lvl1pPr>
          </a:lstStyle>
          <a:p>
            <a:fld id="{48F63A3B-78C7-47BE-AE5E-E10140E04643}" type="slidenum">
              <a:rPr lang="en-US" smtClean="0"/>
              <a:pPr/>
              <a:t>‹#›</a:t>
            </a:fld>
            <a:endParaRPr lang="en-US" dirty="0"/>
          </a:p>
        </p:txBody>
      </p:sp>
      <p:sp>
        <p:nvSpPr>
          <p:cNvPr id="24" name="Freeform 23">
            <a:extLst>
              <a:ext uri="{FF2B5EF4-FFF2-40B4-BE49-F238E27FC236}">
                <a16:creationId xmlns:a16="http://schemas.microsoft.com/office/drawing/2014/main" id="{DCEAF726-95E1-8A34-13F1-109FB98C6990}"/>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Tree>
    <p:extLst>
      <p:ext uri="{BB962C8B-B14F-4D97-AF65-F5344CB8AC3E}">
        <p14:creationId xmlns:p14="http://schemas.microsoft.com/office/powerpoint/2010/main" val="1221615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6000" y="898975"/>
            <a:ext cx="10980000" cy="841231"/>
          </a:xfrm>
        </p:spPr>
        <p:txBody>
          <a:bodyPr>
            <a:normAutofit/>
          </a:bodyPr>
          <a:lstStyle>
            <a:lvl1pPr marL="0" indent="0" algn="l" defTabSz="914400" rtl="0" eaLnBrk="1" latinLnBrk="0" hangingPunct="1">
              <a:lnSpc>
                <a:spcPct val="90000"/>
              </a:lnSpc>
              <a:spcBef>
                <a:spcPct val="0"/>
              </a:spcBef>
              <a:buFont typeface="+mj-lt"/>
              <a:buNone/>
              <a:defRPr lang="en-US" sz="4400" b="1" kern="1200" dirty="0">
                <a:gradFill flip="none" rotWithShape="1">
                  <a:gsLst>
                    <a:gs pos="0">
                      <a:schemeClr val="accent4">
                        <a:lumMod val="75000"/>
                      </a:schemeClr>
                    </a:gs>
                    <a:gs pos="100000">
                      <a:schemeClr val="accent3">
                        <a:lumMod val="75000"/>
                      </a:schemeClr>
                    </a:gs>
                  </a:gsLst>
                  <a:lin ang="16200000" scaled="1"/>
                  <a:tileRect/>
                </a:gra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a:xfrm>
            <a:off x="616856" y="2006210"/>
            <a:ext cx="5310000" cy="41707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76000" y="2006210"/>
            <a:ext cx="5310000" cy="41707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4E05FC-80DB-0148-874D-D86DE9D2ADC5}" type="datetime3">
              <a:rPr lang="en-US" smtClean="0"/>
              <a:t>24 April 2025</a:t>
            </a:fld>
            <a:endParaRPr lang="en-US" dirty="0"/>
          </a:p>
        </p:txBody>
      </p:sp>
      <p:sp>
        <p:nvSpPr>
          <p:cNvPr id="6" name="Footer Placeholder 5"/>
          <p:cNvSpPr>
            <a:spLocks noGrp="1"/>
          </p:cNvSpPr>
          <p:nvPr>
            <p:ph type="ftr" sz="quarter" idx="11"/>
          </p:nvPr>
        </p:nvSpPr>
        <p:spPr/>
        <p:txBody>
          <a:bodyPr/>
          <a:lstStyle/>
          <a:p>
            <a:r>
              <a:rPr lang="en-US"/>
              <a:t>Copyrights 2024 CE-UIT. All Rights Reserved.</a:t>
            </a:r>
            <a:endParaRPr lang="en-US" dirty="0"/>
          </a:p>
        </p:txBody>
      </p:sp>
      <p:sp>
        <p:nvSpPr>
          <p:cNvPr id="8" name="Rectangle 7">
            <a:extLst>
              <a:ext uri="{FF2B5EF4-FFF2-40B4-BE49-F238E27FC236}">
                <a16:creationId xmlns:a16="http://schemas.microsoft.com/office/drawing/2014/main" id="{555501B7-06E2-F246-2BAD-EAF23122D87C}"/>
              </a:ext>
            </a:extLst>
          </p:cNvPr>
          <p:cNvSpPr/>
          <p:nvPr userDrawn="1"/>
        </p:nvSpPr>
        <p:spPr>
          <a:xfrm rot="5400000">
            <a:off x="5778985" y="-5780045"/>
            <a:ext cx="631552" cy="12194479"/>
          </a:xfrm>
          <a:prstGeom prst="rect">
            <a:avLst/>
          </a:prstGeom>
          <a:gradFill>
            <a:gsLst>
              <a:gs pos="0">
                <a:srgbClr val="38EF7D"/>
              </a:gs>
              <a:gs pos="100000">
                <a:srgbClr val="11998E"/>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8">
            <a:extLst>
              <a:ext uri="{FF2B5EF4-FFF2-40B4-BE49-F238E27FC236}">
                <a16:creationId xmlns:a16="http://schemas.microsoft.com/office/drawing/2014/main" id="{22FA2C82-F7CF-516D-BCFE-BD30ECC9EA5A}"/>
              </a:ext>
            </a:extLst>
          </p:cNvPr>
          <p:cNvSpPr/>
          <p:nvPr userDrawn="1"/>
        </p:nvSpPr>
        <p:spPr>
          <a:xfrm rot="5400000" flipV="1">
            <a:off x="577898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TextBox 9">
            <a:extLst>
              <a:ext uri="{FF2B5EF4-FFF2-40B4-BE49-F238E27FC236}">
                <a16:creationId xmlns:a16="http://schemas.microsoft.com/office/drawing/2014/main" id="{11B8F8FF-3914-88F4-7096-A2992F1DABC0}"/>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1" name="Group 10">
            <a:extLst>
              <a:ext uri="{FF2B5EF4-FFF2-40B4-BE49-F238E27FC236}">
                <a16:creationId xmlns:a16="http://schemas.microsoft.com/office/drawing/2014/main" id="{279A1157-FF7F-7C1B-C247-077067BBC028}"/>
              </a:ext>
            </a:extLst>
          </p:cNvPr>
          <p:cNvGrpSpPr/>
          <p:nvPr userDrawn="1"/>
        </p:nvGrpSpPr>
        <p:grpSpPr>
          <a:xfrm>
            <a:off x="4479985" y="241694"/>
            <a:ext cx="3232030" cy="768394"/>
            <a:chOff x="4280055" y="84406"/>
            <a:chExt cx="3631889" cy="863458"/>
          </a:xfrm>
        </p:grpSpPr>
        <p:sp>
          <p:nvSpPr>
            <p:cNvPr id="12" name="Rounded Rectangle 11">
              <a:extLst>
                <a:ext uri="{FF2B5EF4-FFF2-40B4-BE49-F238E27FC236}">
                  <a16:creationId xmlns:a16="http://schemas.microsoft.com/office/drawing/2014/main" id="{87F4C074-B87D-1D6E-559E-9B5F5A6D59D5}"/>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Rounded Rectangle 12">
              <a:extLst>
                <a:ext uri="{FF2B5EF4-FFF2-40B4-BE49-F238E27FC236}">
                  <a16:creationId xmlns:a16="http://schemas.microsoft.com/office/drawing/2014/main" id="{051A38B1-9970-6D8A-99F0-1519F63F8C21}"/>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4" name="Picture 13" descr="Icon&#10;&#10;Description automatically generated with medium confidence">
              <a:extLst>
                <a:ext uri="{FF2B5EF4-FFF2-40B4-BE49-F238E27FC236}">
                  <a16:creationId xmlns:a16="http://schemas.microsoft.com/office/drawing/2014/main" id="{CDAB1087-5677-0CD0-2E97-0AC0475A5D4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5" name="Picture 14" descr="A picture containing clipart, vector graphics&#10;&#10;Description automatically generated">
              <a:extLst>
                <a:ext uri="{FF2B5EF4-FFF2-40B4-BE49-F238E27FC236}">
                  <a16:creationId xmlns:a16="http://schemas.microsoft.com/office/drawing/2014/main" id="{75F57DD9-9F2F-64B5-ABD6-42254D27DA80}"/>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6" name="Group 15">
            <a:extLst>
              <a:ext uri="{FF2B5EF4-FFF2-40B4-BE49-F238E27FC236}">
                <a16:creationId xmlns:a16="http://schemas.microsoft.com/office/drawing/2014/main" id="{D4EDAAF6-0642-D0AC-8393-BCA7C5A21D37}"/>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7" name="Oval 16">
              <a:extLst>
                <a:ext uri="{FF2B5EF4-FFF2-40B4-BE49-F238E27FC236}">
                  <a16:creationId xmlns:a16="http://schemas.microsoft.com/office/drawing/2014/main" id="{1D9D6F2C-9702-AFF6-0F7A-DB2E2C1FF67A}"/>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Oval 17">
              <a:extLst>
                <a:ext uri="{FF2B5EF4-FFF2-40B4-BE49-F238E27FC236}">
                  <a16:creationId xmlns:a16="http://schemas.microsoft.com/office/drawing/2014/main" id="{FFED086E-27AD-496B-CF1A-0F2B00E50490}"/>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19" name="Freeform 18">
            <a:extLst>
              <a:ext uri="{FF2B5EF4-FFF2-40B4-BE49-F238E27FC236}">
                <a16:creationId xmlns:a16="http://schemas.microsoft.com/office/drawing/2014/main" id="{C849CBBA-8A36-61D9-7C3A-A5B8C98344BA}"/>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7" name="Slide Number Placeholder 6"/>
          <p:cNvSpPr>
            <a:spLocks noGrp="1"/>
          </p:cNvSpPr>
          <p:nvPr>
            <p:ph type="sldNum" sz="quarter" idx="12"/>
          </p:nvPr>
        </p:nvSpPr>
        <p:spPr>
          <a:xfrm>
            <a:off x="10409692" y="6356350"/>
            <a:ext cx="2743200" cy="365125"/>
          </a:xfrm>
        </p:spPr>
        <p:txBody>
          <a:bodyPr/>
          <a:lstStyle>
            <a:lvl1pPr algn="ctr">
              <a:defRPr b="1">
                <a:solidFill>
                  <a:schemeClr val="bg1"/>
                </a:solidFill>
              </a:defRPr>
            </a:lvl1pPr>
          </a:lstStyle>
          <a:p>
            <a:fld id="{48F63A3B-78C7-47BE-AE5E-E10140E0464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6000" y="891895"/>
            <a:ext cx="10980000" cy="989289"/>
          </a:xfrm>
        </p:spPr>
        <p:txBody>
          <a:bodyPr>
            <a:normAutofit/>
          </a:bodyPr>
          <a:lstStyle>
            <a:lvl1pPr marL="0" indent="0" algn="l" defTabSz="914400" rtl="0" eaLnBrk="1" latinLnBrk="0" hangingPunct="1">
              <a:lnSpc>
                <a:spcPct val="90000"/>
              </a:lnSpc>
              <a:spcBef>
                <a:spcPct val="0"/>
              </a:spcBef>
              <a:buFont typeface="+mj-lt"/>
              <a:buNone/>
              <a:defRPr lang="en-US" sz="4400" b="1" kern="1200" dirty="0">
                <a:gradFill flip="none" rotWithShape="1">
                  <a:gsLst>
                    <a:gs pos="0">
                      <a:schemeClr val="accent4">
                        <a:lumMod val="75000"/>
                      </a:schemeClr>
                    </a:gs>
                    <a:gs pos="100000">
                      <a:schemeClr val="accent3">
                        <a:lumMod val="75000"/>
                      </a:schemeClr>
                    </a:gs>
                  </a:gsLst>
                  <a:lin ang="16200000" scaled="1"/>
                  <a:tileRect/>
                </a:gradFill>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606001" y="1992588"/>
            <a:ext cx="5310000" cy="643036"/>
          </a:xfrm>
        </p:spPr>
        <p:txBody>
          <a:bodyPr anchor="ctr"/>
          <a:lstStyle>
            <a:lvl1pPr marL="0" indent="0">
              <a:buNone/>
              <a:defRPr sz="2400" b="1">
                <a:gradFill flip="none" rotWithShape="1">
                  <a:gsLst>
                    <a:gs pos="0">
                      <a:schemeClr val="accent6"/>
                    </a:gs>
                    <a:gs pos="100000">
                      <a:schemeClr val="accent5"/>
                    </a:gs>
                  </a:gsLst>
                  <a:lin ang="2700000" scaled="1"/>
                  <a:tileRect/>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6001" y="2747028"/>
            <a:ext cx="5310000" cy="34426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76000" y="1992588"/>
            <a:ext cx="5310000" cy="643036"/>
          </a:xfrm>
        </p:spPr>
        <p:txBody>
          <a:bodyPr anchor="ctr">
            <a:normAutofit/>
          </a:bodyPr>
          <a:lstStyle>
            <a:lvl1pPr marL="0" indent="0">
              <a:buNone/>
              <a:defRPr lang="en-US" sz="2400" b="1" kern="1200" dirty="0">
                <a:gradFill flip="none" rotWithShape="1">
                  <a:gsLst>
                    <a:gs pos="0">
                      <a:schemeClr val="accent6"/>
                    </a:gs>
                    <a:gs pos="100000">
                      <a:schemeClr val="accent5"/>
                    </a:gs>
                  </a:gsLst>
                  <a:lin ang="2700000" scaled="1"/>
                  <a:tileRect/>
                </a:gra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6" name="Content Placeholder 5"/>
          <p:cNvSpPr>
            <a:spLocks noGrp="1"/>
          </p:cNvSpPr>
          <p:nvPr>
            <p:ph sz="quarter" idx="4"/>
          </p:nvPr>
        </p:nvSpPr>
        <p:spPr>
          <a:xfrm>
            <a:off x="6276000" y="2747028"/>
            <a:ext cx="5310000" cy="34426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A5D97B-A544-724E-B7AA-E954CECFEC59}" type="datetime3">
              <a:rPr lang="en-US" smtClean="0"/>
              <a:t>24 April 2025</a:t>
            </a:fld>
            <a:endParaRPr lang="en-US" dirty="0"/>
          </a:p>
        </p:txBody>
      </p:sp>
      <p:sp>
        <p:nvSpPr>
          <p:cNvPr id="8" name="Footer Placeholder 7"/>
          <p:cNvSpPr>
            <a:spLocks noGrp="1"/>
          </p:cNvSpPr>
          <p:nvPr>
            <p:ph type="ftr" sz="quarter" idx="11"/>
          </p:nvPr>
        </p:nvSpPr>
        <p:spPr/>
        <p:txBody>
          <a:bodyPr/>
          <a:lstStyle/>
          <a:p>
            <a:r>
              <a:rPr lang="en-US"/>
              <a:t>Copyrights 2024 CE-UIT. All Rights Reserved.</a:t>
            </a:r>
            <a:endParaRPr lang="en-US" dirty="0"/>
          </a:p>
        </p:txBody>
      </p:sp>
      <p:sp>
        <p:nvSpPr>
          <p:cNvPr id="10" name="Rectangle 9">
            <a:extLst>
              <a:ext uri="{FF2B5EF4-FFF2-40B4-BE49-F238E27FC236}">
                <a16:creationId xmlns:a16="http://schemas.microsoft.com/office/drawing/2014/main" id="{59F7C7FE-91AA-777B-FCF1-8DFE0AC663E2}"/>
              </a:ext>
            </a:extLst>
          </p:cNvPr>
          <p:cNvSpPr/>
          <p:nvPr userDrawn="1"/>
        </p:nvSpPr>
        <p:spPr>
          <a:xfrm rot="5400000">
            <a:off x="5778985" y="-5780045"/>
            <a:ext cx="631552" cy="12194479"/>
          </a:xfrm>
          <a:prstGeom prst="rect">
            <a:avLst/>
          </a:prstGeom>
          <a:gradFill>
            <a:gsLst>
              <a:gs pos="0">
                <a:srgbClr val="38EF7D"/>
              </a:gs>
              <a:gs pos="100000">
                <a:srgbClr val="11998E"/>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Rectangle 10">
            <a:extLst>
              <a:ext uri="{FF2B5EF4-FFF2-40B4-BE49-F238E27FC236}">
                <a16:creationId xmlns:a16="http://schemas.microsoft.com/office/drawing/2014/main" id="{8A62D67D-95A8-A852-CF14-572C6CE00ED0}"/>
              </a:ext>
            </a:extLst>
          </p:cNvPr>
          <p:cNvSpPr/>
          <p:nvPr userDrawn="1"/>
        </p:nvSpPr>
        <p:spPr>
          <a:xfrm rot="5400000" flipV="1">
            <a:off x="577898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TextBox 11">
            <a:extLst>
              <a:ext uri="{FF2B5EF4-FFF2-40B4-BE49-F238E27FC236}">
                <a16:creationId xmlns:a16="http://schemas.microsoft.com/office/drawing/2014/main" id="{6971CB91-0E23-8BF0-4ADC-5082D6650DF4}"/>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3" name="Group 12">
            <a:extLst>
              <a:ext uri="{FF2B5EF4-FFF2-40B4-BE49-F238E27FC236}">
                <a16:creationId xmlns:a16="http://schemas.microsoft.com/office/drawing/2014/main" id="{5AAD86C4-FCFD-9291-27AD-78AEB135B122}"/>
              </a:ext>
            </a:extLst>
          </p:cNvPr>
          <p:cNvGrpSpPr/>
          <p:nvPr userDrawn="1"/>
        </p:nvGrpSpPr>
        <p:grpSpPr>
          <a:xfrm>
            <a:off x="4479985" y="241694"/>
            <a:ext cx="3232030" cy="768394"/>
            <a:chOff x="4280055" y="84406"/>
            <a:chExt cx="3631889" cy="863458"/>
          </a:xfrm>
        </p:grpSpPr>
        <p:sp>
          <p:nvSpPr>
            <p:cNvPr id="14" name="Rounded Rectangle 13">
              <a:extLst>
                <a:ext uri="{FF2B5EF4-FFF2-40B4-BE49-F238E27FC236}">
                  <a16:creationId xmlns:a16="http://schemas.microsoft.com/office/drawing/2014/main" id="{1CF0A3C9-A5C5-7885-0000-B445E4181054}"/>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5" name="Rounded Rectangle 14">
              <a:extLst>
                <a:ext uri="{FF2B5EF4-FFF2-40B4-BE49-F238E27FC236}">
                  <a16:creationId xmlns:a16="http://schemas.microsoft.com/office/drawing/2014/main" id="{2A842F66-7AA0-4602-5FF9-D5131812A65A}"/>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6" name="Picture 15" descr="Icon&#10;&#10;Description automatically generated with medium confidence">
              <a:extLst>
                <a:ext uri="{FF2B5EF4-FFF2-40B4-BE49-F238E27FC236}">
                  <a16:creationId xmlns:a16="http://schemas.microsoft.com/office/drawing/2014/main" id="{B096FE08-51CC-1D46-80F1-45BD3824B12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7" name="Picture 16" descr="A picture containing clipart, vector graphics&#10;&#10;Description automatically generated">
              <a:extLst>
                <a:ext uri="{FF2B5EF4-FFF2-40B4-BE49-F238E27FC236}">
                  <a16:creationId xmlns:a16="http://schemas.microsoft.com/office/drawing/2014/main" id="{49B7CFC8-73D7-D65B-98B9-1026DEA3128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8" name="Group 17">
            <a:extLst>
              <a:ext uri="{FF2B5EF4-FFF2-40B4-BE49-F238E27FC236}">
                <a16:creationId xmlns:a16="http://schemas.microsoft.com/office/drawing/2014/main" id="{3A207177-F45D-1E4B-327B-7ADB21C03E0D}"/>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9" name="Oval 18">
              <a:extLst>
                <a:ext uri="{FF2B5EF4-FFF2-40B4-BE49-F238E27FC236}">
                  <a16:creationId xmlns:a16="http://schemas.microsoft.com/office/drawing/2014/main" id="{B944A9A0-279D-4287-22A6-B50BEFA9D41A}"/>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0" name="Oval 19">
              <a:extLst>
                <a:ext uri="{FF2B5EF4-FFF2-40B4-BE49-F238E27FC236}">
                  <a16:creationId xmlns:a16="http://schemas.microsoft.com/office/drawing/2014/main" id="{759E2F26-1088-5258-841C-AB0BAAE822E4}"/>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21" name="Freeform 20">
            <a:extLst>
              <a:ext uri="{FF2B5EF4-FFF2-40B4-BE49-F238E27FC236}">
                <a16:creationId xmlns:a16="http://schemas.microsoft.com/office/drawing/2014/main" id="{E418F7BB-B3EC-2462-55FF-B70CB9656121}"/>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9" name="Slide Number Placeholder 8"/>
          <p:cNvSpPr>
            <a:spLocks noGrp="1"/>
          </p:cNvSpPr>
          <p:nvPr>
            <p:ph type="sldNum" sz="quarter" idx="12"/>
          </p:nvPr>
        </p:nvSpPr>
        <p:spPr>
          <a:xfrm>
            <a:off x="10409692" y="6356350"/>
            <a:ext cx="2743200" cy="365125"/>
          </a:xfrm>
        </p:spPr>
        <p:txBody>
          <a:bodyPr/>
          <a:lstStyle>
            <a:lvl1pPr algn="ctr">
              <a:defRPr b="1">
                <a:solidFill>
                  <a:schemeClr val="bg1"/>
                </a:solidFill>
              </a:defRPr>
            </a:lvl1pPr>
          </a:lstStyle>
          <a:p>
            <a:fld id="{48F63A3B-78C7-47BE-AE5E-E10140E0464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9Slide.vn - 2019">
            <a:extLst>
              <a:ext uri="{FF2B5EF4-FFF2-40B4-BE49-F238E27FC236}">
                <a16:creationId xmlns:a16="http://schemas.microsoft.com/office/drawing/2014/main" id="{2E2EF8C9-F38D-9516-1D87-18E6996ECB8C}"/>
              </a:ext>
            </a:extLst>
          </p:cNvPr>
          <p:cNvSpPr txBox="1"/>
          <p:nvPr userDrawn="1"/>
        </p:nvSpPr>
        <p:spPr>
          <a:xfrm>
            <a:off x="0" y="-1543110"/>
            <a:ext cx="12192000" cy="400110"/>
          </a:xfrm>
          <a:prstGeom prst="rect">
            <a:avLst/>
          </a:prstGeom>
          <a:noFill/>
        </p:spPr>
        <p:txBody>
          <a:bodyPr vert="horz" rtlCol="0">
            <a:spAutoFit/>
          </a:bodyPr>
          <a:lstStyle/>
          <a:p>
            <a:pPr algn="ctr"/>
            <a:r>
              <a:rPr lang="en-US" sz="2000">
                <a:solidFill>
                  <a:srgbClr val="C3C3C3"/>
                </a:solidFill>
              </a:rPr>
              <a:t>www.9slide.vn</a:t>
            </a:r>
            <a:endParaRPr lang="en-VN" sz="2000">
              <a:solidFill>
                <a:srgbClr val="C3C3C3"/>
              </a:solidFill>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EE0CA-0453-9B47-838C-B39080F57770}" type="datetime3">
              <a:rPr lang="en-US" smtClean="0"/>
              <a:t>24 April 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Copyrights 2024 CE-UIT. All Rights Reserved.</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19" name="Freeform 18">
            <a:extLst>
              <a:ext uri="{FF2B5EF4-FFF2-40B4-BE49-F238E27FC236}">
                <a16:creationId xmlns:a16="http://schemas.microsoft.com/office/drawing/2014/main" id="{F631ED36-F92A-CE11-0084-292D548DE0CF}"/>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4" r:id="rId4"/>
    <p:sldLayoutId id="2147483663" r:id="rId5"/>
    <p:sldLayoutId id="2147483662" r:id="rId6"/>
    <p:sldLayoutId id="2147483661" r:id="rId7"/>
    <p:sldLayoutId id="2147483652" r:id="rId8"/>
    <p:sldLayoutId id="2147483653" r:id="rId9"/>
    <p:sldLayoutId id="2147483654" r:id="rId10"/>
    <p:sldLayoutId id="2147483655" r:id="rId11"/>
    <p:sldLayoutId id="2147483666" r:id="rId12"/>
    <p:sldLayoutId id="2147483665" r:id="rId13"/>
    <p:sldLayoutId id="2147483656" r:id="rId14"/>
    <p:sldLayoutId id="2147483657" r:id="rId15"/>
    <p:sldLayoutId id="2147483658" r:id="rId16"/>
    <p:sldLayoutId id="2147483659" r:id="rId1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29C4-99A1-6E4F-4374-1D5CEAAC48DD}"/>
              </a:ext>
            </a:extLst>
          </p:cNvPr>
          <p:cNvSpPr>
            <a:spLocks noGrp="1"/>
          </p:cNvSpPr>
          <p:nvPr>
            <p:ph type="ctrTitle"/>
          </p:nvPr>
        </p:nvSpPr>
        <p:spPr>
          <a:xfrm>
            <a:off x="1524000" y="1591081"/>
            <a:ext cx="9144000" cy="1837919"/>
          </a:xfrm>
        </p:spPr>
        <p:txBody>
          <a:bodyPr>
            <a:normAutofit/>
          </a:bodyPr>
          <a:lstStyle/>
          <a:p>
            <a:r>
              <a:rPr lang="vi-VN" sz="4800" dirty="0"/>
              <a:t>PHÁT TRIỂN </a:t>
            </a:r>
            <a:br>
              <a:rPr lang="vi-VN" sz="4800" dirty="0"/>
            </a:br>
            <a:r>
              <a:rPr lang="vi-VN" sz="4800" dirty="0"/>
              <a:t>TRÌNH MÔ PHỎNG SOC</a:t>
            </a:r>
            <a:endParaRPr lang="en-VN" sz="4800" dirty="0"/>
          </a:p>
        </p:txBody>
      </p:sp>
      <p:sp>
        <p:nvSpPr>
          <p:cNvPr id="3" name="Text Placeholder 2">
            <a:extLst>
              <a:ext uri="{FF2B5EF4-FFF2-40B4-BE49-F238E27FC236}">
                <a16:creationId xmlns:a16="http://schemas.microsoft.com/office/drawing/2014/main" id="{14CE0914-A039-5855-B5C6-C4237FEC9CD1}"/>
              </a:ext>
            </a:extLst>
          </p:cNvPr>
          <p:cNvSpPr>
            <a:spLocks noGrp="1"/>
          </p:cNvSpPr>
          <p:nvPr>
            <p:ph type="body" sz="quarter" idx="14"/>
          </p:nvPr>
        </p:nvSpPr>
        <p:spPr>
          <a:xfrm>
            <a:off x="1524000" y="6005193"/>
            <a:ext cx="9144000" cy="519113"/>
          </a:xfrm>
        </p:spPr>
        <p:txBody>
          <a:bodyPr/>
          <a:lstStyle/>
          <a:p>
            <a:r>
              <a:rPr lang="vi-VN" dirty="0"/>
              <a:t>Trường Đại hoc Công nghệ Thông tin, 25 – 04 – 2025</a:t>
            </a:r>
            <a:endParaRPr lang="en-VN" dirty="0"/>
          </a:p>
        </p:txBody>
      </p:sp>
      <p:sp>
        <p:nvSpPr>
          <p:cNvPr id="4" name="Text Placeholder 3">
            <a:extLst>
              <a:ext uri="{FF2B5EF4-FFF2-40B4-BE49-F238E27FC236}">
                <a16:creationId xmlns:a16="http://schemas.microsoft.com/office/drawing/2014/main" id="{CA21DE20-70D6-DD65-B1D0-08C5B47A043F}"/>
              </a:ext>
            </a:extLst>
          </p:cNvPr>
          <p:cNvSpPr>
            <a:spLocks noGrp="1"/>
          </p:cNvSpPr>
          <p:nvPr>
            <p:ph type="body" sz="quarter" idx="15"/>
          </p:nvPr>
        </p:nvSpPr>
        <p:spPr>
          <a:xfrm>
            <a:off x="3730283" y="1217560"/>
            <a:ext cx="2365717" cy="381000"/>
          </a:xfrm>
        </p:spPr>
        <p:txBody>
          <a:bodyPr/>
          <a:lstStyle/>
          <a:p>
            <a:pPr marL="0" indent="0">
              <a:buNone/>
            </a:pPr>
            <a:r>
              <a:rPr lang="en-VN" sz="1200" dirty="0"/>
              <a:t>KHÓA LUẬN TỐT NGHIỆP</a:t>
            </a:r>
          </a:p>
        </p:txBody>
      </p:sp>
      <p:sp>
        <p:nvSpPr>
          <p:cNvPr id="8" name="TextBox 7">
            <a:extLst>
              <a:ext uri="{FF2B5EF4-FFF2-40B4-BE49-F238E27FC236}">
                <a16:creationId xmlns:a16="http://schemas.microsoft.com/office/drawing/2014/main" id="{401E99C6-9F71-2563-42D3-79554AE1E10D}"/>
              </a:ext>
            </a:extLst>
          </p:cNvPr>
          <p:cNvSpPr txBox="1"/>
          <p:nvPr/>
        </p:nvSpPr>
        <p:spPr>
          <a:xfrm>
            <a:off x="1524000" y="3681350"/>
            <a:ext cx="9144000" cy="1079526"/>
          </a:xfrm>
          <a:prstGeom prst="rect">
            <a:avLst/>
          </a:prstGeom>
          <a:noFill/>
        </p:spPr>
        <p:txBody>
          <a:bodyPr wrap="square" rtlCol="0">
            <a:spAutoFit/>
          </a:bodyPr>
          <a:lstStyle/>
          <a:p>
            <a:pPr algn="l">
              <a:lnSpc>
                <a:spcPct val="130000"/>
              </a:lnSpc>
              <a:spcBef>
                <a:spcPts val="300"/>
              </a:spcBef>
              <a:spcAft>
                <a:spcPts val="300"/>
              </a:spcAft>
            </a:pPr>
            <a:r>
              <a:rPr lang="en-VN" sz="2400" b="1" dirty="0">
                <a:solidFill>
                  <a:schemeClr val="accent4"/>
                </a:solidFill>
              </a:rPr>
              <a:t>GVHD: </a:t>
            </a:r>
            <a:r>
              <a:rPr lang="vi-VN" sz="2400" b="1" dirty="0">
                <a:solidFill>
                  <a:schemeClr val="accent4"/>
                </a:solidFill>
              </a:rPr>
              <a:t>Ths. Phạm Minh Quân, Ks. Trần Đại Dương</a:t>
            </a:r>
            <a:endParaRPr lang="en-VN" sz="2400" b="1" dirty="0">
              <a:solidFill>
                <a:schemeClr val="accent4"/>
              </a:solidFill>
            </a:endParaRPr>
          </a:p>
          <a:p>
            <a:pPr marL="342900" indent="-342900" algn="l">
              <a:lnSpc>
                <a:spcPct val="130000"/>
              </a:lnSpc>
              <a:spcBef>
                <a:spcPts val="300"/>
              </a:spcBef>
              <a:spcAft>
                <a:spcPts val="300"/>
              </a:spcAft>
              <a:buFont typeface="Arial" panose="020B0604020202020204" pitchFamily="34" charset="0"/>
              <a:buChar char="•"/>
              <a:tabLst>
                <a:tab pos="5019675" algn="l"/>
              </a:tabLst>
            </a:pPr>
            <a:r>
              <a:rPr lang="vi-VN" sz="2400" b="1" dirty="0"/>
              <a:t>Nguyễn Gia Bảo Ngọc</a:t>
            </a:r>
            <a:r>
              <a:rPr lang="en-VN" sz="2400" dirty="0"/>
              <a:t>	</a:t>
            </a:r>
            <a:r>
              <a:rPr lang="vi-VN" sz="2400" dirty="0"/>
              <a:t>21520366</a:t>
            </a:r>
            <a:endParaRPr lang="en-VN" sz="2400" dirty="0"/>
          </a:p>
        </p:txBody>
      </p:sp>
    </p:spTree>
    <p:extLst>
      <p:ext uri="{BB962C8B-B14F-4D97-AF65-F5344CB8AC3E}">
        <p14:creationId xmlns:p14="http://schemas.microsoft.com/office/powerpoint/2010/main" val="205270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E84C-3683-652F-CF31-A1F9AD732A33}"/>
              </a:ext>
            </a:extLst>
          </p:cNvPr>
          <p:cNvSpPr>
            <a:spLocks noGrp="1"/>
          </p:cNvSpPr>
          <p:nvPr>
            <p:ph type="title"/>
          </p:nvPr>
        </p:nvSpPr>
        <p:spPr/>
        <p:txBody>
          <a:bodyPr/>
          <a:lstStyle/>
          <a:p>
            <a:r>
              <a:rPr lang="en-VN" dirty="0"/>
              <a:t>Nội dung báo cáo</a:t>
            </a:r>
          </a:p>
        </p:txBody>
      </p:sp>
      <p:sp>
        <p:nvSpPr>
          <p:cNvPr id="4" name="Footer Placeholder 3">
            <a:extLst>
              <a:ext uri="{FF2B5EF4-FFF2-40B4-BE49-F238E27FC236}">
                <a16:creationId xmlns:a16="http://schemas.microsoft.com/office/drawing/2014/main" id="{275CE7DB-4EF2-E577-7045-907EE0ED1556}"/>
              </a:ext>
            </a:extLst>
          </p:cNvPr>
          <p:cNvSpPr>
            <a:spLocks noGrp="1"/>
          </p:cNvSpPr>
          <p:nvPr>
            <p:ph type="ftr" sz="quarter" idx="11"/>
          </p:nvPr>
        </p:nvSpPr>
        <p:spPr>
          <a:xfrm rot="16200000">
            <a:off x="9932860" y="3850428"/>
            <a:ext cx="4114800" cy="365125"/>
          </a:xfrm>
        </p:spPr>
        <p:txBody>
          <a:bodyPr/>
          <a:lstStyle/>
          <a:p>
            <a:r>
              <a:rPr lang="en-US"/>
              <a:t>Copyrights 2024 CE-UIT. All Rights Reserved.</a:t>
            </a:r>
            <a:endParaRPr lang="en-US" dirty="0"/>
          </a:p>
        </p:txBody>
      </p:sp>
      <p:sp>
        <p:nvSpPr>
          <p:cNvPr id="5" name="Slide Number Placeholder 4">
            <a:extLst>
              <a:ext uri="{FF2B5EF4-FFF2-40B4-BE49-F238E27FC236}">
                <a16:creationId xmlns:a16="http://schemas.microsoft.com/office/drawing/2014/main" id="{51644F55-1C93-504E-9D59-CA42F6113C46}"/>
              </a:ext>
            </a:extLst>
          </p:cNvPr>
          <p:cNvSpPr>
            <a:spLocks noGrp="1"/>
          </p:cNvSpPr>
          <p:nvPr>
            <p:ph type="sldNum" sz="quarter" idx="12"/>
          </p:nvPr>
        </p:nvSpPr>
        <p:spPr/>
        <p:txBody>
          <a:bodyPr/>
          <a:lstStyle/>
          <a:p>
            <a:fld id="{48F63A3B-78C7-47BE-AE5E-E10140E04643}" type="slidenum">
              <a:rPr lang="en-US" smtClean="0"/>
              <a:pPr/>
              <a:t>2</a:t>
            </a:fld>
            <a:endParaRPr lang="en-US" dirty="0"/>
          </a:p>
        </p:txBody>
      </p:sp>
      <p:grpSp>
        <p:nvGrpSpPr>
          <p:cNvPr id="6" name="Group 5">
            <a:extLst>
              <a:ext uri="{FF2B5EF4-FFF2-40B4-BE49-F238E27FC236}">
                <a16:creationId xmlns:a16="http://schemas.microsoft.com/office/drawing/2014/main" id="{EE7A0637-CEE0-29B3-3E51-8DACCCDE2A10}"/>
              </a:ext>
            </a:extLst>
          </p:cNvPr>
          <p:cNvGrpSpPr/>
          <p:nvPr/>
        </p:nvGrpSpPr>
        <p:grpSpPr>
          <a:xfrm>
            <a:off x="1033164" y="2094865"/>
            <a:ext cx="7770177" cy="948373"/>
            <a:chOff x="1033164" y="2094865"/>
            <a:chExt cx="7770177" cy="948373"/>
          </a:xfrm>
        </p:grpSpPr>
        <p:sp>
          <p:nvSpPr>
            <p:cNvPr id="7" name="Rounded Rectangle 6">
              <a:extLst>
                <a:ext uri="{FF2B5EF4-FFF2-40B4-BE49-F238E27FC236}">
                  <a16:creationId xmlns:a16="http://schemas.microsoft.com/office/drawing/2014/main" id="{BF261A7D-28B4-1B84-D8E2-11C9EDDBFA1E}"/>
                </a:ext>
              </a:extLst>
            </p:cNvPr>
            <p:cNvSpPr/>
            <p:nvPr/>
          </p:nvSpPr>
          <p:spPr>
            <a:xfrm>
              <a:off x="1033164" y="2094865"/>
              <a:ext cx="7770177" cy="948373"/>
            </a:xfrm>
            <a:prstGeom prst="roundRect">
              <a:avLst>
                <a:gd name="adj" fmla="val 6767"/>
              </a:avLst>
            </a:prstGeom>
            <a:solidFill>
              <a:schemeClr val="bg1"/>
            </a:solidFill>
            <a:ln w="19050">
              <a:solidFill>
                <a:schemeClr val="accent4">
                  <a:lumMod val="75000"/>
                </a:schemeClr>
              </a:solid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VN" sz="2200">
                <a:solidFill>
                  <a:sysClr val="windowText" lastClr="000000"/>
                </a:solidFill>
              </a:endParaRPr>
            </a:p>
          </p:txBody>
        </p:sp>
        <p:sp>
          <p:nvSpPr>
            <p:cNvPr id="8" name="Oval 7">
              <a:extLst>
                <a:ext uri="{FF2B5EF4-FFF2-40B4-BE49-F238E27FC236}">
                  <a16:creationId xmlns:a16="http://schemas.microsoft.com/office/drawing/2014/main" id="{7D45351B-999A-54A2-68EA-9E33D3ECF433}"/>
                </a:ext>
              </a:extLst>
            </p:cNvPr>
            <p:cNvSpPr/>
            <p:nvPr/>
          </p:nvSpPr>
          <p:spPr>
            <a:xfrm>
              <a:off x="1193006" y="2265441"/>
              <a:ext cx="607219" cy="607219"/>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2800" b="1">
                  <a:solidFill>
                    <a:schemeClr val="bg1"/>
                  </a:solidFill>
                  <a:latin typeface="Times New Roman" panose="02020603050405020304" pitchFamily="18" charset="0"/>
                  <a:cs typeface="Times New Roman" panose="02020603050405020304" pitchFamily="18" charset="0"/>
                </a:rPr>
                <a:t>1</a:t>
              </a:r>
            </a:p>
          </p:txBody>
        </p:sp>
        <p:sp>
          <p:nvSpPr>
            <p:cNvPr id="9" name="TextBox 8">
              <a:extLst>
                <a:ext uri="{FF2B5EF4-FFF2-40B4-BE49-F238E27FC236}">
                  <a16:creationId xmlns:a16="http://schemas.microsoft.com/office/drawing/2014/main" id="{B7EE7FB7-C0E4-A1B4-DB55-6B757C313225}"/>
                </a:ext>
              </a:extLst>
            </p:cNvPr>
            <p:cNvSpPr txBox="1"/>
            <p:nvPr/>
          </p:nvSpPr>
          <p:spPr>
            <a:xfrm>
              <a:off x="1862399" y="2338218"/>
              <a:ext cx="6940941" cy="461665"/>
            </a:xfrm>
            <a:prstGeom prst="rect">
              <a:avLst/>
            </a:prstGeom>
            <a:noFill/>
          </p:spPr>
          <p:txBody>
            <a:bodyPr wrap="square" rtlCol="0" anchor="ctr">
              <a:spAutoFit/>
            </a:bodyPr>
            <a:lstStyle/>
            <a:p>
              <a:r>
                <a:rPr lang="en-US" sz="2400" dirty="0" err="1"/>
                <a:t>Tổng</a:t>
              </a:r>
              <a:r>
                <a:rPr lang="en-US" sz="2400" dirty="0"/>
                <a:t> </a:t>
              </a:r>
              <a:r>
                <a:rPr lang="en-US" sz="2400" dirty="0" err="1"/>
                <a:t>quan</a:t>
              </a:r>
              <a:r>
                <a:rPr lang="en-US" sz="2400" dirty="0"/>
                <a:t> </a:t>
              </a:r>
              <a:r>
                <a:rPr lang="en-US" sz="2400" dirty="0" err="1"/>
                <a:t>đề</a:t>
              </a:r>
              <a:r>
                <a:rPr lang="en-US" sz="2400" dirty="0"/>
                <a:t> </a:t>
              </a:r>
              <a:r>
                <a:rPr lang="en-US" sz="2400" dirty="0" err="1"/>
                <a:t>tài</a:t>
              </a:r>
              <a:r>
                <a:rPr lang="en-US" sz="2400" dirty="0"/>
                <a:t> </a:t>
              </a:r>
              <a:r>
                <a:rPr lang="en-US" sz="2400" dirty="0" err="1"/>
                <a:t>luận</a:t>
              </a:r>
              <a:r>
                <a:rPr lang="en-US" sz="2400" dirty="0"/>
                <a:t> </a:t>
              </a:r>
              <a:r>
                <a:rPr lang="en-US" sz="2400" dirty="0" err="1"/>
                <a:t>văn</a:t>
              </a:r>
              <a:endParaRPr lang="en-VN" sz="2400" dirty="0"/>
            </a:p>
          </p:txBody>
        </p:sp>
      </p:grpSp>
      <p:grpSp>
        <p:nvGrpSpPr>
          <p:cNvPr id="10" name="Group 9">
            <a:extLst>
              <a:ext uri="{FF2B5EF4-FFF2-40B4-BE49-F238E27FC236}">
                <a16:creationId xmlns:a16="http://schemas.microsoft.com/office/drawing/2014/main" id="{79B93310-8338-04AE-BD6F-ECFF66EFE9D6}"/>
              </a:ext>
            </a:extLst>
          </p:cNvPr>
          <p:cNvGrpSpPr/>
          <p:nvPr/>
        </p:nvGrpSpPr>
        <p:grpSpPr>
          <a:xfrm>
            <a:off x="1033164" y="3265028"/>
            <a:ext cx="7770177" cy="948373"/>
            <a:chOff x="1033164" y="3239499"/>
            <a:chExt cx="7770177" cy="948373"/>
          </a:xfrm>
        </p:grpSpPr>
        <p:sp>
          <p:nvSpPr>
            <p:cNvPr id="11" name="Rounded Rectangle 10">
              <a:extLst>
                <a:ext uri="{FF2B5EF4-FFF2-40B4-BE49-F238E27FC236}">
                  <a16:creationId xmlns:a16="http://schemas.microsoft.com/office/drawing/2014/main" id="{DF2C7C36-DBA2-4FF8-A24D-527781AE8EE7}"/>
                </a:ext>
              </a:extLst>
            </p:cNvPr>
            <p:cNvSpPr/>
            <p:nvPr/>
          </p:nvSpPr>
          <p:spPr>
            <a:xfrm>
              <a:off x="1033164" y="3239499"/>
              <a:ext cx="7770177" cy="948373"/>
            </a:xfrm>
            <a:prstGeom prst="roundRect">
              <a:avLst>
                <a:gd name="adj" fmla="val 6767"/>
              </a:avLst>
            </a:prstGeom>
            <a:solidFill>
              <a:schemeClr val="accent4">
                <a:lumMod val="75000"/>
              </a:schemeClr>
            </a:solidFill>
            <a:ln w="19050">
              <a:solidFill>
                <a:schemeClr val="accent4">
                  <a:lumMod val="75000"/>
                </a:schemeClr>
              </a:solid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VN" sz="2200">
                <a:solidFill>
                  <a:schemeClr val="bg1"/>
                </a:solidFill>
              </a:endParaRPr>
            </a:p>
          </p:txBody>
        </p:sp>
        <p:sp>
          <p:nvSpPr>
            <p:cNvPr id="12" name="Oval 11">
              <a:extLst>
                <a:ext uri="{FF2B5EF4-FFF2-40B4-BE49-F238E27FC236}">
                  <a16:creationId xmlns:a16="http://schemas.microsoft.com/office/drawing/2014/main" id="{0EEA81DE-5C39-814F-98C8-9799897FAEEB}"/>
                </a:ext>
              </a:extLst>
            </p:cNvPr>
            <p:cNvSpPr/>
            <p:nvPr/>
          </p:nvSpPr>
          <p:spPr>
            <a:xfrm>
              <a:off x="1193005" y="3410075"/>
              <a:ext cx="607219" cy="607219"/>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2800" b="1">
                  <a:solidFill>
                    <a:schemeClr val="bg1"/>
                  </a:solidFill>
                  <a:latin typeface="Times New Roman" panose="02020603050405020304" pitchFamily="18" charset="0"/>
                  <a:cs typeface="Times New Roman" panose="02020603050405020304" pitchFamily="18" charset="0"/>
                </a:rPr>
                <a:t>2</a:t>
              </a:r>
            </a:p>
          </p:txBody>
        </p:sp>
        <p:sp>
          <p:nvSpPr>
            <p:cNvPr id="13" name="TextBox 12">
              <a:extLst>
                <a:ext uri="{FF2B5EF4-FFF2-40B4-BE49-F238E27FC236}">
                  <a16:creationId xmlns:a16="http://schemas.microsoft.com/office/drawing/2014/main" id="{6C7C750D-FB6C-0D48-11D1-777CC1189796}"/>
                </a:ext>
              </a:extLst>
            </p:cNvPr>
            <p:cNvSpPr txBox="1"/>
            <p:nvPr/>
          </p:nvSpPr>
          <p:spPr>
            <a:xfrm>
              <a:off x="1862399" y="3482851"/>
              <a:ext cx="6609248" cy="461665"/>
            </a:xfrm>
            <a:prstGeom prst="rect">
              <a:avLst/>
            </a:prstGeom>
            <a:noFill/>
          </p:spPr>
          <p:txBody>
            <a:bodyPr wrap="square" rtlCol="0" anchor="ctr">
              <a:spAutoFit/>
            </a:bodyPr>
            <a:lstStyle/>
            <a:p>
              <a:r>
                <a:rPr lang="en-US" sz="2400" dirty="0" err="1">
                  <a:solidFill>
                    <a:schemeClr val="bg1"/>
                  </a:solidFill>
                </a:rPr>
                <a:t>Giải</a:t>
              </a:r>
              <a:r>
                <a:rPr lang="en-US" sz="2400" dirty="0">
                  <a:solidFill>
                    <a:schemeClr val="bg1"/>
                  </a:solidFill>
                </a:rPr>
                <a:t> </a:t>
              </a:r>
              <a:r>
                <a:rPr lang="en-US" sz="2400" dirty="0" err="1">
                  <a:solidFill>
                    <a:schemeClr val="bg1"/>
                  </a:solidFill>
                </a:rPr>
                <a:t>pháp</a:t>
              </a:r>
              <a:r>
                <a:rPr lang="en-US" sz="2400" dirty="0">
                  <a:solidFill>
                    <a:schemeClr val="bg1"/>
                  </a:solidFill>
                </a:rPr>
                <a:t> </a:t>
              </a:r>
              <a:r>
                <a:rPr lang="en-US" sz="2400" dirty="0" err="1">
                  <a:solidFill>
                    <a:schemeClr val="bg1"/>
                  </a:solidFill>
                </a:rPr>
                <a:t>đề</a:t>
              </a:r>
              <a:r>
                <a:rPr lang="en-US" sz="2400" dirty="0">
                  <a:solidFill>
                    <a:schemeClr val="bg1"/>
                  </a:solidFill>
                </a:rPr>
                <a:t> </a:t>
              </a:r>
              <a:r>
                <a:rPr lang="en-US" sz="2400" dirty="0" err="1">
                  <a:solidFill>
                    <a:schemeClr val="bg1"/>
                  </a:solidFill>
                </a:rPr>
                <a:t>xuất</a:t>
              </a:r>
              <a:endParaRPr lang="en-VN" sz="2400" dirty="0">
                <a:solidFill>
                  <a:schemeClr val="bg1"/>
                </a:solidFill>
              </a:endParaRPr>
            </a:p>
          </p:txBody>
        </p:sp>
      </p:grpSp>
      <p:grpSp>
        <p:nvGrpSpPr>
          <p:cNvPr id="14" name="Group 13">
            <a:extLst>
              <a:ext uri="{FF2B5EF4-FFF2-40B4-BE49-F238E27FC236}">
                <a16:creationId xmlns:a16="http://schemas.microsoft.com/office/drawing/2014/main" id="{E6F08B0B-13CE-0C19-BAD9-060AC4DD6F08}"/>
              </a:ext>
            </a:extLst>
          </p:cNvPr>
          <p:cNvGrpSpPr/>
          <p:nvPr/>
        </p:nvGrpSpPr>
        <p:grpSpPr>
          <a:xfrm>
            <a:off x="1033164" y="4415527"/>
            <a:ext cx="7770177" cy="948373"/>
            <a:chOff x="1033164" y="4431224"/>
            <a:chExt cx="7770177" cy="948373"/>
          </a:xfrm>
        </p:grpSpPr>
        <p:sp>
          <p:nvSpPr>
            <p:cNvPr id="15" name="Rounded Rectangle 6">
              <a:extLst>
                <a:ext uri="{FF2B5EF4-FFF2-40B4-BE49-F238E27FC236}">
                  <a16:creationId xmlns:a16="http://schemas.microsoft.com/office/drawing/2014/main" id="{F1448787-01D4-9B57-C8D6-4852D1688A7C}"/>
                </a:ext>
              </a:extLst>
            </p:cNvPr>
            <p:cNvSpPr/>
            <p:nvPr/>
          </p:nvSpPr>
          <p:spPr>
            <a:xfrm>
              <a:off x="1033164" y="4431224"/>
              <a:ext cx="7770177" cy="948373"/>
            </a:xfrm>
            <a:prstGeom prst="roundRect">
              <a:avLst>
                <a:gd name="adj" fmla="val 6767"/>
              </a:avLst>
            </a:prstGeom>
            <a:solidFill>
              <a:schemeClr val="bg1"/>
            </a:solidFill>
            <a:ln w="19050">
              <a:solidFill>
                <a:schemeClr val="accent4">
                  <a:lumMod val="75000"/>
                </a:schemeClr>
              </a:solid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VN" sz="2200">
                <a:solidFill>
                  <a:sysClr val="windowText" lastClr="000000"/>
                </a:solidFill>
              </a:endParaRPr>
            </a:p>
          </p:txBody>
        </p:sp>
        <p:sp>
          <p:nvSpPr>
            <p:cNvPr id="16" name="Oval 15">
              <a:extLst>
                <a:ext uri="{FF2B5EF4-FFF2-40B4-BE49-F238E27FC236}">
                  <a16:creationId xmlns:a16="http://schemas.microsoft.com/office/drawing/2014/main" id="{5A80A263-3857-AB29-9ADD-DBB55F785253}"/>
                </a:ext>
              </a:extLst>
            </p:cNvPr>
            <p:cNvSpPr/>
            <p:nvPr/>
          </p:nvSpPr>
          <p:spPr>
            <a:xfrm>
              <a:off x="1193006" y="4601800"/>
              <a:ext cx="607219" cy="607219"/>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1"/>
                  </a:solidFill>
                  <a:latin typeface="Times New Roman" panose="02020603050405020304" pitchFamily="18" charset="0"/>
                  <a:cs typeface="Times New Roman" panose="02020603050405020304" pitchFamily="18" charset="0"/>
                </a:rPr>
                <a:t>3</a:t>
              </a:r>
              <a:endParaRPr lang="en-VN" sz="2800" b="1">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1889582-D1BF-AA43-C49F-F5B33014116F}"/>
                </a:ext>
              </a:extLst>
            </p:cNvPr>
            <p:cNvSpPr txBox="1"/>
            <p:nvPr/>
          </p:nvSpPr>
          <p:spPr>
            <a:xfrm>
              <a:off x="1862400" y="4674577"/>
              <a:ext cx="6609248" cy="461665"/>
            </a:xfrm>
            <a:prstGeom prst="rect">
              <a:avLst/>
            </a:prstGeom>
            <a:noFill/>
          </p:spPr>
          <p:txBody>
            <a:bodyPr wrap="square" rtlCol="0" anchor="ctr">
              <a:spAutoFit/>
            </a:bodyPr>
            <a:lstStyle/>
            <a:p>
              <a:r>
                <a:rPr lang="vi-VN" sz="2400" dirty="0"/>
                <a:t>Kết quả đến thời điểm hiện tại</a:t>
              </a:r>
              <a:endParaRPr lang="en-VN" sz="2400" dirty="0"/>
            </a:p>
          </p:txBody>
        </p:sp>
      </p:grpSp>
      <p:grpSp>
        <p:nvGrpSpPr>
          <p:cNvPr id="18" name="Group 17">
            <a:extLst>
              <a:ext uri="{FF2B5EF4-FFF2-40B4-BE49-F238E27FC236}">
                <a16:creationId xmlns:a16="http://schemas.microsoft.com/office/drawing/2014/main" id="{34FA8A22-CE55-67A8-9AFF-40EDDC95FC03}"/>
              </a:ext>
            </a:extLst>
          </p:cNvPr>
          <p:cNvGrpSpPr/>
          <p:nvPr/>
        </p:nvGrpSpPr>
        <p:grpSpPr>
          <a:xfrm>
            <a:off x="1033164" y="5575858"/>
            <a:ext cx="7770177" cy="948373"/>
            <a:chOff x="1033164" y="5575858"/>
            <a:chExt cx="7770177" cy="948373"/>
          </a:xfrm>
        </p:grpSpPr>
        <p:sp>
          <p:nvSpPr>
            <p:cNvPr id="19" name="Rounded Rectangle 9">
              <a:extLst>
                <a:ext uri="{FF2B5EF4-FFF2-40B4-BE49-F238E27FC236}">
                  <a16:creationId xmlns:a16="http://schemas.microsoft.com/office/drawing/2014/main" id="{A7273024-F982-5A73-BA89-9F231004D90B}"/>
                </a:ext>
              </a:extLst>
            </p:cNvPr>
            <p:cNvSpPr/>
            <p:nvPr/>
          </p:nvSpPr>
          <p:spPr>
            <a:xfrm>
              <a:off x="1033164" y="5575858"/>
              <a:ext cx="7770177" cy="948373"/>
            </a:xfrm>
            <a:prstGeom prst="roundRect">
              <a:avLst>
                <a:gd name="adj" fmla="val 6767"/>
              </a:avLst>
            </a:prstGeom>
            <a:solidFill>
              <a:schemeClr val="accent4">
                <a:lumMod val="75000"/>
              </a:schemeClr>
            </a:solidFill>
            <a:ln w="19050">
              <a:solidFill>
                <a:schemeClr val="accent4">
                  <a:lumMod val="75000"/>
                </a:schemeClr>
              </a:solid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VN" sz="2200">
                <a:solidFill>
                  <a:schemeClr val="bg1"/>
                </a:solidFill>
              </a:endParaRPr>
            </a:p>
          </p:txBody>
        </p:sp>
        <p:sp>
          <p:nvSpPr>
            <p:cNvPr id="20" name="Oval 19">
              <a:extLst>
                <a:ext uri="{FF2B5EF4-FFF2-40B4-BE49-F238E27FC236}">
                  <a16:creationId xmlns:a16="http://schemas.microsoft.com/office/drawing/2014/main" id="{EBE4969A-B312-14CB-795B-054DC3E0FE64}"/>
                </a:ext>
              </a:extLst>
            </p:cNvPr>
            <p:cNvSpPr/>
            <p:nvPr/>
          </p:nvSpPr>
          <p:spPr>
            <a:xfrm>
              <a:off x="1193005" y="5746434"/>
              <a:ext cx="607219" cy="607219"/>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1"/>
                  </a:solidFill>
                  <a:latin typeface="Times New Roman" panose="02020603050405020304" pitchFamily="18" charset="0"/>
                  <a:cs typeface="Times New Roman" panose="02020603050405020304" pitchFamily="18" charset="0"/>
                </a:rPr>
                <a:t>4</a:t>
              </a:r>
              <a:endParaRPr lang="en-VN" sz="2800" b="1">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57F4F9A-6266-8C8C-2ABD-6DABB3ECE8E4}"/>
                </a:ext>
              </a:extLst>
            </p:cNvPr>
            <p:cNvSpPr txBox="1"/>
            <p:nvPr/>
          </p:nvSpPr>
          <p:spPr>
            <a:xfrm>
              <a:off x="1862399" y="5819210"/>
              <a:ext cx="6609248" cy="461665"/>
            </a:xfrm>
            <a:prstGeom prst="rect">
              <a:avLst/>
            </a:prstGeom>
            <a:noFill/>
          </p:spPr>
          <p:txBody>
            <a:bodyPr wrap="square" rtlCol="0" anchor="ctr">
              <a:spAutoFit/>
            </a:bodyPr>
            <a:lstStyle/>
            <a:p>
              <a:r>
                <a:rPr lang="en-US" sz="2400" dirty="0" err="1">
                  <a:solidFill>
                    <a:schemeClr val="bg1"/>
                  </a:solidFill>
                </a:rPr>
                <a:t>Kết</a:t>
              </a:r>
              <a:r>
                <a:rPr lang="en-US" sz="2400" dirty="0">
                  <a:solidFill>
                    <a:schemeClr val="bg1"/>
                  </a:solidFill>
                </a:rPr>
                <a:t> </a:t>
              </a:r>
              <a:r>
                <a:rPr lang="en-US" sz="2400" dirty="0" err="1">
                  <a:solidFill>
                    <a:schemeClr val="bg1"/>
                  </a:solidFill>
                </a:rPr>
                <a:t>luận</a:t>
              </a:r>
              <a:r>
                <a:rPr lang="en-US" sz="2400" dirty="0">
                  <a:solidFill>
                    <a:schemeClr val="bg1"/>
                  </a:solidFill>
                </a:rPr>
                <a:t> </a:t>
              </a:r>
              <a:r>
                <a:rPr lang="en-US" sz="2400" dirty="0" err="1">
                  <a:solidFill>
                    <a:schemeClr val="bg1"/>
                  </a:solidFill>
                </a:rPr>
                <a:t>và</a:t>
              </a:r>
              <a:r>
                <a:rPr lang="en-US" sz="2400" dirty="0">
                  <a:solidFill>
                    <a:schemeClr val="bg1"/>
                  </a:solidFill>
                </a:rPr>
                <a:t> </a:t>
              </a:r>
              <a:r>
                <a:rPr lang="vi-VN" sz="2400" dirty="0">
                  <a:solidFill>
                    <a:schemeClr val="bg1"/>
                  </a:solidFill>
                </a:rPr>
                <a:t>các công việc tiếp theo</a:t>
              </a:r>
              <a:endParaRPr lang="en-VN" sz="2400" dirty="0">
                <a:solidFill>
                  <a:schemeClr val="bg1"/>
                </a:solidFill>
              </a:endParaRPr>
            </a:p>
          </p:txBody>
        </p:sp>
      </p:grpSp>
    </p:spTree>
    <p:extLst>
      <p:ext uri="{BB962C8B-B14F-4D97-AF65-F5344CB8AC3E}">
        <p14:creationId xmlns:p14="http://schemas.microsoft.com/office/powerpoint/2010/main" val="12649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7D05-0C4E-A77F-E26E-F3AF1D5B275D}"/>
              </a:ext>
            </a:extLst>
          </p:cNvPr>
          <p:cNvSpPr>
            <a:spLocks noGrp="1"/>
          </p:cNvSpPr>
          <p:nvPr>
            <p:ph type="title"/>
          </p:nvPr>
        </p:nvSpPr>
        <p:spPr/>
        <p:txBody>
          <a:bodyPr/>
          <a:lstStyle/>
          <a:p>
            <a:r>
              <a:rPr lang="en-VN" dirty="0"/>
              <a:t>1. Tổng quan đề tài nghiên cứu</a:t>
            </a:r>
          </a:p>
        </p:txBody>
      </p:sp>
      <p:sp>
        <p:nvSpPr>
          <p:cNvPr id="3" name="Content Placeholder 2">
            <a:extLst>
              <a:ext uri="{FF2B5EF4-FFF2-40B4-BE49-F238E27FC236}">
                <a16:creationId xmlns:a16="http://schemas.microsoft.com/office/drawing/2014/main" id="{C184955D-FD4B-EB3E-53CC-9CD6B5478F20}"/>
              </a:ext>
            </a:extLst>
          </p:cNvPr>
          <p:cNvSpPr>
            <a:spLocks noGrp="1"/>
          </p:cNvSpPr>
          <p:nvPr>
            <p:ph idx="1"/>
          </p:nvPr>
        </p:nvSpPr>
        <p:spPr/>
        <p:txBody>
          <a:bodyPr>
            <a:normAutofit fontScale="92500" lnSpcReduction="10000"/>
          </a:bodyPr>
          <a:lstStyle/>
          <a:p>
            <a:r>
              <a:rPr lang="vi-VN" dirty="0"/>
              <a:t>Giới thiệu tổng quan về đề tài</a:t>
            </a:r>
          </a:p>
          <a:p>
            <a:pPr lvl="1" algn="just"/>
            <a:r>
              <a:rPr lang="vi-VN" dirty="0"/>
              <a:t>Hiện nay đã có nhiều công cụ mô phỏng phục vụ cho việc học tập các kiến thức liên quan đến Kiến trúc máy tính và SoC. Tuy nhiên, chỉ dừng lại ở mức mô phỏng Bộ xử lí.</a:t>
            </a:r>
          </a:p>
          <a:p>
            <a:pPr lvl="1" algn="just"/>
            <a:r>
              <a:rPr lang="vi-VN" dirty="0"/>
              <a:t>Các kiến thức về SoC cần có sự liên hệ giữa các thành phần liên quan. Cấp thiết cần phải có 1 bộ công cụ mô phỏng SoC phục vụ việc dạy và học.</a:t>
            </a:r>
          </a:p>
          <a:p>
            <a:r>
              <a:rPr lang="vi-VN" dirty="0"/>
              <a:t>Mục tiêu đề tài</a:t>
            </a:r>
          </a:p>
          <a:p>
            <a:pPr lvl="1" algn="just"/>
            <a:r>
              <a:rPr lang="vi-VN" dirty="0"/>
              <a:t>Mục tiêu của đề tài nghiên cứu là xây dựng bộ công cụ mô phỏng SoC đơn giản, dễ dàng tiếp cận với đại đa số người dùng.</a:t>
            </a:r>
          </a:p>
        </p:txBody>
      </p:sp>
      <p:sp>
        <p:nvSpPr>
          <p:cNvPr id="4" name="Footer Placeholder 3">
            <a:extLst>
              <a:ext uri="{FF2B5EF4-FFF2-40B4-BE49-F238E27FC236}">
                <a16:creationId xmlns:a16="http://schemas.microsoft.com/office/drawing/2014/main" id="{015C65A7-EBE0-CFEF-DECA-4B82E533706E}"/>
              </a:ext>
            </a:extLst>
          </p:cNvPr>
          <p:cNvSpPr>
            <a:spLocks noGrp="1"/>
          </p:cNvSpPr>
          <p:nvPr>
            <p:ph type="ftr" sz="quarter" idx="11"/>
          </p:nvPr>
        </p:nvSpPr>
        <p:spPr/>
        <p:txBody>
          <a:bodyPr/>
          <a:lstStyle/>
          <a:p>
            <a:r>
              <a:rPr lang="en-US"/>
              <a:t>Copyrights 2024 CE-UIT. All Rights Reserved.</a:t>
            </a:r>
            <a:endParaRPr lang="en-US" dirty="0"/>
          </a:p>
        </p:txBody>
      </p:sp>
      <p:sp>
        <p:nvSpPr>
          <p:cNvPr id="5" name="Slide Number Placeholder 4">
            <a:extLst>
              <a:ext uri="{FF2B5EF4-FFF2-40B4-BE49-F238E27FC236}">
                <a16:creationId xmlns:a16="http://schemas.microsoft.com/office/drawing/2014/main" id="{90FB323D-3E60-D198-26D8-C64C76E6940D}"/>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82258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CF85-E9DC-CE6F-1505-4F1261E32A66}"/>
              </a:ext>
            </a:extLst>
          </p:cNvPr>
          <p:cNvSpPr>
            <a:spLocks noGrp="1"/>
          </p:cNvSpPr>
          <p:nvPr>
            <p:ph type="title"/>
          </p:nvPr>
        </p:nvSpPr>
        <p:spPr/>
        <p:txBody>
          <a:bodyPr/>
          <a:lstStyle/>
          <a:p>
            <a:r>
              <a:rPr lang="en-VN" dirty="0"/>
              <a:t>2. Giải pháp đề xuất của đề tài</a:t>
            </a:r>
          </a:p>
        </p:txBody>
      </p:sp>
      <p:sp>
        <p:nvSpPr>
          <p:cNvPr id="3" name="Content Placeholder 2">
            <a:extLst>
              <a:ext uri="{FF2B5EF4-FFF2-40B4-BE49-F238E27FC236}">
                <a16:creationId xmlns:a16="http://schemas.microsoft.com/office/drawing/2014/main" id="{FFC92DA4-500E-C4C7-6142-CC5F97F90D89}"/>
              </a:ext>
            </a:extLst>
          </p:cNvPr>
          <p:cNvSpPr>
            <a:spLocks noGrp="1"/>
          </p:cNvSpPr>
          <p:nvPr>
            <p:ph idx="1"/>
          </p:nvPr>
        </p:nvSpPr>
        <p:spPr>
          <a:xfrm>
            <a:off x="606000" y="2020279"/>
            <a:ext cx="4880400" cy="4156684"/>
          </a:xfrm>
        </p:spPr>
        <p:txBody>
          <a:bodyPr/>
          <a:lstStyle/>
          <a:p>
            <a:pPr marL="0" indent="0" algn="just">
              <a:buNone/>
            </a:pPr>
            <a:r>
              <a:rPr lang="vi-VN"/>
              <a:t>Đề tài nghiên cứu hướng đến việc xây dựng 1 trang công cụ mô phỏng SoC với các thành phần điển hình, như một giải pháp cho việc hỗ trợ việc dạy và học các kiến thức liên quan đến SoC.</a:t>
            </a:r>
            <a:endParaRPr lang="en-VN" dirty="0"/>
          </a:p>
        </p:txBody>
      </p:sp>
      <p:sp>
        <p:nvSpPr>
          <p:cNvPr id="4" name="Footer Placeholder 3">
            <a:extLst>
              <a:ext uri="{FF2B5EF4-FFF2-40B4-BE49-F238E27FC236}">
                <a16:creationId xmlns:a16="http://schemas.microsoft.com/office/drawing/2014/main" id="{D00AD507-0259-B42B-993D-FEB886623ACE}"/>
              </a:ext>
            </a:extLst>
          </p:cNvPr>
          <p:cNvSpPr>
            <a:spLocks noGrp="1"/>
          </p:cNvSpPr>
          <p:nvPr>
            <p:ph type="ftr" sz="quarter" idx="11"/>
          </p:nvPr>
        </p:nvSpPr>
        <p:spPr/>
        <p:txBody>
          <a:bodyPr/>
          <a:lstStyle/>
          <a:p>
            <a:r>
              <a:rPr lang="en-US"/>
              <a:t>Copyrights 2024 CE-UIT. All Rights Reserved.</a:t>
            </a:r>
            <a:endParaRPr lang="en-US" dirty="0"/>
          </a:p>
        </p:txBody>
      </p:sp>
      <p:sp>
        <p:nvSpPr>
          <p:cNvPr id="5" name="Slide Number Placeholder 4">
            <a:extLst>
              <a:ext uri="{FF2B5EF4-FFF2-40B4-BE49-F238E27FC236}">
                <a16:creationId xmlns:a16="http://schemas.microsoft.com/office/drawing/2014/main" id="{0A3B00C4-D25B-870A-BDED-B4451C756CDA}"/>
              </a:ext>
            </a:extLst>
          </p:cNvPr>
          <p:cNvSpPr>
            <a:spLocks noGrp="1"/>
          </p:cNvSpPr>
          <p:nvPr>
            <p:ph type="sldNum" sz="quarter" idx="12"/>
          </p:nvPr>
        </p:nvSpPr>
        <p:spPr/>
        <p:txBody>
          <a:bodyPr/>
          <a:lstStyle/>
          <a:p>
            <a:fld id="{48F63A3B-78C7-47BE-AE5E-E10140E04643}" type="slidenum">
              <a:rPr lang="en-US" smtClean="0"/>
              <a:pPr/>
              <a:t>4</a:t>
            </a:fld>
            <a:endParaRPr lang="en-US" dirty="0"/>
          </a:p>
        </p:txBody>
      </p:sp>
      <p:pic>
        <p:nvPicPr>
          <p:cNvPr id="6" name="Picture 5" descr="A diagram of a computer process&#10;&#10;AI-generated content may be incorrect.">
            <a:extLst>
              <a:ext uri="{FF2B5EF4-FFF2-40B4-BE49-F238E27FC236}">
                <a16:creationId xmlns:a16="http://schemas.microsoft.com/office/drawing/2014/main" id="{0C4BE686-2C8B-9F37-F583-76CA5F5A6356}"/>
              </a:ext>
            </a:extLst>
          </p:cNvPr>
          <p:cNvPicPr>
            <a:picLocks noChangeAspect="1"/>
          </p:cNvPicPr>
          <p:nvPr/>
        </p:nvPicPr>
        <p:blipFill>
          <a:blip r:embed="rId3"/>
          <a:stretch>
            <a:fillRect/>
          </a:stretch>
        </p:blipFill>
        <p:spPr>
          <a:xfrm>
            <a:off x="6290722" y="2106817"/>
            <a:ext cx="4692660" cy="4256436"/>
          </a:xfrm>
          <a:prstGeom prst="rect">
            <a:avLst/>
          </a:prstGeom>
        </p:spPr>
      </p:pic>
    </p:spTree>
    <p:extLst>
      <p:ext uri="{BB962C8B-B14F-4D97-AF65-F5344CB8AC3E}">
        <p14:creationId xmlns:p14="http://schemas.microsoft.com/office/powerpoint/2010/main" val="58336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CF85-E9DC-CE6F-1505-4F1261E32A66}"/>
              </a:ext>
            </a:extLst>
          </p:cNvPr>
          <p:cNvSpPr>
            <a:spLocks noGrp="1"/>
          </p:cNvSpPr>
          <p:nvPr>
            <p:ph type="title"/>
          </p:nvPr>
        </p:nvSpPr>
        <p:spPr/>
        <p:txBody>
          <a:bodyPr/>
          <a:lstStyle/>
          <a:p>
            <a:r>
              <a:rPr lang="en-VN" dirty="0"/>
              <a:t>2. Giải pháp đề xuất của đề tài</a:t>
            </a:r>
          </a:p>
        </p:txBody>
      </p:sp>
      <p:sp>
        <p:nvSpPr>
          <p:cNvPr id="3" name="Content Placeholder 2">
            <a:extLst>
              <a:ext uri="{FF2B5EF4-FFF2-40B4-BE49-F238E27FC236}">
                <a16:creationId xmlns:a16="http://schemas.microsoft.com/office/drawing/2014/main" id="{FFC92DA4-500E-C4C7-6142-CC5F97F90D89}"/>
              </a:ext>
            </a:extLst>
          </p:cNvPr>
          <p:cNvSpPr>
            <a:spLocks noGrp="1"/>
          </p:cNvSpPr>
          <p:nvPr>
            <p:ph idx="1"/>
          </p:nvPr>
        </p:nvSpPr>
        <p:spPr/>
        <p:txBody>
          <a:bodyPr>
            <a:normAutofit lnSpcReduction="10000"/>
          </a:bodyPr>
          <a:lstStyle/>
          <a:p>
            <a:pPr marL="0" indent="0">
              <a:buNone/>
            </a:pPr>
            <a:r>
              <a:rPr lang="vi-VN" dirty="0"/>
              <a:t>SoC được mô phỏng hành vi sẽ bao gồm các thành phần:</a:t>
            </a:r>
          </a:p>
          <a:p>
            <a:r>
              <a:rPr lang="vi-VN" dirty="0"/>
              <a:t>Bộ xử lí RV32I.</a:t>
            </a:r>
          </a:p>
          <a:p>
            <a:r>
              <a:rPr lang="vi-VN" dirty="0"/>
              <a:t>Bộ nhớ chính.</a:t>
            </a:r>
          </a:p>
          <a:p>
            <a:r>
              <a:rPr lang="vi-VN" dirty="0"/>
              <a:t>Đơn vị quản lý bộ nhớ (Memory Management Unit).</a:t>
            </a:r>
          </a:p>
          <a:p>
            <a:r>
              <a:rPr lang="vi-VN" dirty="0"/>
              <a:t>Thành phần truy xuất bộ nhớ trực tiếp (Direct Memory Access).</a:t>
            </a:r>
          </a:p>
          <a:p>
            <a:r>
              <a:rPr lang="vi-VN" dirty="0"/>
              <a:t>Hệ thống kết nối.</a:t>
            </a:r>
          </a:p>
          <a:p>
            <a:r>
              <a:rPr lang="vi-VN" dirty="0"/>
              <a:t>Thiết bị ngoại vi là ma trận đèn led.</a:t>
            </a:r>
            <a:endParaRPr lang="en-VN" dirty="0"/>
          </a:p>
        </p:txBody>
      </p:sp>
      <p:sp>
        <p:nvSpPr>
          <p:cNvPr id="4" name="Footer Placeholder 3">
            <a:extLst>
              <a:ext uri="{FF2B5EF4-FFF2-40B4-BE49-F238E27FC236}">
                <a16:creationId xmlns:a16="http://schemas.microsoft.com/office/drawing/2014/main" id="{D00AD507-0259-B42B-993D-FEB886623ACE}"/>
              </a:ext>
            </a:extLst>
          </p:cNvPr>
          <p:cNvSpPr>
            <a:spLocks noGrp="1"/>
          </p:cNvSpPr>
          <p:nvPr>
            <p:ph type="ftr" sz="quarter" idx="11"/>
          </p:nvPr>
        </p:nvSpPr>
        <p:spPr/>
        <p:txBody>
          <a:bodyPr/>
          <a:lstStyle/>
          <a:p>
            <a:r>
              <a:rPr lang="en-US"/>
              <a:t>Copyrights 2024 CE-UIT. All Rights Reserved.</a:t>
            </a:r>
            <a:endParaRPr lang="en-US" dirty="0"/>
          </a:p>
        </p:txBody>
      </p:sp>
      <p:sp>
        <p:nvSpPr>
          <p:cNvPr id="5" name="Slide Number Placeholder 4">
            <a:extLst>
              <a:ext uri="{FF2B5EF4-FFF2-40B4-BE49-F238E27FC236}">
                <a16:creationId xmlns:a16="http://schemas.microsoft.com/office/drawing/2014/main" id="{0A3B00C4-D25B-870A-BDED-B4451C756CDA}"/>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73798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CF85-E9DC-CE6F-1505-4F1261E32A66}"/>
              </a:ext>
            </a:extLst>
          </p:cNvPr>
          <p:cNvSpPr>
            <a:spLocks noGrp="1"/>
          </p:cNvSpPr>
          <p:nvPr>
            <p:ph type="title"/>
          </p:nvPr>
        </p:nvSpPr>
        <p:spPr/>
        <p:txBody>
          <a:bodyPr/>
          <a:lstStyle/>
          <a:p>
            <a:r>
              <a:rPr lang="en-VN" dirty="0"/>
              <a:t>3. Kết quả </a:t>
            </a:r>
            <a:r>
              <a:rPr lang="vi-VN" dirty="0"/>
              <a:t>tính đến thời điểm hiện tại</a:t>
            </a:r>
            <a:endParaRPr lang="en-VN" dirty="0"/>
          </a:p>
        </p:txBody>
      </p:sp>
      <p:sp>
        <p:nvSpPr>
          <p:cNvPr id="3" name="Content Placeholder 2">
            <a:extLst>
              <a:ext uri="{FF2B5EF4-FFF2-40B4-BE49-F238E27FC236}">
                <a16:creationId xmlns:a16="http://schemas.microsoft.com/office/drawing/2014/main" id="{FFC92DA4-500E-C4C7-6142-CC5F97F90D89}"/>
              </a:ext>
            </a:extLst>
          </p:cNvPr>
          <p:cNvSpPr>
            <a:spLocks noGrp="1"/>
          </p:cNvSpPr>
          <p:nvPr>
            <p:ph idx="1"/>
          </p:nvPr>
        </p:nvSpPr>
        <p:spPr>
          <a:xfrm>
            <a:off x="606000" y="2511889"/>
            <a:ext cx="5295037" cy="3110207"/>
          </a:xfrm>
        </p:spPr>
        <p:txBody>
          <a:bodyPr/>
          <a:lstStyle/>
          <a:p>
            <a:pPr marL="0" indent="0" algn="just">
              <a:buNone/>
            </a:pPr>
            <a:r>
              <a:rPr lang="vi-VN" dirty="0"/>
              <a:t>Tính đến thời điểm hiện tại, h</a:t>
            </a:r>
            <a:r>
              <a:rPr lang="vi-VN" altLang="ja-JP" dirty="0"/>
              <a:t>ệ thống có thể giao tiếp với người dùng thông qua trình soạn thảo mã nguồn, mô phỏng được quá trình hoạt động của hệ thống.</a:t>
            </a:r>
            <a:endParaRPr lang="en-US" altLang="ja-JP" dirty="0"/>
          </a:p>
          <a:p>
            <a:pPr marL="0" indent="0">
              <a:buNone/>
            </a:pPr>
            <a:endParaRPr lang="vi-VN" dirty="0"/>
          </a:p>
          <a:p>
            <a:pPr marL="0" indent="0">
              <a:buNone/>
            </a:pPr>
            <a:endParaRPr lang="vi-VN" dirty="0"/>
          </a:p>
          <a:p>
            <a:pPr marL="0" indent="0">
              <a:buNone/>
            </a:pPr>
            <a:endParaRPr lang="en-VN" dirty="0"/>
          </a:p>
        </p:txBody>
      </p:sp>
      <p:sp>
        <p:nvSpPr>
          <p:cNvPr id="4" name="Footer Placeholder 3">
            <a:extLst>
              <a:ext uri="{FF2B5EF4-FFF2-40B4-BE49-F238E27FC236}">
                <a16:creationId xmlns:a16="http://schemas.microsoft.com/office/drawing/2014/main" id="{D00AD507-0259-B42B-993D-FEB886623ACE}"/>
              </a:ext>
            </a:extLst>
          </p:cNvPr>
          <p:cNvSpPr>
            <a:spLocks noGrp="1"/>
          </p:cNvSpPr>
          <p:nvPr>
            <p:ph type="ftr" sz="quarter" idx="11"/>
          </p:nvPr>
        </p:nvSpPr>
        <p:spPr/>
        <p:txBody>
          <a:bodyPr/>
          <a:lstStyle/>
          <a:p>
            <a:r>
              <a:rPr lang="en-US"/>
              <a:t>Copyrights 2024 CE-UIT. All Rights Reserved.</a:t>
            </a:r>
            <a:endParaRPr lang="en-US" dirty="0"/>
          </a:p>
        </p:txBody>
      </p:sp>
      <p:sp>
        <p:nvSpPr>
          <p:cNvPr id="5" name="Slide Number Placeholder 4">
            <a:extLst>
              <a:ext uri="{FF2B5EF4-FFF2-40B4-BE49-F238E27FC236}">
                <a16:creationId xmlns:a16="http://schemas.microsoft.com/office/drawing/2014/main" id="{0A3B00C4-D25B-870A-BDED-B4451C756CDA}"/>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7" name="Picture 6">
            <a:extLst>
              <a:ext uri="{FF2B5EF4-FFF2-40B4-BE49-F238E27FC236}">
                <a16:creationId xmlns:a16="http://schemas.microsoft.com/office/drawing/2014/main" id="{57687447-4E54-C4A6-F72B-4F771FED0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3988" y="2462452"/>
            <a:ext cx="5891204" cy="3076584"/>
          </a:xfrm>
          <a:prstGeom prst="rect">
            <a:avLst/>
          </a:prstGeom>
        </p:spPr>
      </p:pic>
    </p:spTree>
    <p:extLst>
      <p:ext uri="{BB962C8B-B14F-4D97-AF65-F5344CB8AC3E}">
        <p14:creationId xmlns:p14="http://schemas.microsoft.com/office/powerpoint/2010/main" val="412609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2498E-1F7D-011C-9558-CECFE1B85EF7}"/>
              </a:ext>
            </a:extLst>
          </p:cNvPr>
          <p:cNvSpPr>
            <a:spLocks noGrp="1"/>
          </p:cNvSpPr>
          <p:nvPr>
            <p:ph type="title"/>
          </p:nvPr>
        </p:nvSpPr>
        <p:spPr>
          <a:xfrm>
            <a:off x="606000" y="898975"/>
            <a:ext cx="10980000" cy="841231"/>
          </a:xfrm>
        </p:spPr>
        <p:txBody>
          <a:bodyPr anchor="ctr">
            <a:normAutofit/>
          </a:bodyPr>
          <a:lstStyle/>
          <a:p>
            <a:r>
              <a:rPr lang="en-VN" dirty="0"/>
              <a:t>4. Kết luận và hướng phát triển của đề tài</a:t>
            </a:r>
          </a:p>
        </p:txBody>
      </p:sp>
      <p:sp>
        <p:nvSpPr>
          <p:cNvPr id="3" name="Content Placeholder 2">
            <a:extLst>
              <a:ext uri="{FF2B5EF4-FFF2-40B4-BE49-F238E27FC236}">
                <a16:creationId xmlns:a16="http://schemas.microsoft.com/office/drawing/2014/main" id="{C5486762-78C3-B744-DD5C-CFF1A18D3C84}"/>
              </a:ext>
            </a:extLst>
          </p:cNvPr>
          <p:cNvSpPr>
            <a:spLocks noGrp="1"/>
          </p:cNvSpPr>
          <p:nvPr>
            <p:ph sz="half" idx="1"/>
          </p:nvPr>
        </p:nvSpPr>
        <p:spPr>
          <a:xfrm>
            <a:off x="616856" y="2006210"/>
            <a:ext cx="5310000" cy="4170753"/>
          </a:xfrm>
        </p:spPr>
        <p:txBody>
          <a:bodyPr>
            <a:normAutofit/>
          </a:bodyPr>
          <a:lstStyle/>
          <a:p>
            <a:pPr algn="just" eaLnBrk="1" hangingPunct="1"/>
            <a:r>
              <a:rPr lang="vi-VN" altLang="ja-JP" dirty="0"/>
              <a:t>So với kế hoạch đặt ra, các nội dung nghiên cứu lý thuyết và tiến hành lập trình giả lập cho các thành phần của hệ thống đã cơ bản hoàn thành. </a:t>
            </a:r>
          </a:p>
          <a:p>
            <a:pPr eaLnBrk="1" hangingPunct="1"/>
            <a:r>
              <a:rPr lang="vi-VN" dirty="0"/>
              <a:t>Các công việc tiếp theo:</a:t>
            </a:r>
          </a:p>
          <a:p>
            <a:pPr lvl="1"/>
            <a:r>
              <a:rPr lang="vi-VN" sz="2800" dirty="0"/>
              <a:t>Kiểm tra chức năng.</a:t>
            </a:r>
          </a:p>
          <a:p>
            <a:pPr lvl="1"/>
            <a:r>
              <a:rPr lang="vi-VN" sz="2800" dirty="0"/>
              <a:t>Hoàn thiện hệ thống.</a:t>
            </a:r>
          </a:p>
        </p:txBody>
      </p:sp>
      <p:sp>
        <p:nvSpPr>
          <p:cNvPr id="4" name="Footer Placeholder 3">
            <a:extLst>
              <a:ext uri="{FF2B5EF4-FFF2-40B4-BE49-F238E27FC236}">
                <a16:creationId xmlns:a16="http://schemas.microsoft.com/office/drawing/2014/main" id="{06DED0AC-6218-4B5C-CCD6-9F2FD078CB09}"/>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Copyrights 2024 CE-UIT. </a:t>
            </a:r>
            <a:r>
              <a:rPr lang="en-US"/>
              <a:t>All Rights Reserved.</a:t>
            </a:r>
          </a:p>
        </p:txBody>
      </p:sp>
      <p:sp>
        <p:nvSpPr>
          <p:cNvPr id="5" name="Slide Number Placeholder 4">
            <a:extLst>
              <a:ext uri="{FF2B5EF4-FFF2-40B4-BE49-F238E27FC236}">
                <a16:creationId xmlns:a16="http://schemas.microsoft.com/office/drawing/2014/main" id="{306C5F9B-6BD1-EB73-CE7B-C14AF3C9D635}"/>
              </a:ext>
            </a:extLst>
          </p:cNvPr>
          <p:cNvSpPr>
            <a:spLocks noGrp="1"/>
          </p:cNvSpPr>
          <p:nvPr>
            <p:ph type="sldNum" sz="quarter" idx="12"/>
          </p:nvPr>
        </p:nvSpPr>
        <p:spPr>
          <a:xfrm>
            <a:off x="10409692" y="6356350"/>
            <a:ext cx="2743200" cy="365125"/>
          </a:xfrm>
        </p:spPr>
        <p:txBody>
          <a:bodyPr anchor="ctr">
            <a:normAutofit/>
          </a:bodyPr>
          <a:lstStyle/>
          <a:p>
            <a:pPr>
              <a:spcAft>
                <a:spcPts val="600"/>
              </a:spcAft>
            </a:pPr>
            <a:fld id="{48F63A3B-78C7-47BE-AE5E-E10140E04643}" type="slidenum">
              <a:rPr lang="en-US" smtClean="0"/>
              <a:pPr>
                <a:spcAft>
                  <a:spcPts val="600"/>
                </a:spcAft>
              </a:pPr>
              <a:t>7</a:t>
            </a:fld>
            <a:endParaRPr lang="en-US"/>
          </a:p>
        </p:txBody>
      </p:sp>
      <p:graphicFrame>
        <p:nvGraphicFramePr>
          <p:cNvPr id="6" name="Table 5">
            <a:extLst>
              <a:ext uri="{FF2B5EF4-FFF2-40B4-BE49-F238E27FC236}">
                <a16:creationId xmlns:a16="http://schemas.microsoft.com/office/drawing/2014/main" id="{BCFDA3F2-AF14-46C5-0EFD-96D36208879E}"/>
              </a:ext>
            </a:extLst>
          </p:cNvPr>
          <p:cNvGraphicFramePr>
            <a:graphicFrameLocks noGrp="1"/>
          </p:cNvGraphicFramePr>
          <p:nvPr>
            <p:extLst>
              <p:ext uri="{D42A27DB-BD31-4B8C-83A1-F6EECF244321}">
                <p14:modId xmlns:p14="http://schemas.microsoft.com/office/powerpoint/2010/main" val="2104944687"/>
              </p:ext>
            </p:extLst>
          </p:nvPr>
        </p:nvGraphicFramePr>
        <p:xfrm>
          <a:off x="6276000" y="2297623"/>
          <a:ext cx="5310001" cy="3736909"/>
        </p:xfrm>
        <a:graphic>
          <a:graphicData uri="http://schemas.openxmlformats.org/drawingml/2006/table">
            <a:tbl>
              <a:tblPr firstRow="1" firstCol="1" bandRow="1">
                <a:tableStyleId>{5C22544A-7EE6-4342-B048-85BDC9FD1C3A}</a:tableStyleId>
              </a:tblPr>
              <a:tblGrid>
                <a:gridCol w="1053831">
                  <a:extLst>
                    <a:ext uri="{9D8B030D-6E8A-4147-A177-3AD203B41FA5}">
                      <a16:colId xmlns:a16="http://schemas.microsoft.com/office/drawing/2014/main" val="769568341"/>
                    </a:ext>
                  </a:extLst>
                </a:gridCol>
                <a:gridCol w="999505">
                  <a:extLst>
                    <a:ext uri="{9D8B030D-6E8A-4147-A177-3AD203B41FA5}">
                      <a16:colId xmlns:a16="http://schemas.microsoft.com/office/drawing/2014/main" val="4037885643"/>
                    </a:ext>
                  </a:extLst>
                </a:gridCol>
                <a:gridCol w="999505">
                  <a:extLst>
                    <a:ext uri="{9D8B030D-6E8A-4147-A177-3AD203B41FA5}">
                      <a16:colId xmlns:a16="http://schemas.microsoft.com/office/drawing/2014/main" val="1228220864"/>
                    </a:ext>
                  </a:extLst>
                </a:gridCol>
                <a:gridCol w="1128580">
                  <a:extLst>
                    <a:ext uri="{9D8B030D-6E8A-4147-A177-3AD203B41FA5}">
                      <a16:colId xmlns:a16="http://schemas.microsoft.com/office/drawing/2014/main" val="3693200669"/>
                    </a:ext>
                  </a:extLst>
                </a:gridCol>
                <a:gridCol w="1128580">
                  <a:extLst>
                    <a:ext uri="{9D8B030D-6E8A-4147-A177-3AD203B41FA5}">
                      <a16:colId xmlns:a16="http://schemas.microsoft.com/office/drawing/2014/main" val="355095430"/>
                    </a:ext>
                  </a:extLst>
                </a:gridCol>
              </a:tblGrid>
              <a:tr h="419572">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tc>
                  <a:txBody>
                    <a:bodyPr/>
                    <a:lstStyle/>
                    <a:p>
                      <a:pPr indent="182880" algn="ctr">
                        <a:lnSpc>
                          <a:spcPct val="95000"/>
                        </a:lnSpc>
                        <a:spcAft>
                          <a:spcPts val="600"/>
                        </a:spcAft>
                        <a:buNone/>
                        <a:tabLst>
                          <a:tab pos="182880" algn="l"/>
                        </a:tabLst>
                      </a:pPr>
                      <a:r>
                        <a:rPr lang="en-US" sz="1300" spc="-5">
                          <a:effectLst/>
                        </a:rPr>
                        <a:t>Tháng 3</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a:txBody>
                    <a:bodyPr/>
                    <a:lstStyle/>
                    <a:p>
                      <a:pPr indent="182880" algn="ctr">
                        <a:lnSpc>
                          <a:spcPct val="95000"/>
                        </a:lnSpc>
                        <a:spcAft>
                          <a:spcPts val="600"/>
                        </a:spcAft>
                        <a:buNone/>
                        <a:tabLst>
                          <a:tab pos="182880" algn="l"/>
                        </a:tabLst>
                      </a:pPr>
                      <a:r>
                        <a:rPr lang="en-US" sz="1300" spc="-5">
                          <a:effectLst/>
                        </a:rPr>
                        <a:t>Tháng 4</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a:txBody>
                    <a:bodyPr/>
                    <a:lstStyle/>
                    <a:p>
                      <a:pPr indent="182880" algn="ctr">
                        <a:lnSpc>
                          <a:spcPct val="95000"/>
                        </a:lnSpc>
                        <a:spcAft>
                          <a:spcPts val="600"/>
                        </a:spcAft>
                        <a:buNone/>
                        <a:tabLst>
                          <a:tab pos="182880" algn="l"/>
                        </a:tabLst>
                      </a:pPr>
                      <a:r>
                        <a:rPr lang="en-US" sz="1300" spc="-5">
                          <a:effectLst/>
                        </a:rPr>
                        <a:t>Tháng 5</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a:txBody>
                    <a:bodyPr/>
                    <a:lstStyle/>
                    <a:p>
                      <a:pPr indent="182880" algn="ctr">
                        <a:lnSpc>
                          <a:spcPct val="95000"/>
                        </a:lnSpc>
                        <a:spcAft>
                          <a:spcPts val="600"/>
                        </a:spcAft>
                        <a:buNone/>
                        <a:tabLst>
                          <a:tab pos="182880" algn="l"/>
                        </a:tabLst>
                      </a:pPr>
                      <a:r>
                        <a:rPr lang="en-US" sz="1300" spc="-5">
                          <a:effectLst/>
                        </a:rPr>
                        <a:t>Tháng 6</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extLst>
                  <a:ext uri="{0D108BD9-81ED-4DB2-BD59-A6C34878D82A}">
                    <a16:rowId xmlns:a16="http://schemas.microsoft.com/office/drawing/2014/main" val="3080826859"/>
                  </a:ext>
                </a:extLst>
              </a:tr>
              <a:tr h="605831">
                <a:tc>
                  <a:txBody>
                    <a:bodyPr/>
                    <a:lstStyle/>
                    <a:p>
                      <a:pPr indent="182880" algn="ctr">
                        <a:lnSpc>
                          <a:spcPct val="95000"/>
                        </a:lnSpc>
                        <a:spcAft>
                          <a:spcPts val="600"/>
                        </a:spcAft>
                        <a:buNone/>
                        <a:tabLst>
                          <a:tab pos="182880" algn="l"/>
                        </a:tabLst>
                      </a:pPr>
                      <a:r>
                        <a:rPr lang="en-US" sz="1300" spc="-5">
                          <a:effectLst/>
                        </a:rPr>
                        <a:t>Nghiên cứu lý thuyết</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a:txBody>
                    <a:bodyPr/>
                    <a:lstStyle/>
                    <a:p>
                      <a:pPr indent="182880" algn="ctr">
                        <a:lnSpc>
                          <a:spcPct val="95000"/>
                        </a:lnSpc>
                        <a:spcAft>
                          <a:spcPts val="600"/>
                        </a:spcAft>
                        <a:buNone/>
                        <a:tabLst>
                          <a:tab pos="182880" algn="l"/>
                        </a:tabLst>
                      </a:pPr>
                      <a:r>
                        <a:rPr lang="en-US" sz="1300" spc="-5">
                          <a:effectLst/>
                        </a:rPr>
                        <a:t>3/3 – 31//3</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extLst>
                  <a:ext uri="{0D108BD9-81ED-4DB2-BD59-A6C34878D82A}">
                    <a16:rowId xmlns:a16="http://schemas.microsoft.com/office/drawing/2014/main" val="2273171261"/>
                  </a:ext>
                </a:extLst>
              </a:tr>
              <a:tr h="1350864">
                <a:tc>
                  <a:txBody>
                    <a:bodyPr/>
                    <a:lstStyle/>
                    <a:p>
                      <a:pPr indent="182880" algn="ctr">
                        <a:lnSpc>
                          <a:spcPct val="95000"/>
                        </a:lnSpc>
                        <a:spcAft>
                          <a:spcPts val="600"/>
                        </a:spcAft>
                        <a:buNone/>
                        <a:tabLst>
                          <a:tab pos="182880" algn="l"/>
                        </a:tabLst>
                      </a:pPr>
                      <a:r>
                        <a:rPr lang="en-US" sz="1300" spc="-5">
                          <a:effectLst/>
                        </a:rPr>
                        <a:t>Tiến hành lập trình giả lập cho các thành phần của hệ thống</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tc gridSpan="2">
                  <a:txBody>
                    <a:bodyPr/>
                    <a:lstStyle/>
                    <a:p>
                      <a:pPr indent="182880" algn="ctr">
                        <a:lnSpc>
                          <a:spcPct val="95000"/>
                        </a:lnSpc>
                        <a:spcAft>
                          <a:spcPts val="600"/>
                        </a:spcAft>
                        <a:buNone/>
                        <a:tabLst>
                          <a:tab pos="182880" algn="l"/>
                        </a:tabLst>
                      </a:pPr>
                      <a:r>
                        <a:rPr lang="en-US" sz="1300" spc="-5">
                          <a:effectLst/>
                        </a:rPr>
                        <a:t>17/3 – 27/4</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hMerge="1">
                  <a:txBody>
                    <a:bodyPr/>
                    <a:lstStyle/>
                    <a:p>
                      <a:endParaRPr lang="vi-VN"/>
                    </a:p>
                  </a:txBody>
                  <a:tcPr/>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extLst>
                  <a:ext uri="{0D108BD9-81ED-4DB2-BD59-A6C34878D82A}">
                    <a16:rowId xmlns:a16="http://schemas.microsoft.com/office/drawing/2014/main" val="2767063129"/>
                  </a:ext>
                </a:extLst>
              </a:tr>
              <a:tr h="419572">
                <a:tc>
                  <a:txBody>
                    <a:bodyPr/>
                    <a:lstStyle/>
                    <a:p>
                      <a:pPr indent="182880" algn="ctr">
                        <a:lnSpc>
                          <a:spcPct val="95000"/>
                        </a:lnSpc>
                        <a:spcAft>
                          <a:spcPts val="600"/>
                        </a:spcAft>
                        <a:buNone/>
                        <a:tabLst>
                          <a:tab pos="182880" algn="l"/>
                        </a:tabLst>
                      </a:pPr>
                      <a:r>
                        <a:rPr lang="en-US" sz="1300" spc="-5">
                          <a:effectLst/>
                        </a:rPr>
                        <a:t>Kiểm tra chức năng</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tc gridSpan="2">
                  <a:txBody>
                    <a:bodyPr/>
                    <a:lstStyle/>
                    <a:p>
                      <a:pPr indent="182880" algn="ctr">
                        <a:lnSpc>
                          <a:spcPct val="95000"/>
                        </a:lnSpc>
                        <a:spcAft>
                          <a:spcPts val="600"/>
                        </a:spcAft>
                        <a:buNone/>
                        <a:tabLst>
                          <a:tab pos="182880" algn="l"/>
                        </a:tabLst>
                      </a:pPr>
                      <a:r>
                        <a:rPr lang="en-US" sz="1300" spc="-5">
                          <a:effectLst/>
                        </a:rPr>
                        <a:t>27/4 – 17/5</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hMerge="1">
                  <a:txBody>
                    <a:bodyPr/>
                    <a:lstStyle/>
                    <a:p>
                      <a:endParaRPr lang="vi-VN"/>
                    </a:p>
                  </a:txBody>
                  <a:tcPr/>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extLst>
                  <a:ext uri="{0D108BD9-81ED-4DB2-BD59-A6C34878D82A}">
                    <a16:rowId xmlns:a16="http://schemas.microsoft.com/office/drawing/2014/main" val="162652331"/>
                  </a:ext>
                </a:extLst>
              </a:tr>
              <a:tr h="792089">
                <a:tc>
                  <a:txBody>
                    <a:bodyPr/>
                    <a:lstStyle/>
                    <a:p>
                      <a:pPr indent="182880" algn="ctr">
                        <a:lnSpc>
                          <a:spcPct val="95000"/>
                        </a:lnSpc>
                        <a:spcAft>
                          <a:spcPts val="600"/>
                        </a:spcAft>
                        <a:buNone/>
                        <a:tabLst>
                          <a:tab pos="182880" algn="l"/>
                        </a:tabLst>
                      </a:pPr>
                      <a:r>
                        <a:rPr lang="en-US" sz="1300" spc="-5">
                          <a:effectLst/>
                        </a:rPr>
                        <a:t>Chỉnh sửa sau cùng và viết báo cáo</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tc gridSpan="2">
                  <a:txBody>
                    <a:bodyPr/>
                    <a:lstStyle/>
                    <a:p>
                      <a:pPr indent="182880" algn="ctr">
                        <a:lnSpc>
                          <a:spcPct val="95000"/>
                        </a:lnSpc>
                        <a:spcAft>
                          <a:spcPts val="600"/>
                        </a:spcAft>
                        <a:buNone/>
                        <a:tabLst>
                          <a:tab pos="182880" algn="l"/>
                        </a:tabLst>
                      </a:pPr>
                      <a:r>
                        <a:rPr lang="en-US" sz="1300" spc="-5" dirty="0">
                          <a:effectLst/>
                        </a:rPr>
                        <a:t>17/5 – 6/6</a:t>
                      </a:r>
                      <a:endParaRPr lang="vi-VN" sz="1300" spc="-5"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hMerge="1">
                  <a:txBody>
                    <a:bodyPr/>
                    <a:lstStyle/>
                    <a:p>
                      <a:endParaRPr lang="vi-VN"/>
                    </a:p>
                  </a:txBody>
                  <a:tcPr/>
                </a:tc>
                <a:extLst>
                  <a:ext uri="{0D108BD9-81ED-4DB2-BD59-A6C34878D82A}">
                    <a16:rowId xmlns:a16="http://schemas.microsoft.com/office/drawing/2014/main" val="3301860075"/>
                  </a:ext>
                </a:extLst>
              </a:tr>
            </a:tbl>
          </a:graphicData>
        </a:graphic>
      </p:graphicFrame>
    </p:spTree>
    <p:extLst>
      <p:ext uri="{BB962C8B-B14F-4D97-AF65-F5344CB8AC3E}">
        <p14:creationId xmlns:p14="http://schemas.microsoft.com/office/powerpoint/2010/main" val="148705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66C3B3-F2E0-6278-52E2-3393C104308D}"/>
              </a:ext>
            </a:extLst>
          </p:cNvPr>
          <p:cNvSpPr>
            <a:spLocks noGrp="1"/>
          </p:cNvSpPr>
          <p:nvPr>
            <p:ph type="ftr" sz="quarter" idx="11"/>
          </p:nvPr>
        </p:nvSpPr>
        <p:spPr/>
        <p:txBody>
          <a:bodyPr/>
          <a:lstStyle/>
          <a:p>
            <a:r>
              <a:rPr lang="en-US"/>
              <a:t>Copyrights 2024 CE-UIT. All Rights Reserved.</a:t>
            </a:r>
            <a:endParaRPr lang="en-US" dirty="0"/>
          </a:p>
        </p:txBody>
      </p:sp>
      <p:sp>
        <p:nvSpPr>
          <p:cNvPr id="3" name="Slide Number Placeholder 2">
            <a:extLst>
              <a:ext uri="{FF2B5EF4-FFF2-40B4-BE49-F238E27FC236}">
                <a16:creationId xmlns:a16="http://schemas.microsoft.com/office/drawing/2014/main" id="{8CE5A67D-F1E3-E814-8051-6DF9973165E3}"/>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4" name="Title 3">
            <a:extLst>
              <a:ext uri="{FF2B5EF4-FFF2-40B4-BE49-F238E27FC236}">
                <a16:creationId xmlns:a16="http://schemas.microsoft.com/office/drawing/2014/main" id="{49F7406D-4210-10C7-B19B-033A768DB3F2}"/>
              </a:ext>
            </a:extLst>
          </p:cNvPr>
          <p:cNvSpPr>
            <a:spLocks noGrp="1"/>
          </p:cNvSpPr>
          <p:nvPr>
            <p:ph type="title"/>
          </p:nvPr>
        </p:nvSpPr>
        <p:spPr/>
        <p:txBody>
          <a:bodyPr/>
          <a:lstStyle/>
          <a:p>
            <a:r>
              <a:rPr lang="en-VN" dirty="0"/>
              <a:t>HỎI VÀ ĐÁP</a:t>
            </a:r>
          </a:p>
        </p:txBody>
      </p:sp>
      <p:sp>
        <p:nvSpPr>
          <p:cNvPr id="5" name="Text Placeholder 4">
            <a:extLst>
              <a:ext uri="{FF2B5EF4-FFF2-40B4-BE49-F238E27FC236}">
                <a16:creationId xmlns:a16="http://schemas.microsoft.com/office/drawing/2014/main" id="{EB3CF649-1DEF-53C1-77C5-996EF43FAEE0}"/>
              </a:ext>
            </a:extLst>
          </p:cNvPr>
          <p:cNvSpPr>
            <a:spLocks noGrp="1"/>
          </p:cNvSpPr>
          <p:nvPr>
            <p:ph type="body" idx="1"/>
          </p:nvPr>
        </p:nvSpPr>
        <p:spPr/>
        <p:txBody>
          <a:bodyPr/>
          <a:lstStyle/>
          <a:p>
            <a:endParaRPr lang="en-VN"/>
          </a:p>
        </p:txBody>
      </p:sp>
      <p:sp>
        <p:nvSpPr>
          <p:cNvPr id="6" name="Content Placeholder 5">
            <a:extLst>
              <a:ext uri="{FF2B5EF4-FFF2-40B4-BE49-F238E27FC236}">
                <a16:creationId xmlns:a16="http://schemas.microsoft.com/office/drawing/2014/main" id="{4588B07E-997D-5857-E9C5-29F28FD9964F}"/>
              </a:ext>
            </a:extLst>
          </p:cNvPr>
          <p:cNvSpPr>
            <a:spLocks noGrp="1"/>
          </p:cNvSpPr>
          <p:nvPr>
            <p:ph sz="quarter" idx="13"/>
          </p:nvPr>
        </p:nvSpPr>
        <p:spPr/>
        <p:txBody>
          <a:bodyPr/>
          <a:lstStyle/>
          <a:p>
            <a:r>
              <a:rPr lang="en-VN" dirty="0"/>
              <a:t>05</a:t>
            </a:r>
          </a:p>
        </p:txBody>
      </p:sp>
    </p:spTree>
    <p:extLst>
      <p:ext uri="{BB962C8B-B14F-4D97-AF65-F5344CB8AC3E}">
        <p14:creationId xmlns:p14="http://schemas.microsoft.com/office/powerpoint/2010/main" val="3151421997"/>
      </p:ext>
    </p:extLst>
  </p:cSld>
  <p:clrMapOvr>
    <a:masterClrMapping/>
  </p:clrMapOvr>
</p:sld>
</file>

<file path=ppt/theme/theme1.xml><?xml version="1.0" encoding="utf-8"?>
<a:theme xmlns:a="http://schemas.openxmlformats.org/drawingml/2006/main" name="Office Theme">
  <a:themeElements>
    <a:clrScheme name="FCE Green v2">
      <a:dk1>
        <a:srgbClr val="000000"/>
      </a:dk1>
      <a:lt1>
        <a:srgbClr val="FFFFFF"/>
      </a:lt1>
      <a:dk2>
        <a:srgbClr val="455F51"/>
      </a:dk2>
      <a:lt2>
        <a:srgbClr val="E3DED1"/>
      </a:lt2>
      <a:accent1>
        <a:srgbClr val="549E39"/>
      </a:accent1>
      <a:accent2>
        <a:srgbClr val="0071FF"/>
      </a:accent2>
      <a:accent3>
        <a:srgbClr val="38EF7D"/>
      </a:accent3>
      <a:accent4>
        <a:srgbClr val="029676"/>
      </a:accent4>
      <a:accent5>
        <a:srgbClr val="F5AF19"/>
      </a:accent5>
      <a:accent6>
        <a:srgbClr val="F12711"/>
      </a:accent6>
      <a:hlink>
        <a:srgbClr val="6B9F25"/>
      </a:hlink>
      <a:folHlink>
        <a:srgbClr val="BA690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lumMod val="50000"/>
          </a:schemeClr>
        </a:solidFill>
        <a:ln>
          <a:noFill/>
        </a:ln>
      </a:spPr>
      <a:bodyPr rtlCol="0" anchor="ctr"/>
      <a:lstStyle>
        <a:defPPr algn="ctr">
          <a:defRPr dirty="0">
            <a:solidFill>
              <a:schemeClr val="accent4"/>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ln w="22225" cap="rnd">
          <a:solidFill>
            <a:schemeClr val="accent3">
              <a:lumMod val="50000"/>
            </a:schemeClr>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ct val="130000"/>
          </a:lnSpc>
          <a:spcBef>
            <a:spcPts val="300"/>
          </a:spcBef>
          <a:spcAft>
            <a:spcPts val="300"/>
          </a:spcAft>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3068</TotalTime>
  <Words>778</Words>
  <Application>Microsoft Office PowerPoint</Application>
  <PresentationFormat>Widescreen</PresentationFormat>
  <Paragraphs>85</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PHÁT TRIỂN  TRÌNH MÔ PHỎNG SOC</vt:lpstr>
      <vt:lpstr>Nội dung báo cáo</vt:lpstr>
      <vt:lpstr>1. Tổng quan đề tài nghiên cứu</vt:lpstr>
      <vt:lpstr>2. Giải pháp đề xuất của đề tài</vt:lpstr>
      <vt:lpstr>2. Giải pháp đề xuất của đề tài</vt:lpstr>
      <vt:lpstr>3. Kết quả tính đến thời điểm hiện tại</vt:lpstr>
      <vt:lpstr>4. Kết luận và hướng phát triển của đề tài</vt:lpstr>
      <vt:lpstr>HỎI VÀ ĐÁP</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
  <dc:description>9Slide.vn</dc:description>
  <cp:lastModifiedBy>Nguyễn Gia Bảo Ngọc</cp:lastModifiedBy>
  <cp:revision>657</cp:revision>
  <dcterms:created xsi:type="dcterms:W3CDTF">2022-06-26T12:27:32Z</dcterms:created>
  <dcterms:modified xsi:type="dcterms:W3CDTF">2025-04-24T14:19:08Z</dcterms:modified>
  <cp:category>9Slide.vn</cp:category>
</cp:coreProperties>
</file>