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92" r:id="rId3"/>
    <p:sldId id="257" r:id="rId4"/>
    <p:sldId id="258" r:id="rId5"/>
    <p:sldId id="259" r:id="rId6"/>
    <p:sldId id="260" r:id="rId7"/>
    <p:sldId id="293" r:id="rId8"/>
    <p:sldId id="261" r:id="rId9"/>
    <p:sldId id="262" r:id="rId10"/>
    <p:sldId id="277" r:id="rId11"/>
    <p:sldId id="278" r:id="rId12"/>
    <p:sldId id="279" r:id="rId13"/>
    <p:sldId id="280" r:id="rId14"/>
    <p:sldId id="281" r:id="rId15"/>
    <p:sldId id="288" r:id="rId16"/>
    <p:sldId id="289" r:id="rId17"/>
    <p:sldId id="290" r:id="rId18"/>
    <p:sldId id="273" r:id="rId19"/>
    <p:sldId id="282" r:id="rId20"/>
    <p:sldId id="283" r:id="rId21"/>
    <p:sldId id="284" r:id="rId22"/>
    <p:sldId id="287" r:id="rId23"/>
    <p:sldId id="285" r:id="rId24"/>
    <p:sldId id="286" r:id="rId25"/>
    <p:sldId id="294" r:id="rId26"/>
    <p:sldId id="29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496" autoAdjust="0"/>
  </p:normalViewPr>
  <p:slideViewPr>
    <p:cSldViewPr snapToGrid="0">
      <p:cViewPr varScale="1">
        <p:scale>
          <a:sx n="72" d="100"/>
          <a:sy n="72" d="100"/>
        </p:scale>
        <p:origin x="1027"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Vendmbajtësi i kokës së faqes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Vendmbajtësi i datës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F993DE-0DD2-41FB-BC4F-3015E4A21ED8}" type="datetimeFigureOut">
              <a:rPr lang="vi-VN" smtClean="0"/>
              <a:t>29/12/2024</a:t>
            </a:fld>
            <a:endParaRPr lang="vi-VN"/>
          </a:p>
        </p:txBody>
      </p:sp>
      <p:sp>
        <p:nvSpPr>
          <p:cNvPr id="4" name="Vendmbajtësi i imazhit të pamjes rrëshqitës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Vendmbajtësi i shënimev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q-AL"/>
              <a:t>Kliko për të redaktuar stilet e tekstit kryesor</a:t>
            </a:r>
          </a:p>
          <a:p>
            <a:pPr lvl="1"/>
            <a:r>
              <a:rPr lang="sq-AL"/>
              <a:t>Niveli i dytë</a:t>
            </a:r>
          </a:p>
          <a:p>
            <a:pPr lvl="2"/>
            <a:r>
              <a:rPr lang="sq-AL"/>
              <a:t>Niveli i tretë</a:t>
            </a:r>
          </a:p>
          <a:p>
            <a:pPr lvl="3"/>
            <a:r>
              <a:rPr lang="sq-AL"/>
              <a:t>Niveli i katërt</a:t>
            </a:r>
          </a:p>
          <a:p>
            <a:pPr lvl="4"/>
            <a:r>
              <a:rPr lang="sq-AL"/>
              <a:t>Niveli i pestë</a:t>
            </a:r>
            <a:endParaRPr lang="vi-VN"/>
          </a:p>
        </p:txBody>
      </p:sp>
      <p:sp>
        <p:nvSpPr>
          <p:cNvPr id="6" name="Vendmbajtësi i fundit të faqes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Vendmbajtësi i numrit të pamjes rrëshqitës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372496-7C48-4685-BB64-5B754C1CC789}" type="slidenum">
              <a:rPr lang="vi-VN" smtClean="0"/>
              <a:t>‹Nr.›</a:t>
            </a:fld>
            <a:endParaRPr lang="vi-VN"/>
          </a:p>
        </p:txBody>
      </p:sp>
    </p:spTree>
    <p:extLst>
      <p:ext uri="{BB962C8B-B14F-4D97-AF65-F5344CB8AC3E}">
        <p14:creationId xmlns:p14="http://schemas.microsoft.com/office/powerpoint/2010/main" val="1943865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ndmbajtësi i imazhit të pamjes rrëshqitëse 1"/>
          <p:cNvSpPr>
            <a:spLocks noGrp="1" noRot="1" noChangeAspect="1"/>
          </p:cNvSpPr>
          <p:nvPr>
            <p:ph type="sldImg"/>
          </p:nvPr>
        </p:nvSpPr>
        <p:spPr/>
      </p:sp>
      <p:sp>
        <p:nvSpPr>
          <p:cNvPr id="3" name="Vendmbajtësi i shënimeve 2"/>
          <p:cNvSpPr>
            <a:spLocks noGrp="1"/>
          </p:cNvSpPr>
          <p:nvPr>
            <p:ph type="body" idx="1"/>
          </p:nvPr>
        </p:nvSpPr>
        <p:spPr/>
        <p:txBody>
          <a:bodyPr/>
          <a:lstStyle/>
          <a:p>
            <a:endParaRPr lang="vi-VN"/>
          </a:p>
        </p:txBody>
      </p:sp>
      <p:sp>
        <p:nvSpPr>
          <p:cNvPr id="4" name="Vendmbajtësi i numrit të pamjes rrëshqitëse 3"/>
          <p:cNvSpPr>
            <a:spLocks noGrp="1"/>
          </p:cNvSpPr>
          <p:nvPr>
            <p:ph type="sldNum" sz="quarter" idx="5"/>
          </p:nvPr>
        </p:nvSpPr>
        <p:spPr/>
        <p:txBody>
          <a:bodyPr/>
          <a:lstStyle/>
          <a:p>
            <a:fld id="{F0372496-7C48-4685-BB64-5B754C1CC789}" type="slidenum">
              <a:rPr lang="vi-VN" smtClean="0"/>
              <a:t>11</a:t>
            </a:fld>
            <a:endParaRPr lang="vi-VN"/>
          </a:p>
        </p:txBody>
      </p:sp>
    </p:spTree>
    <p:extLst>
      <p:ext uri="{BB962C8B-B14F-4D97-AF65-F5344CB8AC3E}">
        <p14:creationId xmlns:p14="http://schemas.microsoft.com/office/powerpoint/2010/main" val="3554336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ndmbajtësi i imazhit të pamjes rrëshqitëse 1"/>
          <p:cNvSpPr>
            <a:spLocks noGrp="1" noRot="1" noChangeAspect="1"/>
          </p:cNvSpPr>
          <p:nvPr>
            <p:ph type="sldImg"/>
          </p:nvPr>
        </p:nvSpPr>
        <p:spPr/>
      </p:sp>
      <p:sp>
        <p:nvSpPr>
          <p:cNvPr id="3" name="Vendmbajtësi i shënimeve 2"/>
          <p:cNvSpPr>
            <a:spLocks noGrp="1"/>
          </p:cNvSpPr>
          <p:nvPr>
            <p:ph type="body" idx="1"/>
          </p:nvPr>
        </p:nvSpPr>
        <p:spPr/>
        <p:txBody>
          <a:bodyPr/>
          <a:lstStyle/>
          <a:p>
            <a:endParaRPr lang="vi-VN"/>
          </a:p>
        </p:txBody>
      </p:sp>
      <p:sp>
        <p:nvSpPr>
          <p:cNvPr id="4" name="Vendmbajtësi i numrit të pamjes rrëshqitëse 3"/>
          <p:cNvSpPr>
            <a:spLocks noGrp="1"/>
          </p:cNvSpPr>
          <p:nvPr>
            <p:ph type="sldNum" sz="quarter" idx="5"/>
          </p:nvPr>
        </p:nvSpPr>
        <p:spPr/>
        <p:txBody>
          <a:bodyPr/>
          <a:lstStyle/>
          <a:p>
            <a:fld id="{F0372496-7C48-4685-BB64-5B754C1CC789}" type="slidenum">
              <a:rPr lang="vi-VN" smtClean="0"/>
              <a:t>15</a:t>
            </a:fld>
            <a:endParaRPr lang="vi-VN"/>
          </a:p>
        </p:txBody>
      </p:sp>
    </p:spTree>
    <p:extLst>
      <p:ext uri="{BB962C8B-B14F-4D97-AF65-F5344CB8AC3E}">
        <p14:creationId xmlns:p14="http://schemas.microsoft.com/office/powerpoint/2010/main" val="4163902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ndmbajtësi i imazhit të pamjes rrëshqitëse 1"/>
          <p:cNvSpPr>
            <a:spLocks noGrp="1" noRot="1" noChangeAspect="1"/>
          </p:cNvSpPr>
          <p:nvPr>
            <p:ph type="sldImg"/>
          </p:nvPr>
        </p:nvSpPr>
        <p:spPr/>
      </p:sp>
      <p:sp>
        <p:nvSpPr>
          <p:cNvPr id="3" name="Vendmbajtësi i shënimeve 2"/>
          <p:cNvSpPr>
            <a:spLocks noGrp="1"/>
          </p:cNvSpPr>
          <p:nvPr>
            <p:ph type="body" idx="1"/>
          </p:nvPr>
        </p:nvSpPr>
        <p:spPr/>
        <p:txBody>
          <a:bodyPr/>
          <a:lstStyle/>
          <a:p>
            <a:endParaRPr lang="vi-VN"/>
          </a:p>
        </p:txBody>
      </p:sp>
      <p:sp>
        <p:nvSpPr>
          <p:cNvPr id="4" name="Vendmbajtësi i numrit të pamjes rrëshqitëse 3"/>
          <p:cNvSpPr>
            <a:spLocks noGrp="1"/>
          </p:cNvSpPr>
          <p:nvPr>
            <p:ph type="sldNum" sz="quarter" idx="5"/>
          </p:nvPr>
        </p:nvSpPr>
        <p:spPr/>
        <p:txBody>
          <a:bodyPr/>
          <a:lstStyle/>
          <a:p>
            <a:fld id="{F0372496-7C48-4685-BB64-5B754C1CC789}" type="slidenum">
              <a:rPr lang="vi-VN" smtClean="0"/>
              <a:t>17</a:t>
            </a:fld>
            <a:endParaRPr lang="vi-VN"/>
          </a:p>
        </p:txBody>
      </p:sp>
    </p:spTree>
    <p:extLst>
      <p:ext uri="{BB962C8B-B14F-4D97-AF65-F5344CB8AC3E}">
        <p14:creationId xmlns:p14="http://schemas.microsoft.com/office/powerpoint/2010/main" val="39707290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kyfi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af-ZA"/>
              <a:t>Klik om meestertitelstyl te redigeer</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f-ZA"/>
              <a:t>Klik om meestersubtitelstyl te redigeer</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ese prent met byskrif">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af-ZA"/>
              <a:t>Klik om meestertitelstyl te redigeer</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f-ZA"/>
              <a:t>Klik ikoon om prent by te voeg</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f-ZA"/>
              <a:t>Klik om meesterteksstyl te wysig</a:t>
            </a:r>
          </a:p>
        </p:txBody>
      </p:sp>
      <p:sp>
        <p:nvSpPr>
          <p:cNvPr id="5" name="Date Placeholder 4"/>
          <p:cNvSpPr>
            <a:spLocks noGrp="1"/>
          </p:cNvSpPr>
          <p:nvPr>
            <p:ph type="dt" sz="half" idx="10"/>
          </p:nvPr>
        </p:nvSpPr>
        <p:spPr/>
        <p:txBody>
          <a:bodyPr/>
          <a:lstStyle/>
          <a:p>
            <a:fld id="{446C117F-5CCF-4837-BE5F-2B92066CAFAF}" type="datetimeFigureOut">
              <a:rPr lang="en-US" dirty="0"/>
              <a:t>12/29/2024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en opskrif">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af-ZA"/>
              <a:t>Klik om meestertitelstyl te redigeer</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f-ZA"/>
              <a:t>Klik om meesterteksstyl te wysig</a:t>
            </a:r>
          </a:p>
        </p:txBody>
      </p:sp>
      <p:sp>
        <p:nvSpPr>
          <p:cNvPr id="5" name="Date Placeholder 4"/>
          <p:cNvSpPr>
            <a:spLocks noGrp="1"/>
          </p:cNvSpPr>
          <p:nvPr>
            <p:ph type="dt" sz="half" idx="10"/>
          </p:nvPr>
        </p:nvSpPr>
        <p:spPr/>
        <p:txBody>
          <a:bodyPr/>
          <a:lstStyle/>
          <a:p>
            <a:fld id="{84EB90BD-B6CE-46B7-997F-7313B992CCDC}" type="datetimeFigureOut">
              <a:rPr lang="en-US" dirty="0"/>
              <a:t>12/29/2024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anhaling met byskrif">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af-ZA"/>
              <a:t>Klik om meestertitelstyl te redigeer</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f-ZA"/>
              <a:t>Klik om meesterteksstyl te wysig</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f-ZA"/>
              <a:t>Klik om meesterteksstyl te wysig</a:t>
            </a:r>
          </a:p>
        </p:txBody>
      </p:sp>
      <p:sp>
        <p:nvSpPr>
          <p:cNvPr id="5" name="Date Placeholder 4"/>
          <p:cNvSpPr>
            <a:spLocks noGrp="1"/>
          </p:cNvSpPr>
          <p:nvPr>
            <p:ph type="dt" sz="half" idx="10"/>
          </p:nvPr>
        </p:nvSpPr>
        <p:spPr/>
        <p:txBody>
          <a:bodyPr/>
          <a:lstStyle/>
          <a:p>
            <a:fld id="{CDB9D11F-B188-461D-B23F-39381795C052}" type="datetimeFigureOut">
              <a:rPr lang="en-US" dirty="0"/>
              <a:t>12/29/2024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‹Nr.›</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amkaart">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af-ZA"/>
              <a:t>Klik om meestertitelstyl te redigeer</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f-ZA"/>
              <a:t>Klik om meesterteksstyl te wysig</a:t>
            </a:r>
          </a:p>
        </p:txBody>
      </p:sp>
      <p:sp>
        <p:nvSpPr>
          <p:cNvPr id="5" name="Date Placeholder 4"/>
          <p:cNvSpPr>
            <a:spLocks noGrp="1"/>
          </p:cNvSpPr>
          <p:nvPr>
            <p:ph type="dt" sz="half" idx="10"/>
          </p:nvPr>
        </p:nvSpPr>
        <p:spPr/>
        <p:txBody>
          <a:bodyPr/>
          <a:lstStyle/>
          <a:p>
            <a:fld id="{52E6D8D9-55A2-4063-B0F3-121F44549695}" type="datetimeFigureOut">
              <a:rPr lang="en-US" dirty="0"/>
              <a:t>12/29/2024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m">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af-ZA"/>
              <a:t>Klik om meestertitelstyl te redigeer</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f-ZA"/>
              <a:t>Klik om meesterteksstyl te wysig</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f-ZA"/>
              <a:t>Klik om meesterteksstyl te wysig</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f-ZA"/>
              <a:t>Klik om meesterteksstyl te wysig</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f-ZA"/>
              <a:t>Klik om meesterteksstyl te wysig</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f-ZA"/>
              <a:t>Klik om meesterteksstyl te wysig</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f-ZA"/>
              <a:t>Klik om meesterteksstyl te wysig</a:t>
            </a:r>
          </a:p>
        </p:txBody>
      </p:sp>
      <p:sp>
        <p:nvSpPr>
          <p:cNvPr id="3" name="Date Placeholder 2"/>
          <p:cNvSpPr>
            <a:spLocks noGrp="1"/>
          </p:cNvSpPr>
          <p:nvPr>
            <p:ph type="dt" sz="half" idx="10"/>
          </p:nvPr>
        </p:nvSpPr>
        <p:spPr/>
        <p:txBody>
          <a:bodyPr/>
          <a:lstStyle/>
          <a:p>
            <a:fld id="{D4B24536-994D-4021-A283-9F449C0DB509}" type="datetimeFigureOut">
              <a:rPr lang="en-US" dirty="0"/>
              <a:t>12/29/2024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prentkolom">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af-ZA"/>
              <a:t>Klik om meestertitelstyl te redigeer</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f-ZA"/>
              <a:t>Klik om meesterteksstyl te wysig</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f-ZA"/>
              <a:t>Klik ikoon om prent by te voeg</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f-ZA"/>
              <a:t>Klik om meesterteksstyl te wysig</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f-ZA"/>
              <a:t>Klik om meesterteksstyl te wysig</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f-ZA"/>
              <a:t>Klik ikoon om prent by te voeg</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f-ZA"/>
              <a:t>Klik om meesterteksstyl te wysig</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f-ZA"/>
              <a:t>Klik om meesterteksstyl te wysig</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f-ZA"/>
              <a:t>Klik ikoon om prent by te voeg</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f-ZA"/>
              <a:t>Klik om meesterteksstyl te wysig</a:t>
            </a:r>
          </a:p>
        </p:txBody>
      </p:sp>
      <p:sp>
        <p:nvSpPr>
          <p:cNvPr id="3" name="Date Placeholder 2"/>
          <p:cNvSpPr>
            <a:spLocks noGrp="1"/>
          </p:cNvSpPr>
          <p:nvPr>
            <p:ph type="dt" sz="half" idx="10"/>
          </p:nvPr>
        </p:nvSpPr>
        <p:spPr/>
        <p:txBody>
          <a:bodyPr/>
          <a:lstStyle/>
          <a:p>
            <a:fld id="{3CBBBB78-C96F-47B7-AB17-D852CA960AC9}" type="datetimeFigureOut">
              <a:rPr lang="en-US" dirty="0"/>
              <a:t>12/29/2024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en vertikale teks">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af-ZA"/>
              <a:t>Klik om meestertitelstyl te redigeer</a:t>
            </a:r>
            <a:endParaRPr lang="en-US" dirty="0"/>
          </a:p>
        </p:txBody>
      </p:sp>
      <p:sp>
        <p:nvSpPr>
          <p:cNvPr id="3" name="Vertical Text Placeholder 2"/>
          <p:cNvSpPr>
            <a:spLocks noGrp="1"/>
          </p:cNvSpPr>
          <p:nvPr>
            <p:ph type="body" orient="vert" idx="1"/>
          </p:nvPr>
        </p:nvSpPr>
        <p:spPr/>
        <p:txBody>
          <a:bodyPr vert="eaVert"/>
          <a:lstStyle/>
          <a:p>
            <a:pPr lvl="0"/>
            <a:r>
              <a:rPr lang="af-ZA"/>
              <a:t>Klik om meesterteksstyl te wysig</a:t>
            </a:r>
          </a:p>
          <a:p>
            <a:pPr lvl="1"/>
            <a:r>
              <a:rPr lang="af-ZA"/>
              <a:t>Tweede vlak</a:t>
            </a:r>
          </a:p>
          <a:p>
            <a:pPr lvl="2"/>
            <a:r>
              <a:rPr lang="af-ZA"/>
              <a:t>Derde vlak</a:t>
            </a:r>
          </a:p>
          <a:p>
            <a:pPr lvl="3"/>
            <a:r>
              <a:rPr lang="af-ZA"/>
              <a:t>Vierde vlak</a:t>
            </a:r>
          </a:p>
          <a:p>
            <a:pPr lvl="4"/>
            <a:r>
              <a:rPr lang="af-ZA"/>
              <a:t>Vyfde vlak</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 titel en teks">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af-ZA"/>
              <a:t>Klik om meestertitelstyl te redigeer</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af-ZA"/>
              <a:t>Klik om meesterteksstyl te wysig</a:t>
            </a:r>
          </a:p>
          <a:p>
            <a:pPr lvl="1"/>
            <a:r>
              <a:rPr lang="af-ZA"/>
              <a:t>Tweede vlak</a:t>
            </a:r>
          </a:p>
          <a:p>
            <a:pPr lvl="2"/>
            <a:r>
              <a:rPr lang="af-ZA"/>
              <a:t>Derde vlak</a:t>
            </a:r>
          </a:p>
          <a:p>
            <a:pPr lvl="3"/>
            <a:r>
              <a:rPr lang="af-ZA"/>
              <a:t>Vierde vlak</a:t>
            </a:r>
          </a:p>
          <a:p>
            <a:pPr lvl="4"/>
            <a:r>
              <a:rPr lang="af-ZA"/>
              <a:t>Vyfde vlak</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12/29/2024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Inhoud">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af-ZA"/>
              <a:t>Klik om meestertitelstyl te redigeer</a:t>
            </a:r>
            <a:endParaRPr lang="en-US" dirty="0"/>
          </a:p>
        </p:txBody>
      </p:sp>
      <p:sp>
        <p:nvSpPr>
          <p:cNvPr id="3" name="Content Placeholder 2"/>
          <p:cNvSpPr>
            <a:spLocks noGrp="1"/>
          </p:cNvSpPr>
          <p:nvPr>
            <p:ph idx="1"/>
          </p:nvPr>
        </p:nvSpPr>
        <p:spPr/>
        <p:txBody>
          <a:bodyPr/>
          <a:lstStyle/>
          <a:p>
            <a:pPr lvl="0"/>
            <a:r>
              <a:rPr lang="af-ZA"/>
              <a:t>Klik om meesterteksstyl te wysig</a:t>
            </a:r>
          </a:p>
          <a:p>
            <a:pPr lvl="1"/>
            <a:r>
              <a:rPr lang="af-ZA"/>
              <a:t>Tweede vlak</a:t>
            </a:r>
          </a:p>
          <a:p>
            <a:pPr lvl="2"/>
            <a:r>
              <a:rPr lang="af-ZA"/>
              <a:t>Derde vlak</a:t>
            </a:r>
          </a:p>
          <a:p>
            <a:pPr lvl="3"/>
            <a:r>
              <a:rPr lang="af-ZA"/>
              <a:t>Vierde vlak</a:t>
            </a:r>
          </a:p>
          <a:p>
            <a:pPr lvl="4"/>
            <a:r>
              <a:rPr lang="af-ZA"/>
              <a:t>Vyfde vlak</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deling-loopkop">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af-ZA"/>
              <a:t>Klik om meestertitelstyl te redigeer</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f-ZA"/>
              <a:t>Klik om meesterteksstyl te wysig</a:t>
            </a:r>
          </a:p>
        </p:txBody>
      </p:sp>
      <p:sp>
        <p:nvSpPr>
          <p:cNvPr id="4" name="Date Placeholder 3"/>
          <p:cNvSpPr>
            <a:spLocks noGrp="1"/>
          </p:cNvSpPr>
          <p:nvPr>
            <p:ph type="dt" sz="half" idx="10"/>
          </p:nvPr>
        </p:nvSpPr>
        <p:spPr/>
        <p:txBody>
          <a:bodyPr/>
          <a:lstStyle/>
          <a:p>
            <a:fld id="{30578ACC-22D6-47C1-A373-4FD133E34F3C}" type="datetimeFigureOut">
              <a:rPr lang="en-US" dirty="0"/>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ee Inhoud">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af-ZA"/>
              <a:t>Klik om meestertitelstyl te redigeer</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af-ZA"/>
              <a:t>Klik om meesterteksstyl te wysig</a:t>
            </a:r>
          </a:p>
          <a:p>
            <a:pPr lvl="1"/>
            <a:r>
              <a:rPr lang="af-ZA"/>
              <a:t>Tweede vlak</a:t>
            </a:r>
          </a:p>
          <a:p>
            <a:pPr lvl="2"/>
            <a:r>
              <a:rPr lang="af-ZA"/>
              <a:t>Derde vlak</a:t>
            </a:r>
          </a:p>
          <a:p>
            <a:pPr lvl="3"/>
            <a:r>
              <a:rPr lang="af-ZA"/>
              <a:t>Vierde vlak</a:t>
            </a:r>
          </a:p>
          <a:p>
            <a:pPr lvl="4"/>
            <a:r>
              <a:rPr lang="af-ZA"/>
              <a:t>Vyfde vlak</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af-ZA"/>
              <a:t>Klik om meesterteksstyl te wysig</a:t>
            </a:r>
          </a:p>
          <a:p>
            <a:pPr lvl="1"/>
            <a:r>
              <a:rPr lang="af-ZA"/>
              <a:t>Tweede vlak</a:t>
            </a:r>
          </a:p>
          <a:p>
            <a:pPr lvl="2"/>
            <a:r>
              <a:rPr lang="af-ZA"/>
              <a:t>Derde vlak</a:t>
            </a:r>
          </a:p>
          <a:p>
            <a:pPr lvl="3"/>
            <a:r>
              <a:rPr lang="af-ZA"/>
              <a:t>Vierde vlak</a:t>
            </a:r>
          </a:p>
          <a:p>
            <a:pPr lvl="4"/>
            <a:r>
              <a:rPr lang="af-ZA"/>
              <a:t>Vyfde vlak</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yking">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af-ZA"/>
              <a:t>Klik om meestertitelstyl te redigeer</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f-ZA"/>
              <a:t>Klik om meesterteksstyl te wysig</a:t>
            </a:r>
          </a:p>
        </p:txBody>
      </p:sp>
      <p:sp>
        <p:nvSpPr>
          <p:cNvPr id="4" name="Content Placeholder 3"/>
          <p:cNvSpPr>
            <a:spLocks noGrp="1"/>
          </p:cNvSpPr>
          <p:nvPr>
            <p:ph sz="half" idx="2"/>
          </p:nvPr>
        </p:nvSpPr>
        <p:spPr>
          <a:xfrm>
            <a:off x="680322" y="3030008"/>
            <a:ext cx="4698355" cy="2906179"/>
          </a:xfrm>
        </p:spPr>
        <p:txBody>
          <a:bodyPr/>
          <a:lstStyle/>
          <a:p>
            <a:pPr lvl="0"/>
            <a:r>
              <a:rPr lang="af-ZA"/>
              <a:t>Klik om meesterteksstyl te wysig</a:t>
            </a:r>
          </a:p>
          <a:p>
            <a:pPr lvl="1"/>
            <a:r>
              <a:rPr lang="af-ZA"/>
              <a:t>Tweede vlak</a:t>
            </a:r>
          </a:p>
          <a:p>
            <a:pPr lvl="2"/>
            <a:r>
              <a:rPr lang="af-ZA"/>
              <a:t>Derde vlak</a:t>
            </a:r>
          </a:p>
          <a:p>
            <a:pPr lvl="3"/>
            <a:r>
              <a:rPr lang="af-ZA"/>
              <a:t>Vierde vlak</a:t>
            </a:r>
          </a:p>
          <a:p>
            <a:pPr lvl="4"/>
            <a:r>
              <a:rPr lang="af-ZA"/>
              <a:t>Vyfde vlak</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f-ZA"/>
              <a:t>Klik om meesterteksstyl te wysig</a:t>
            </a:r>
          </a:p>
        </p:txBody>
      </p:sp>
      <p:sp>
        <p:nvSpPr>
          <p:cNvPr id="6" name="Content Placeholder 5"/>
          <p:cNvSpPr>
            <a:spLocks noGrp="1"/>
          </p:cNvSpPr>
          <p:nvPr>
            <p:ph sz="quarter" idx="4"/>
          </p:nvPr>
        </p:nvSpPr>
        <p:spPr>
          <a:xfrm>
            <a:off x="5594123" y="3030008"/>
            <a:ext cx="4700059" cy="2906179"/>
          </a:xfrm>
        </p:spPr>
        <p:txBody>
          <a:bodyPr/>
          <a:lstStyle/>
          <a:p>
            <a:pPr lvl="0"/>
            <a:r>
              <a:rPr lang="af-ZA"/>
              <a:t>Klik om meesterteksstyl te wysig</a:t>
            </a:r>
          </a:p>
          <a:p>
            <a:pPr lvl="1"/>
            <a:r>
              <a:rPr lang="af-ZA"/>
              <a:t>Tweede vlak</a:t>
            </a:r>
          </a:p>
          <a:p>
            <a:pPr lvl="2"/>
            <a:r>
              <a:rPr lang="af-ZA"/>
              <a:t>Derde vlak</a:t>
            </a:r>
          </a:p>
          <a:p>
            <a:pPr lvl="3"/>
            <a:r>
              <a:rPr lang="af-ZA"/>
              <a:t>Vierde vlak</a:t>
            </a:r>
          </a:p>
          <a:p>
            <a:pPr lvl="4"/>
            <a:r>
              <a:rPr lang="af-ZA"/>
              <a:t>Vyfde vlak</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el alleenli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af-ZA"/>
              <a:t>Klik om meestertitelstyl te redigeer</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yskrif">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af-ZA"/>
              <a:t>Klik om meestertitelstyl te redigeer</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af-ZA"/>
              <a:t>Klik om meesterteksstyl te wysig</a:t>
            </a:r>
          </a:p>
          <a:p>
            <a:pPr lvl="1"/>
            <a:r>
              <a:rPr lang="af-ZA"/>
              <a:t>Tweede vlak</a:t>
            </a:r>
          </a:p>
          <a:p>
            <a:pPr lvl="2"/>
            <a:r>
              <a:rPr lang="af-ZA"/>
              <a:t>Derde vlak</a:t>
            </a:r>
          </a:p>
          <a:p>
            <a:pPr lvl="3"/>
            <a:r>
              <a:rPr lang="af-ZA"/>
              <a:t>Vierde vlak</a:t>
            </a:r>
          </a:p>
          <a:p>
            <a:pPr lvl="4"/>
            <a:r>
              <a:rPr lang="af-ZA"/>
              <a:t>Vyfde vlak</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f-ZA"/>
              <a:t>Klik om meesterteksstyl te wysig</a:t>
            </a:r>
          </a:p>
        </p:txBody>
      </p:sp>
      <p:sp>
        <p:nvSpPr>
          <p:cNvPr id="5" name="Date Placeholder 4"/>
          <p:cNvSpPr>
            <a:spLocks noGrp="1"/>
          </p:cNvSpPr>
          <p:nvPr>
            <p:ph type="dt" sz="half" idx="10"/>
          </p:nvPr>
        </p:nvSpPr>
        <p:spPr/>
        <p:txBody>
          <a:bodyPr/>
          <a:lstStyle/>
          <a:p>
            <a:fld id="{E331444B-B92B-4E27-8C94-BB93EAF5CB18}" type="datetimeFigureOut">
              <a:rPr lang="en-US" dirty="0"/>
              <a:t>12/29/2024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rent met Byskrif">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af-ZA"/>
              <a:t>Klik om meestertitelstyl te redigeer</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f-ZA"/>
              <a:t>Klik ikoon om prent by te voeg</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f-ZA"/>
              <a:t>Klik om meesterteksstyl te wysig</a:t>
            </a:r>
          </a:p>
        </p:txBody>
      </p:sp>
      <p:sp>
        <p:nvSpPr>
          <p:cNvPr id="5" name="Date Placeholder 4"/>
          <p:cNvSpPr>
            <a:spLocks noGrp="1"/>
          </p:cNvSpPr>
          <p:nvPr>
            <p:ph type="dt" sz="half" idx="10"/>
          </p:nvPr>
        </p:nvSpPr>
        <p:spPr/>
        <p:txBody>
          <a:bodyPr/>
          <a:lstStyle/>
          <a:p>
            <a:fld id="{363EFA5E-FA76-400D-B3DC-F0BA90E6D107}" type="datetimeFigureOut">
              <a:rPr lang="en-US" dirty="0"/>
              <a:t>12/29/2024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af-ZA"/>
              <a:t>Klik om meestertitelstyl te redigeer</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af-ZA"/>
              <a:t>Klik om meesterteksstyl te wysig</a:t>
            </a:r>
          </a:p>
          <a:p>
            <a:pPr lvl="1"/>
            <a:r>
              <a:rPr lang="af-ZA"/>
              <a:t>Tweede vlak</a:t>
            </a:r>
          </a:p>
          <a:p>
            <a:pPr lvl="2"/>
            <a:r>
              <a:rPr lang="af-ZA"/>
              <a:t>Derde vlak</a:t>
            </a:r>
          </a:p>
          <a:p>
            <a:pPr lvl="3"/>
            <a:r>
              <a:rPr lang="af-ZA"/>
              <a:t>Vierde vlak</a:t>
            </a:r>
          </a:p>
          <a:p>
            <a:pPr lvl="4"/>
            <a:r>
              <a:rPr lang="af-ZA"/>
              <a:t>Vyfde vlak</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12/29/2024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A03576-F417-B2D2-44A2-D3AF534CEE48}"/>
              </a:ext>
            </a:extLst>
          </p:cNvPr>
          <p:cNvSpPr>
            <a:spLocks noGrp="1"/>
          </p:cNvSpPr>
          <p:nvPr>
            <p:ph type="ctrTitle"/>
          </p:nvPr>
        </p:nvSpPr>
        <p:spPr>
          <a:xfrm>
            <a:off x="680322" y="2742465"/>
            <a:ext cx="8144134" cy="1373070"/>
          </a:xfrm>
        </p:spPr>
        <p:txBody>
          <a:bodyPr/>
          <a:lstStyle/>
          <a:p>
            <a:r>
              <a:rPr lang="en-US" sz="4400">
                <a:latin typeface="Arial" panose="020B0604020202020204" pitchFamily="34" charset="0"/>
                <a:cs typeface="Arial" panose="020B0604020202020204" pitchFamily="34" charset="0"/>
              </a:rPr>
              <a:t>Viết chương trình mô phỏng giải thuật tô màu đồ thị</a:t>
            </a:r>
            <a:endParaRPr lang="vi-VN" sz="4400">
              <a:latin typeface="Arial" panose="020B0604020202020204" pitchFamily="34" charset="0"/>
              <a:cs typeface="Arial" panose="020B0604020202020204" pitchFamily="34" charset="0"/>
            </a:endParaRPr>
          </a:p>
        </p:txBody>
      </p:sp>
      <p:sp>
        <p:nvSpPr>
          <p:cNvPr id="3" name="Subtitel 2">
            <a:extLst>
              <a:ext uri="{FF2B5EF4-FFF2-40B4-BE49-F238E27FC236}">
                <a16:creationId xmlns:a16="http://schemas.microsoft.com/office/drawing/2014/main" id="{DA32BECB-040C-9D3C-6D1D-55069D63E2D1}"/>
              </a:ext>
            </a:extLst>
          </p:cNvPr>
          <p:cNvSpPr>
            <a:spLocks noGrp="1"/>
          </p:cNvSpPr>
          <p:nvPr>
            <p:ph type="subTitle" idx="1"/>
          </p:nvPr>
        </p:nvSpPr>
        <p:spPr/>
        <p:txBody>
          <a:bodyPr>
            <a:normAutofit/>
          </a:bodyPr>
          <a:lstStyle/>
          <a:p>
            <a:r>
              <a:rPr lang="en-US" sz="2800">
                <a:latin typeface="Arial" panose="020B0604020202020204" pitchFamily="34" charset="0"/>
                <a:cs typeface="Arial" panose="020B0604020202020204" pitchFamily="34" charset="0"/>
              </a:rPr>
              <a:t>Giảng viên hướng dẫn: Trầm Hoàng Nam</a:t>
            </a:r>
          </a:p>
          <a:p>
            <a:r>
              <a:rPr lang="en-US" sz="2800">
                <a:latin typeface="Arial" panose="020B0604020202020204" pitchFamily="34" charset="0"/>
                <a:cs typeface="Arial" panose="020B0604020202020204" pitchFamily="34" charset="0"/>
              </a:rPr>
              <a:t>Sinh viên thực hiện: Trương Nguyễn Tố Nguyên</a:t>
            </a:r>
            <a:endParaRPr lang="vi-VN" sz="2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707275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50240A-94CE-B12D-30AA-8788007F6F54}"/>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EDD494E3-9268-7FB1-C923-F73E2835F045}"/>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B3CA048C-89EF-7319-B403-A80BDA300E6D}"/>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Các thư viện</a:t>
            </a:r>
          </a:p>
          <a:p>
            <a:pPr marL="914400" lvl="2" indent="0">
              <a:buNone/>
            </a:pPr>
            <a:endParaRPr lang="en-US"/>
          </a:p>
          <a:p>
            <a:pPr marL="457200" lvl="1" indent="0">
              <a:buNone/>
            </a:pPr>
            <a:endParaRPr lang="en-US"/>
          </a:p>
        </p:txBody>
      </p:sp>
      <p:pic>
        <p:nvPicPr>
          <p:cNvPr id="5" name="Hình ảnh 1">
            <a:extLst>
              <a:ext uri="{FF2B5EF4-FFF2-40B4-BE49-F238E27FC236}">
                <a16:creationId xmlns:a16="http://schemas.microsoft.com/office/drawing/2014/main" id="{A08DD423-0C7C-0C5F-DA93-4743EC2B0747}"/>
              </a:ext>
            </a:extLst>
          </p:cNvPr>
          <p:cNvPicPr>
            <a:picLocks noChangeAspect="1"/>
          </p:cNvPicPr>
          <p:nvPr/>
        </p:nvPicPr>
        <p:blipFill>
          <a:blip r:embed="rId2"/>
          <a:srcRect r="37886"/>
          <a:stretch/>
        </p:blipFill>
        <p:spPr>
          <a:xfrm>
            <a:off x="1001439" y="3371218"/>
            <a:ext cx="4049026" cy="1371600"/>
          </a:xfrm>
          <a:prstGeom prst="rect">
            <a:avLst/>
          </a:prstGeom>
        </p:spPr>
      </p:pic>
    </p:spTree>
    <p:extLst>
      <p:ext uri="{BB962C8B-B14F-4D97-AF65-F5344CB8AC3E}">
        <p14:creationId xmlns:p14="http://schemas.microsoft.com/office/powerpoint/2010/main" val="331953473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F7C116-00A5-706F-A1E8-4349AA0DCB7B}"/>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5566EFDD-003C-F416-61E6-E158616943F7}"/>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DD0325F5-CA05-5B4F-C624-6278D6721716}"/>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Các class</a:t>
            </a:r>
          </a:p>
          <a:p>
            <a:pPr marL="457200" lvl="1" indent="0">
              <a:buNone/>
            </a:pPr>
            <a:endParaRPr lang="en-US"/>
          </a:p>
        </p:txBody>
      </p:sp>
      <p:pic>
        <p:nvPicPr>
          <p:cNvPr id="5" name="Hình ảnh 1">
            <a:extLst>
              <a:ext uri="{FF2B5EF4-FFF2-40B4-BE49-F238E27FC236}">
                <a16:creationId xmlns:a16="http://schemas.microsoft.com/office/drawing/2014/main" id="{C3A3319B-C91D-AEDB-AAC5-024FB92D5ABB}"/>
              </a:ext>
            </a:extLst>
          </p:cNvPr>
          <p:cNvPicPr>
            <a:picLocks noChangeAspect="1"/>
          </p:cNvPicPr>
          <p:nvPr/>
        </p:nvPicPr>
        <p:blipFill>
          <a:blip r:embed="rId3"/>
          <a:srcRect r="35800"/>
          <a:stretch/>
        </p:blipFill>
        <p:spPr>
          <a:xfrm>
            <a:off x="1001438" y="3285026"/>
            <a:ext cx="5718339" cy="1362808"/>
          </a:xfrm>
          <a:prstGeom prst="rect">
            <a:avLst/>
          </a:prstGeom>
        </p:spPr>
      </p:pic>
      <p:pic>
        <p:nvPicPr>
          <p:cNvPr id="7" name="Hình ảnh 1">
            <a:extLst>
              <a:ext uri="{FF2B5EF4-FFF2-40B4-BE49-F238E27FC236}">
                <a16:creationId xmlns:a16="http://schemas.microsoft.com/office/drawing/2014/main" id="{95294EEB-67BA-A338-9E5F-370B5B2C8799}"/>
              </a:ext>
            </a:extLst>
          </p:cNvPr>
          <p:cNvPicPr>
            <a:picLocks noChangeAspect="1"/>
          </p:cNvPicPr>
          <p:nvPr/>
        </p:nvPicPr>
        <p:blipFill>
          <a:blip r:embed="rId4"/>
          <a:srcRect r="23748"/>
          <a:stretch/>
        </p:blipFill>
        <p:spPr>
          <a:xfrm>
            <a:off x="1001438" y="4755369"/>
            <a:ext cx="6930450" cy="1717881"/>
          </a:xfrm>
          <a:prstGeom prst="rect">
            <a:avLst/>
          </a:prstGeom>
        </p:spPr>
      </p:pic>
      <p:pic>
        <p:nvPicPr>
          <p:cNvPr id="3" name="Hình ảnh 1">
            <a:extLst>
              <a:ext uri="{FF2B5EF4-FFF2-40B4-BE49-F238E27FC236}">
                <a16:creationId xmlns:a16="http://schemas.microsoft.com/office/drawing/2014/main" id="{C7DD74F5-A7DE-8C60-1228-9528191312AD}"/>
              </a:ext>
            </a:extLst>
          </p:cNvPr>
          <p:cNvPicPr>
            <a:picLocks noChangeAspect="1"/>
          </p:cNvPicPr>
          <p:nvPr/>
        </p:nvPicPr>
        <p:blipFill>
          <a:blip r:embed="rId5"/>
          <a:srcRect l="720" r="45985"/>
          <a:stretch/>
        </p:blipFill>
        <p:spPr>
          <a:xfrm>
            <a:off x="8087926" y="5252484"/>
            <a:ext cx="3905600" cy="976474"/>
          </a:xfrm>
          <a:prstGeom prst="rect">
            <a:avLst/>
          </a:prstGeom>
        </p:spPr>
      </p:pic>
    </p:spTree>
    <p:extLst>
      <p:ext uri="{BB962C8B-B14F-4D97-AF65-F5344CB8AC3E}">
        <p14:creationId xmlns:p14="http://schemas.microsoft.com/office/powerpoint/2010/main" val="354908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075C0-55D5-AB33-EE10-DC96648CEE47}"/>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65037534-C864-CF19-B3CE-E9C98C257759}"/>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5E0D98CD-9DCD-6648-5EA0-9BCAFB294F54}"/>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Xây dựng giao diện người dùng cơ bản</a:t>
            </a:r>
          </a:p>
          <a:p>
            <a:pPr marL="457200" lvl="1" indent="0">
              <a:buNone/>
            </a:pPr>
            <a:endParaRPr lang="en-US"/>
          </a:p>
        </p:txBody>
      </p:sp>
      <p:pic>
        <p:nvPicPr>
          <p:cNvPr id="5" name="Hình ảnh 1">
            <a:extLst>
              <a:ext uri="{FF2B5EF4-FFF2-40B4-BE49-F238E27FC236}">
                <a16:creationId xmlns:a16="http://schemas.microsoft.com/office/drawing/2014/main" id="{DB60FA01-4272-1593-D150-0053BB55350A}"/>
              </a:ext>
            </a:extLst>
          </p:cNvPr>
          <p:cNvPicPr>
            <a:picLocks noChangeAspect="1"/>
          </p:cNvPicPr>
          <p:nvPr/>
        </p:nvPicPr>
        <p:blipFill>
          <a:blip r:embed="rId2"/>
          <a:srcRect b="56994"/>
          <a:stretch/>
        </p:blipFill>
        <p:spPr>
          <a:xfrm>
            <a:off x="1001439" y="3401983"/>
            <a:ext cx="8665329" cy="2315817"/>
          </a:xfrm>
          <a:prstGeom prst="rect">
            <a:avLst/>
          </a:prstGeom>
        </p:spPr>
      </p:pic>
      <p:pic>
        <p:nvPicPr>
          <p:cNvPr id="7" name="Hình ảnh 1">
            <a:extLst>
              <a:ext uri="{FF2B5EF4-FFF2-40B4-BE49-F238E27FC236}">
                <a16:creationId xmlns:a16="http://schemas.microsoft.com/office/drawing/2014/main" id="{9D1F02F3-4A91-8416-D49B-0CB0026524A5}"/>
              </a:ext>
            </a:extLst>
          </p:cNvPr>
          <p:cNvPicPr>
            <a:picLocks noChangeAspect="1"/>
          </p:cNvPicPr>
          <p:nvPr/>
        </p:nvPicPr>
        <p:blipFill>
          <a:blip r:embed="rId2"/>
          <a:srcRect t="41392"/>
          <a:stretch/>
        </p:blipFill>
        <p:spPr>
          <a:xfrm>
            <a:off x="1001438" y="3401983"/>
            <a:ext cx="8665329" cy="2932045"/>
          </a:xfrm>
          <a:prstGeom prst="rect">
            <a:avLst/>
          </a:prstGeom>
        </p:spPr>
      </p:pic>
    </p:spTree>
    <p:extLst>
      <p:ext uri="{BB962C8B-B14F-4D97-AF65-F5344CB8AC3E}">
        <p14:creationId xmlns:p14="http://schemas.microsoft.com/office/powerpoint/2010/main" val="954978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BE29F-06BD-D73C-26C6-63358B23417B}"/>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C4DB86C2-FCDE-EC02-ABBE-AF5007C01C3C}"/>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9D6EEE5A-F976-2017-92B2-BF9940721F0B}"/>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Xây dựng giao diện nhập liệu</a:t>
            </a:r>
          </a:p>
          <a:p>
            <a:pPr lvl="2">
              <a:buFont typeface="Courier New" panose="02070309020205020404" pitchFamily="49" charset="0"/>
              <a:buChar char="o"/>
            </a:pPr>
            <a:r>
              <a:rPr lang="en-US" sz="2400">
                <a:latin typeface="Arial" panose="020B0604020202020204" pitchFamily="34" charset="0"/>
                <a:cs typeface="Arial" panose="020B0604020202020204" pitchFamily="34" charset="0"/>
              </a:rPr>
              <a:t>Giao diện nhập thủ công</a:t>
            </a:r>
          </a:p>
          <a:p>
            <a:pPr lvl="2">
              <a:buFont typeface="Courier New" panose="02070309020205020404" pitchFamily="49" charset="0"/>
              <a:buChar char="o"/>
            </a:pPr>
            <a:endParaRPr lang="en-US"/>
          </a:p>
          <a:p>
            <a:pPr marL="457200" lvl="1" indent="0">
              <a:buNone/>
            </a:pPr>
            <a:endParaRPr lang="en-US"/>
          </a:p>
        </p:txBody>
      </p:sp>
      <p:pic>
        <p:nvPicPr>
          <p:cNvPr id="5" name="Hình ảnh 1">
            <a:extLst>
              <a:ext uri="{FF2B5EF4-FFF2-40B4-BE49-F238E27FC236}">
                <a16:creationId xmlns:a16="http://schemas.microsoft.com/office/drawing/2014/main" id="{21ADE790-1446-BDAA-4183-D5D7F6B7B267}"/>
              </a:ext>
            </a:extLst>
          </p:cNvPr>
          <p:cNvPicPr>
            <a:picLocks noChangeAspect="1"/>
          </p:cNvPicPr>
          <p:nvPr/>
        </p:nvPicPr>
        <p:blipFill>
          <a:blip r:embed="rId2"/>
          <a:srcRect b="54929"/>
          <a:stretch/>
        </p:blipFill>
        <p:spPr>
          <a:xfrm>
            <a:off x="1001439" y="3643544"/>
            <a:ext cx="8666035" cy="1878498"/>
          </a:xfrm>
          <a:prstGeom prst="rect">
            <a:avLst/>
          </a:prstGeom>
        </p:spPr>
      </p:pic>
      <p:pic>
        <p:nvPicPr>
          <p:cNvPr id="7" name="Hình ảnh 1">
            <a:extLst>
              <a:ext uri="{FF2B5EF4-FFF2-40B4-BE49-F238E27FC236}">
                <a16:creationId xmlns:a16="http://schemas.microsoft.com/office/drawing/2014/main" id="{3CBDFF05-EF83-0AA9-08A1-71267FB95B0D}"/>
              </a:ext>
            </a:extLst>
          </p:cNvPr>
          <p:cNvPicPr>
            <a:picLocks noChangeAspect="1"/>
          </p:cNvPicPr>
          <p:nvPr/>
        </p:nvPicPr>
        <p:blipFill>
          <a:blip r:embed="rId2"/>
          <a:srcRect t="46395"/>
          <a:stretch/>
        </p:blipFill>
        <p:spPr>
          <a:xfrm>
            <a:off x="1001438" y="3643544"/>
            <a:ext cx="8666035" cy="2234217"/>
          </a:xfrm>
          <a:prstGeom prst="rect">
            <a:avLst/>
          </a:prstGeom>
        </p:spPr>
      </p:pic>
    </p:spTree>
    <p:extLst>
      <p:ext uri="{BB962C8B-B14F-4D97-AF65-F5344CB8AC3E}">
        <p14:creationId xmlns:p14="http://schemas.microsoft.com/office/powerpoint/2010/main" val="54922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F498D5-E23B-B55B-627E-932BA3211526}"/>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4AC74637-D732-94E6-52A7-95C12D4CE27D}"/>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DC77FC71-7139-8A1B-2C7F-1B2983F71602}"/>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Xây dựng giao diện nhập liệu</a:t>
            </a:r>
          </a:p>
          <a:p>
            <a:pPr lvl="2">
              <a:buFont typeface="Courier New" panose="02070309020205020404" pitchFamily="49" charset="0"/>
              <a:buChar char="o"/>
            </a:pPr>
            <a:r>
              <a:rPr lang="en-US" sz="2400">
                <a:latin typeface="Arial" panose="020B0604020202020204" pitchFamily="34" charset="0"/>
                <a:cs typeface="Arial" panose="020B0604020202020204" pitchFamily="34" charset="0"/>
              </a:rPr>
              <a:t>Giao diện nhập ma trận kề</a:t>
            </a:r>
          </a:p>
          <a:p>
            <a:pPr lvl="2">
              <a:buFont typeface="Courier New" panose="02070309020205020404" pitchFamily="49" charset="0"/>
              <a:buChar char="o"/>
            </a:pPr>
            <a:endParaRPr lang="en-US"/>
          </a:p>
          <a:p>
            <a:pPr marL="457200" lvl="1" indent="0">
              <a:buNone/>
            </a:pPr>
            <a:endParaRPr lang="en-US"/>
          </a:p>
        </p:txBody>
      </p:sp>
      <p:pic>
        <p:nvPicPr>
          <p:cNvPr id="3" name="Hình ảnh 1">
            <a:extLst>
              <a:ext uri="{FF2B5EF4-FFF2-40B4-BE49-F238E27FC236}">
                <a16:creationId xmlns:a16="http://schemas.microsoft.com/office/drawing/2014/main" id="{FB6235FD-DDE0-F1F9-18B0-6654F4DAB65A}"/>
              </a:ext>
            </a:extLst>
          </p:cNvPr>
          <p:cNvPicPr>
            <a:picLocks noChangeAspect="1"/>
          </p:cNvPicPr>
          <p:nvPr/>
        </p:nvPicPr>
        <p:blipFill>
          <a:blip r:embed="rId2"/>
          <a:srcRect b="47620"/>
          <a:stretch/>
        </p:blipFill>
        <p:spPr>
          <a:xfrm>
            <a:off x="1001439" y="3643544"/>
            <a:ext cx="9047022" cy="1815395"/>
          </a:xfrm>
          <a:prstGeom prst="rect">
            <a:avLst/>
          </a:prstGeom>
        </p:spPr>
      </p:pic>
      <p:pic>
        <p:nvPicPr>
          <p:cNvPr id="5" name="Hình ảnh 1">
            <a:extLst>
              <a:ext uri="{FF2B5EF4-FFF2-40B4-BE49-F238E27FC236}">
                <a16:creationId xmlns:a16="http://schemas.microsoft.com/office/drawing/2014/main" id="{C3269669-F946-54E2-8C4B-CCC33D1B6882}"/>
              </a:ext>
            </a:extLst>
          </p:cNvPr>
          <p:cNvPicPr>
            <a:picLocks noChangeAspect="1"/>
          </p:cNvPicPr>
          <p:nvPr/>
        </p:nvPicPr>
        <p:blipFill>
          <a:blip r:embed="rId3"/>
          <a:stretch>
            <a:fillRect/>
          </a:stretch>
        </p:blipFill>
        <p:spPr>
          <a:xfrm>
            <a:off x="1001438" y="3643544"/>
            <a:ext cx="9217899" cy="2559279"/>
          </a:xfrm>
          <a:prstGeom prst="rect">
            <a:avLst/>
          </a:prstGeom>
        </p:spPr>
      </p:pic>
    </p:spTree>
    <p:extLst>
      <p:ext uri="{BB962C8B-B14F-4D97-AF65-F5344CB8AC3E}">
        <p14:creationId xmlns:p14="http://schemas.microsoft.com/office/powerpoint/2010/main" val="3402410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DA129C-59A6-BBCF-FF32-DF2DCB36E0AB}"/>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7E62B477-8853-AAFA-202D-23A800E07422}"/>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F015C80B-EEFB-44E0-C70A-DA839FD03619}"/>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Tạo đỉnh và cạnh</a:t>
            </a:r>
          </a:p>
          <a:p>
            <a:pPr lvl="2">
              <a:buFont typeface="Courier New" panose="02070309020205020404" pitchFamily="49" charset="0"/>
              <a:buChar char="o"/>
            </a:pPr>
            <a:r>
              <a:rPr lang="en-US" sz="2400">
                <a:latin typeface="Arial" panose="020B0604020202020204" pitchFamily="34" charset="0"/>
                <a:cs typeface="Arial" panose="020B0604020202020204" pitchFamily="34" charset="0"/>
              </a:rPr>
              <a:t>Nhập thủ công</a:t>
            </a:r>
          </a:p>
          <a:p>
            <a:pPr lvl="2">
              <a:buFont typeface="Courier New" panose="02070309020205020404" pitchFamily="49" charset="0"/>
              <a:buChar char="o"/>
            </a:pPr>
            <a:endParaRPr lang="en-US"/>
          </a:p>
          <a:p>
            <a:pPr marL="457200" lvl="1" indent="0">
              <a:buNone/>
            </a:pPr>
            <a:endParaRPr lang="en-US"/>
          </a:p>
        </p:txBody>
      </p:sp>
      <p:pic>
        <p:nvPicPr>
          <p:cNvPr id="4" name="Hình ảnh 1">
            <a:extLst>
              <a:ext uri="{FF2B5EF4-FFF2-40B4-BE49-F238E27FC236}">
                <a16:creationId xmlns:a16="http://schemas.microsoft.com/office/drawing/2014/main" id="{1EEC8765-0B1A-D6DB-CF62-79D521648B3F}"/>
              </a:ext>
            </a:extLst>
          </p:cNvPr>
          <p:cNvPicPr>
            <a:picLocks noChangeAspect="1"/>
          </p:cNvPicPr>
          <p:nvPr/>
        </p:nvPicPr>
        <p:blipFill>
          <a:blip r:embed="rId3"/>
          <a:srcRect r="7509"/>
          <a:stretch/>
        </p:blipFill>
        <p:spPr>
          <a:xfrm>
            <a:off x="1001437" y="3643543"/>
            <a:ext cx="9292746" cy="1380291"/>
          </a:xfrm>
          <a:prstGeom prst="rect">
            <a:avLst/>
          </a:prstGeom>
        </p:spPr>
      </p:pic>
      <p:pic>
        <p:nvPicPr>
          <p:cNvPr id="7" name="Hình ảnh 1">
            <a:extLst>
              <a:ext uri="{FF2B5EF4-FFF2-40B4-BE49-F238E27FC236}">
                <a16:creationId xmlns:a16="http://schemas.microsoft.com/office/drawing/2014/main" id="{2125862E-A49E-9F35-FC02-CBC6519F5721}"/>
              </a:ext>
            </a:extLst>
          </p:cNvPr>
          <p:cNvPicPr>
            <a:picLocks noChangeAspect="1"/>
          </p:cNvPicPr>
          <p:nvPr/>
        </p:nvPicPr>
        <p:blipFill>
          <a:blip r:embed="rId4"/>
          <a:srcRect r="47464"/>
          <a:stretch/>
        </p:blipFill>
        <p:spPr>
          <a:xfrm>
            <a:off x="1001436" y="5120284"/>
            <a:ext cx="4431802" cy="1058909"/>
          </a:xfrm>
          <a:prstGeom prst="rect">
            <a:avLst/>
          </a:prstGeom>
        </p:spPr>
      </p:pic>
      <p:pic>
        <p:nvPicPr>
          <p:cNvPr id="8" name="Hình ảnh 1">
            <a:extLst>
              <a:ext uri="{FF2B5EF4-FFF2-40B4-BE49-F238E27FC236}">
                <a16:creationId xmlns:a16="http://schemas.microsoft.com/office/drawing/2014/main" id="{76F5824D-2059-6C6A-520E-D4E348025929}"/>
              </a:ext>
            </a:extLst>
          </p:cNvPr>
          <p:cNvPicPr>
            <a:picLocks noChangeAspect="1"/>
          </p:cNvPicPr>
          <p:nvPr/>
        </p:nvPicPr>
        <p:blipFill>
          <a:blip r:embed="rId5"/>
          <a:srcRect r="7509"/>
          <a:stretch/>
        </p:blipFill>
        <p:spPr>
          <a:xfrm>
            <a:off x="1001434" y="3643543"/>
            <a:ext cx="9292748" cy="2909662"/>
          </a:xfrm>
          <a:prstGeom prst="rect">
            <a:avLst/>
          </a:prstGeom>
        </p:spPr>
      </p:pic>
    </p:spTree>
    <p:extLst>
      <p:ext uri="{BB962C8B-B14F-4D97-AF65-F5344CB8AC3E}">
        <p14:creationId xmlns:p14="http://schemas.microsoft.com/office/powerpoint/2010/main" val="1628589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51BDC2-7007-C8D5-9A50-1A0B05D1CCCA}"/>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43F30BFD-AB22-9562-71EE-92274F6C70BD}"/>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A5363C61-A7D1-5EE7-CBA4-BBC7E8F83F7F}"/>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Tạo đỉnh và cạnh</a:t>
            </a:r>
          </a:p>
          <a:p>
            <a:pPr lvl="2">
              <a:buFont typeface="Courier New" panose="02070309020205020404" pitchFamily="49" charset="0"/>
              <a:buChar char="o"/>
            </a:pPr>
            <a:r>
              <a:rPr lang="en-US" sz="2400">
                <a:latin typeface="Arial" panose="020B0604020202020204" pitchFamily="34" charset="0"/>
                <a:cs typeface="Arial" panose="020B0604020202020204" pitchFamily="34" charset="0"/>
              </a:rPr>
              <a:t>Nhập thủ công</a:t>
            </a:r>
          </a:p>
          <a:p>
            <a:pPr lvl="2">
              <a:buFont typeface="Courier New" panose="02070309020205020404" pitchFamily="49" charset="0"/>
              <a:buChar char="o"/>
            </a:pPr>
            <a:endParaRPr lang="en-US"/>
          </a:p>
          <a:p>
            <a:pPr marL="457200" lvl="1" indent="0">
              <a:buNone/>
            </a:pPr>
            <a:endParaRPr lang="en-US"/>
          </a:p>
        </p:txBody>
      </p:sp>
      <p:pic>
        <p:nvPicPr>
          <p:cNvPr id="9" name="Hình ảnh 1">
            <a:extLst>
              <a:ext uri="{FF2B5EF4-FFF2-40B4-BE49-F238E27FC236}">
                <a16:creationId xmlns:a16="http://schemas.microsoft.com/office/drawing/2014/main" id="{14057BE9-90C8-919B-4D7A-F4FD5516E70C}"/>
              </a:ext>
            </a:extLst>
          </p:cNvPr>
          <p:cNvPicPr>
            <a:picLocks noChangeAspect="1"/>
          </p:cNvPicPr>
          <p:nvPr/>
        </p:nvPicPr>
        <p:blipFill>
          <a:blip r:embed="rId2"/>
          <a:srcRect r="55268"/>
          <a:stretch/>
        </p:blipFill>
        <p:spPr>
          <a:xfrm>
            <a:off x="1001436" y="3638127"/>
            <a:ext cx="4495597" cy="1210320"/>
          </a:xfrm>
          <a:prstGeom prst="rect">
            <a:avLst/>
          </a:prstGeom>
        </p:spPr>
      </p:pic>
    </p:spTree>
    <p:extLst>
      <p:ext uri="{BB962C8B-B14F-4D97-AF65-F5344CB8AC3E}">
        <p14:creationId xmlns:p14="http://schemas.microsoft.com/office/powerpoint/2010/main" val="2763477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D51134-9886-E171-0578-F6D0719AF9FF}"/>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4B5EC08A-ABBD-665D-6AC1-5F2341300B02}"/>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03E3BC70-F8EC-04F6-07A5-893D77FB327A}"/>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Tạo đỉnh và cạnh</a:t>
            </a:r>
          </a:p>
          <a:p>
            <a:pPr lvl="2">
              <a:buFont typeface="Courier New" panose="02070309020205020404" pitchFamily="49" charset="0"/>
              <a:buChar char="o"/>
            </a:pPr>
            <a:r>
              <a:rPr lang="en-US" sz="2400">
                <a:latin typeface="Arial" panose="020B0604020202020204" pitchFamily="34" charset="0"/>
                <a:cs typeface="Arial" panose="020B0604020202020204" pitchFamily="34" charset="0"/>
              </a:rPr>
              <a:t>Từ ma trận kề</a:t>
            </a:r>
          </a:p>
          <a:p>
            <a:pPr lvl="2">
              <a:buFont typeface="Courier New" panose="02070309020205020404" pitchFamily="49" charset="0"/>
              <a:buChar char="o"/>
            </a:pPr>
            <a:endParaRPr lang="en-US"/>
          </a:p>
          <a:p>
            <a:pPr marL="457200" lvl="1" indent="0">
              <a:buNone/>
            </a:pPr>
            <a:endParaRPr lang="en-US"/>
          </a:p>
        </p:txBody>
      </p:sp>
      <p:pic>
        <p:nvPicPr>
          <p:cNvPr id="3" name="Hình ảnh 1">
            <a:extLst>
              <a:ext uri="{FF2B5EF4-FFF2-40B4-BE49-F238E27FC236}">
                <a16:creationId xmlns:a16="http://schemas.microsoft.com/office/drawing/2014/main" id="{6ABD7ABC-D8F3-764C-605F-4C3AF607C554}"/>
              </a:ext>
            </a:extLst>
          </p:cNvPr>
          <p:cNvPicPr>
            <a:picLocks noChangeAspect="1"/>
          </p:cNvPicPr>
          <p:nvPr/>
        </p:nvPicPr>
        <p:blipFill>
          <a:blip r:embed="rId3"/>
          <a:srcRect b="56588"/>
          <a:stretch/>
        </p:blipFill>
        <p:spPr>
          <a:xfrm>
            <a:off x="1001436" y="3643543"/>
            <a:ext cx="9163315" cy="1832224"/>
          </a:xfrm>
          <a:prstGeom prst="rect">
            <a:avLst/>
          </a:prstGeom>
        </p:spPr>
      </p:pic>
      <p:pic>
        <p:nvPicPr>
          <p:cNvPr id="5" name="Hình ảnh 1">
            <a:extLst>
              <a:ext uri="{FF2B5EF4-FFF2-40B4-BE49-F238E27FC236}">
                <a16:creationId xmlns:a16="http://schemas.microsoft.com/office/drawing/2014/main" id="{B9617E7F-3B7C-16A9-53E8-E22B7ECA6052}"/>
              </a:ext>
            </a:extLst>
          </p:cNvPr>
          <p:cNvPicPr>
            <a:picLocks noChangeAspect="1"/>
          </p:cNvPicPr>
          <p:nvPr/>
        </p:nvPicPr>
        <p:blipFill>
          <a:blip r:embed="rId3"/>
          <a:srcRect t="47821"/>
          <a:stretch/>
        </p:blipFill>
        <p:spPr>
          <a:xfrm>
            <a:off x="1001435" y="3643543"/>
            <a:ext cx="9163315" cy="2202235"/>
          </a:xfrm>
          <a:prstGeom prst="rect">
            <a:avLst/>
          </a:prstGeom>
        </p:spPr>
      </p:pic>
      <p:pic>
        <p:nvPicPr>
          <p:cNvPr id="12" name="Hình ảnh 1">
            <a:extLst>
              <a:ext uri="{FF2B5EF4-FFF2-40B4-BE49-F238E27FC236}">
                <a16:creationId xmlns:a16="http://schemas.microsoft.com/office/drawing/2014/main" id="{5BA07601-4A11-3775-DC90-29766F8365AE}"/>
              </a:ext>
            </a:extLst>
          </p:cNvPr>
          <p:cNvPicPr>
            <a:picLocks noChangeAspect="1"/>
          </p:cNvPicPr>
          <p:nvPr/>
        </p:nvPicPr>
        <p:blipFill>
          <a:blip r:embed="rId4"/>
          <a:stretch>
            <a:fillRect/>
          </a:stretch>
        </p:blipFill>
        <p:spPr>
          <a:xfrm>
            <a:off x="1001434" y="3643543"/>
            <a:ext cx="8325631" cy="2202234"/>
          </a:xfrm>
          <a:prstGeom prst="rect">
            <a:avLst/>
          </a:prstGeom>
        </p:spPr>
      </p:pic>
      <p:pic>
        <p:nvPicPr>
          <p:cNvPr id="10" name="Hình ảnh 1">
            <a:extLst>
              <a:ext uri="{FF2B5EF4-FFF2-40B4-BE49-F238E27FC236}">
                <a16:creationId xmlns:a16="http://schemas.microsoft.com/office/drawing/2014/main" id="{54D8D31C-508A-375E-05C8-0EB973062808}"/>
              </a:ext>
            </a:extLst>
          </p:cNvPr>
          <p:cNvPicPr>
            <a:picLocks noChangeAspect="1"/>
          </p:cNvPicPr>
          <p:nvPr/>
        </p:nvPicPr>
        <p:blipFill>
          <a:blip r:embed="rId5"/>
          <a:srcRect r="48579"/>
          <a:stretch/>
        </p:blipFill>
        <p:spPr>
          <a:xfrm>
            <a:off x="1001433" y="3643544"/>
            <a:ext cx="5094565" cy="2202234"/>
          </a:xfrm>
          <a:prstGeom prst="rect">
            <a:avLst/>
          </a:prstGeom>
        </p:spPr>
      </p:pic>
      <p:pic>
        <p:nvPicPr>
          <p:cNvPr id="11" name="Hình ảnh 1">
            <a:extLst>
              <a:ext uri="{FF2B5EF4-FFF2-40B4-BE49-F238E27FC236}">
                <a16:creationId xmlns:a16="http://schemas.microsoft.com/office/drawing/2014/main" id="{52075A39-1BBD-CB46-C80E-C6E91D8A210A}"/>
              </a:ext>
            </a:extLst>
          </p:cNvPr>
          <p:cNvPicPr>
            <a:picLocks noChangeAspect="1"/>
          </p:cNvPicPr>
          <p:nvPr/>
        </p:nvPicPr>
        <p:blipFill>
          <a:blip r:embed="rId6"/>
          <a:srcRect r="16020"/>
          <a:stretch/>
        </p:blipFill>
        <p:spPr>
          <a:xfrm>
            <a:off x="1001432" y="3656630"/>
            <a:ext cx="8876214" cy="2176059"/>
          </a:xfrm>
          <a:prstGeom prst="rect">
            <a:avLst/>
          </a:prstGeom>
        </p:spPr>
      </p:pic>
    </p:spTree>
    <p:extLst>
      <p:ext uri="{BB962C8B-B14F-4D97-AF65-F5344CB8AC3E}">
        <p14:creationId xmlns:p14="http://schemas.microsoft.com/office/powerpoint/2010/main" val="92954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ulli 1">
            <a:extLst>
              <a:ext uri="{FF2B5EF4-FFF2-40B4-BE49-F238E27FC236}">
                <a16:creationId xmlns:a16="http://schemas.microsoft.com/office/drawing/2014/main" id="{B8D6D77D-DB88-6659-2B9D-04AA3BFFC919}"/>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EC1C379A-16AF-9F62-E915-93739D200218}"/>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Vẽ đồ thị</a:t>
            </a:r>
          </a:p>
          <a:p>
            <a:pPr marL="457200" lvl="1" indent="0">
              <a:buNone/>
            </a:pPr>
            <a:endParaRPr lang="en-US"/>
          </a:p>
        </p:txBody>
      </p:sp>
      <p:pic>
        <p:nvPicPr>
          <p:cNvPr id="7" name="Hình ảnh 1">
            <a:extLst>
              <a:ext uri="{FF2B5EF4-FFF2-40B4-BE49-F238E27FC236}">
                <a16:creationId xmlns:a16="http://schemas.microsoft.com/office/drawing/2014/main" id="{FB283AB0-D498-8479-070C-B235BF778173}"/>
              </a:ext>
            </a:extLst>
          </p:cNvPr>
          <p:cNvPicPr>
            <a:picLocks noChangeAspect="1"/>
          </p:cNvPicPr>
          <p:nvPr/>
        </p:nvPicPr>
        <p:blipFill>
          <a:blip r:embed="rId2"/>
          <a:srcRect r="25380" b="62475"/>
          <a:stretch/>
        </p:blipFill>
        <p:spPr>
          <a:xfrm>
            <a:off x="1001441" y="3305614"/>
            <a:ext cx="6934245" cy="1718221"/>
          </a:xfrm>
          <a:prstGeom prst="rect">
            <a:avLst/>
          </a:prstGeom>
        </p:spPr>
      </p:pic>
      <p:pic>
        <p:nvPicPr>
          <p:cNvPr id="8" name="Hình ảnh 1">
            <a:extLst>
              <a:ext uri="{FF2B5EF4-FFF2-40B4-BE49-F238E27FC236}">
                <a16:creationId xmlns:a16="http://schemas.microsoft.com/office/drawing/2014/main" id="{D06B4C69-04E0-A436-CF6B-98976D9237EE}"/>
              </a:ext>
            </a:extLst>
          </p:cNvPr>
          <p:cNvPicPr>
            <a:picLocks noChangeAspect="1"/>
          </p:cNvPicPr>
          <p:nvPr/>
        </p:nvPicPr>
        <p:blipFill>
          <a:blip r:embed="rId2"/>
          <a:srcRect t="40563"/>
          <a:stretch/>
        </p:blipFill>
        <p:spPr>
          <a:xfrm>
            <a:off x="1001441" y="3305614"/>
            <a:ext cx="9292741" cy="2622317"/>
          </a:xfrm>
          <a:prstGeom prst="rect">
            <a:avLst/>
          </a:prstGeom>
        </p:spPr>
      </p:pic>
    </p:spTree>
    <p:extLst>
      <p:ext uri="{BB962C8B-B14F-4D97-AF65-F5344CB8AC3E}">
        <p14:creationId xmlns:p14="http://schemas.microsoft.com/office/powerpoint/2010/main" val="3386903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46903-3342-6618-22E3-5F3551DE4ACB}"/>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A1CF96E8-DA5F-D3C8-4541-14EA07FE86DE}"/>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6B9F97DB-A710-A9F7-5A02-11C1FF60DAA2}"/>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Cài đặt giải thuật</a:t>
            </a:r>
          </a:p>
          <a:p>
            <a:pPr lvl="2">
              <a:buFont typeface="Courier New" panose="02070309020205020404" pitchFamily="49" charset="0"/>
              <a:buChar char="o"/>
            </a:pPr>
            <a:r>
              <a:rPr lang="en-US" sz="2400">
                <a:latin typeface="Arial" panose="020B0604020202020204" pitchFamily="34" charset="0"/>
                <a:cs typeface="Arial" panose="020B0604020202020204" pitchFamily="34" charset="0"/>
              </a:rPr>
              <a:t>Giải thuật Welch-Powell</a:t>
            </a:r>
          </a:p>
          <a:p>
            <a:pPr lvl="2">
              <a:buFont typeface="Courier New" panose="02070309020205020404" pitchFamily="49" charset="0"/>
              <a:buChar char="o"/>
            </a:pPr>
            <a:endParaRPr lang="en-US"/>
          </a:p>
          <a:p>
            <a:pPr marL="457200" lvl="1" indent="0">
              <a:buNone/>
            </a:pPr>
            <a:endParaRPr lang="en-US"/>
          </a:p>
        </p:txBody>
      </p:sp>
      <p:pic>
        <p:nvPicPr>
          <p:cNvPr id="5" name="Hình ảnh 1">
            <a:extLst>
              <a:ext uri="{FF2B5EF4-FFF2-40B4-BE49-F238E27FC236}">
                <a16:creationId xmlns:a16="http://schemas.microsoft.com/office/drawing/2014/main" id="{70F3D6AC-4B5F-CFBD-AB7C-9E45E82D5132}"/>
              </a:ext>
            </a:extLst>
          </p:cNvPr>
          <p:cNvPicPr>
            <a:picLocks noChangeAspect="1"/>
          </p:cNvPicPr>
          <p:nvPr/>
        </p:nvPicPr>
        <p:blipFill>
          <a:blip r:embed="rId2"/>
          <a:srcRect b="37629"/>
          <a:stretch/>
        </p:blipFill>
        <p:spPr>
          <a:xfrm>
            <a:off x="1001439" y="3665559"/>
            <a:ext cx="8635524" cy="2270630"/>
          </a:xfrm>
          <a:prstGeom prst="rect">
            <a:avLst/>
          </a:prstGeom>
        </p:spPr>
      </p:pic>
    </p:spTree>
    <p:extLst>
      <p:ext uri="{BB962C8B-B14F-4D97-AF65-F5344CB8AC3E}">
        <p14:creationId xmlns:p14="http://schemas.microsoft.com/office/powerpoint/2010/main" val="2144575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ulli 1">
            <a:extLst>
              <a:ext uri="{FF2B5EF4-FFF2-40B4-BE49-F238E27FC236}">
                <a16:creationId xmlns:a16="http://schemas.microsoft.com/office/drawing/2014/main" id="{BAEA0762-A246-81C6-8DDE-71286B968BAE}"/>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3" name="Vendmbajtësi i përmbajtjes 2">
            <a:extLst>
              <a:ext uri="{FF2B5EF4-FFF2-40B4-BE49-F238E27FC236}">
                <a16:creationId xmlns:a16="http://schemas.microsoft.com/office/drawing/2014/main" id="{06493CDE-F196-4092-4915-7796907AC09F}"/>
              </a:ext>
            </a:extLst>
          </p:cNvPr>
          <p:cNvSpPr>
            <a:spLocks noGrp="1"/>
          </p:cNvSpPr>
          <p:nvPr>
            <p:ph idx="1"/>
          </p:nvPr>
        </p:nvSpPr>
        <p:spPr/>
        <p:txBody>
          <a:bodyPr/>
          <a:lstStyle/>
          <a:p>
            <a:pPr marL="457200" indent="-457200">
              <a:buAutoNum type="arabicPeriod"/>
            </a:pPr>
            <a:r>
              <a:rPr lang="en-US">
                <a:latin typeface="Arial" panose="020B0604020202020204" pitchFamily="34" charset="0"/>
                <a:cs typeface="Arial" panose="020B0604020202020204" pitchFamily="34" charset="0"/>
              </a:rPr>
              <a:t>Giới thiệu đề tài</a:t>
            </a:r>
          </a:p>
          <a:p>
            <a:pPr marL="457200" indent="-457200">
              <a:buAutoNum type="arabicPeriod"/>
            </a:pPr>
            <a:r>
              <a:rPr lang="en-US">
                <a:latin typeface="Arial" panose="020B0604020202020204" pitchFamily="34" charset="0"/>
                <a:cs typeface="Arial" panose="020B0604020202020204" pitchFamily="34" charset="0"/>
              </a:rPr>
              <a:t>Hướng nghiên cứu</a:t>
            </a:r>
          </a:p>
          <a:p>
            <a:pPr marL="457200" indent="-457200">
              <a:buAutoNum type="arabicPeriod"/>
            </a:pPr>
            <a:r>
              <a:rPr lang="en-US">
                <a:latin typeface="Arial" panose="020B0604020202020204" pitchFamily="34" charset="0"/>
                <a:cs typeface="Arial" panose="020B0604020202020204" pitchFamily="34" charset="0"/>
              </a:rPr>
              <a:t>Cơ sở lý thuyết</a:t>
            </a:r>
          </a:p>
          <a:p>
            <a:pPr marL="457200" indent="-457200">
              <a:buAutoNum type="arabicPeriod"/>
            </a:pPr>
            <a:r>
              <a:rPr lang="en-US">
                <a:latin typeface="Arial" panose="020B0604020202020204" pitchFamily="34" charset="0"/>
                <a:cs typeface="Arial" panose="020B0604020202020204" pitchFamily="34" charset="0"/>
              </a:rPr>
              <a:t>Giới thiệu thuật toán</a:t>
            </a:r>
          </a:p>
          <a:p>
            <a:pPr marL="457200" indent="-457200">
              <a:buAutoNum type="arabicPeriod"/>
            </a:pPr>
            <a:r>
              <a:rPr lang="en-US">
                <a:latin typeface="Arial" panose="020B0604020202020204" pitchFamily="34" charset="0"/>
                <a:cs typeface="Arial" panose="020B0604020202020204" pitchFamily="34" charset="0"/>
              </a:rPr>
              <a:t>Cài đặt chương trình</a:t>
            </a:r>
            <a:endParaRPr lang="vi-V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66562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9709E6-B288-FEB0-442D-E42F3E8F285B}"/>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4580BC72-8FD5-12E3-F4F6-61B3A5FC698E}"/>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B34ACB86-57AB-8AD0-C0FB-39F402C2CF49}"/>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Cài đặt giải thuật</a:t>
            </a:r>
          </a:p>
          <a:p>
            <a:pPr lvl="2">
              <a:buFont typeface="Courier New" panose="02070309020205020404" pitchFamily="49" charset="0"/>
              <a:buChar char="o"/>
            </a:pPr>
            <a:r>
              <a:rPr lang="en-US" sz="2400">
                <a:latin typeface="Arial" panose="020B0604020202020204" pitchFamily="34" charset="0"/>
                <a:cs typeface="Arial" panose="020B0604020202020204" pitchFamily="34" charset="0"/>
              </a:rPr>
              <a:t>Giải thuật Welch-Powell</a:t>
            </a:r>
          </a:p>
          <a:p>
            <a:pPr lvl="2">
              <a:buFont typeface="Courier New" panose="02070309020205020404" pitchFamily="49" charset="0"/>
              <a:buChar char="o"/>
            </a:pPr>
            <a:endParaRPr lang="en-US"/>
          </a:p>
          <a:p>
            <a:pPr marL="457200" lvl="1" indent="0">
              <a:buNone/>
            </a:pPr>
            <a:endParaRPr lang="en-US"/>
          </a:p>
        </p:txBody>
      </p:sp>
      <p:pic>
        <p:nvPicPr>
          <p:cNvPr id="5" name="Hình ảnh 1">
            <a:extLst>
              <a:ext uri="{FF2B5EF4-FFF2-40B4-BE49-F238E27FC236}">
                <a16:creationId xmlns:a16="http://schemas.microsoft.com/office/drawing/2014/main" id="{C4E4F45B-FB0B-3E1C-AC20-126DE329C85F}"/>
              </a:ext>
            </a:extLst>
          </p:cNvPr>
          <p:cNvPicPr>
            <a:picLocks noChangeAspect="1"/>
          </p:cNvPicPr>
          <p:nvPr/>
        </p:nvPicPr>
        <p:blipFill>
          <a:blip r:embed="rId2"/>
          <a:srcRect t="62895" r="49335"/>
          <a:stretch/>
        </p:blipFill>
        <p:spPr>
          <a:xfrm>
            <a:off x="1001439" y="3643545"/>
            <a:ext cx="4325473" cy="1438818"/>
          </a:xfrm>
          <a:prstGeom prst="rect">
            <a:avLst/>
          </a:prstGeom>
        </p:spPr>
      </p:pic>
    </p:spTree>
    <p:extLst>
      <p:ext uri="{BB962C8B-B14F-4D97-AF65-F5344CB8AC3E}">
        <p14:creationId xmlns:p14="http://schemas.microsoft.com/office/powerpoint/2010/main" val="3763342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EE56C-B922-520A-5C2D-C4369A3D4CF6}"/>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AC36939E-D6C9-B03E-0D4C-2A674D3A3AB9}"/>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54BEFE25-FB87-CA40-C651-D9C81E746BEF}"/>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Cài đặt giải thuật</a:t>
            </a:r>
          </a:p>
          <a:p>
            <a:pPr lvl="2">
              <a:buFont typeface="Courier New" panose="02070309020205020404" pitchFamily="49" charset="0"/>
              <a:buChar char="o"/>
            </a:pPr>
            <a:r>
              <a:rPr lang="en-US" sz="2400">
                <a:latin typeface="Arial" panose="020B0604020202020204" pitchFamily="34" charset="0"/>
                <a:cs typeface="Arial" panose="020B0604020202020204" pitchFamily="34" charset="0"/>
              </a:rPr>
              <a:t>Giải thuật Backtracking</a:t>
            </a:r>
          </a:p>
          <a:p>
            <a:pPr lvl="2">
              <a:buFont typeface="Courier New" panose="02070309020205020404" pitchFamily="49" charset="0"/>
              <a:buChar char="o"/>
            </a:pPr>
            <a:endParaRPr lang="en-US"/>
          </a:p>
          <a:p>
            <a:pPr marL="457200" lvl="1" indent="0">
              <a:buNone/>
            </a:pPr>
            <a:endParaRPr lang="en-US"/>
          </a:p>
        </p:txBody>
      </p:sp>
      <p:pic>
        <p:nvPicPr>
          <p:cNvPr id="5" name="Hình ảnh 1">
            <a:extLst>
              <a:ext uri="{FF2B5EF4-FFF2-40B4-BE49-F238E27FC236}">
                <a16:creationId xmlns:a16="http://schemas.microsoft.com/office/drawing/2014/main" id="{344CBC99-7FD6-3973-CBD7-AB96B7BC3927}"/>
              </a:ext>
            </a:extLst>
          </p:cNvPr>
          <p:cNvPicPr>
            <a:picLocks noChangeAspect="1"/>
          </p:cNvPicPr>
          <p:nvPr/>
        </p:nvPicPr>
        <p:blipFill>
          <a:blip r:embed="rId2"/>
          <a:srcRect r="34949" b="69179"/>
          <a:stretch/>
        </p:blipFill>
        <p:spPr>
          <a:xfrm>
            <a:off x="1001439" y="3643543"/>
            <a:ext cx="5335566" cy="2115289"/>
          </a:xfrm>
          <a:prstGeom prst="rect">
            <a:avLst/>
          </a:prstGeom>
        </p:spPr>
      </p:pic>
      <p:pic>
        <p:nvPicPr>
          <p:cNvPr id="7" name="Hình ảnh 1">
            <a:extLst>
              <a:ext uri="{FF2B5EF4-FFF2-40B4-BE49-F238E27FC236}">
                <a16:creationId xmlns:a16="http://schemas.microsoft.com/office/drawing/2014/main" id="{B27B30CE-9AEB-289A-FE8A-25BDF77F5BF1}"/>
              </a:ext>
            </a:extLst>
          </p:cNvPr>
          <p:cNvPicPr>
            <a:picLocks noChangeAspect="1"/>
          </p:cNvPicPr>
          <p:nvPr/>
        </p:nvPicPr>
        <p:blipFill>
          <a:blip r:embed="rId2"/>
          <a:srcRect t="31404" r="34949" b="22864"/>
          <a:stretch/>
        </p:blipFill>
        <p:spPr>
          <a:xfrm>
            <a:off x="1001439" y="3643543"/>
            <a:ext cx="5335566" cy="2795353"/>
          </a:xfrm>
          <a:prstGeom prst="rect">
            <a:avLst/>
          </a:prstGeom>
        </p:spPr>
      </p:pic>
    </p:spTree>
    <p:extLst>
      <p:ext uri="{BB962C8B-B14F-4D97-AF65-F5344CB8AC3E}">
        <p14:creationId xmlns:p14="http://schemas.microsoft.com/office/powerpoint/2010/main" val="157331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15218-1FD8-3BB2-5D07-A9A2923245C1}"/>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047C35C9-7623-F9D2-17FE-7888B730259C}"/>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F8B09FCE-D574-7B90-001F-06C6F4D00B55}"/>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Cài đặt giải thuật</a:t>
            </a:r>
          </a:p>
          <a:p>
            <a:pPr lvl="2">
              <a:buFont typeface="Courier New" panose="02070309020205020404" pitchFamily="49" charset="0"/>
              <a:buChar char="o"/>
            </a:pPr>
            <a:r>
              <a:rPr lang="en-US" sz="2400">
                <a:latin typeface="Arial" panose="020B0604020202020204" pitchFamily="34" charset="0"/>
                <a:cs typeface="Arial" panose="020B0604020202020204" pitchFamily="34" charset="0"/>
              </a:rPr>
              <a:t>Giải thuật Backtracking</a:t>
            </a:r>
          </a:p>
          <a:p>
            <a:pPr lvl="2">
              <a:buFont typeface="Courier New" panose="02070309020205020404" pitchFamily="49" charset="0"/>
              <a:buChar char="o"/>
            </a:pPr>
            <a:endParaRPr lang="en-US"/>
          </a:p>
          <a:p>
            <a:pPr marL="457200" lvl="1" indent="0">
              <a:buNone/>
            </a:pPr>
            <a:endParaRPr lang="en-US"/>
          </a:p>
        </p:txBody>
      </p:sp>
      <p:pic>
        <p:nvPicPr>
          <p:cNvPr id="3" name="Hình ảnh 1">
            <a:extLst>
              <a:ext uri="{FF2B5EF4-FFF2-40B4-BE49-F238E27FC236}">
                <a16:creationId xmlns:a16="http://schemas.microsoft.com/office/drawing/2014/main" id="{6700EB26-37A1-FC5B-D13F-9AA42981D90F}"/>
              </a:ext>
            </a:extLst>
          </p:cNvPr>
          <p:cNvPicPr>
            <a:picLocks noChangeAspect="1"/>
          </p:cNvPicPr>
          <p:nvPr/>
        </p:nvPicPr>
        <p:blipFill>
          <a:blip r:embed="rId2"/>
          <a:srcRect t="78458"/>
          <a:stretch/>
        </p:blipFill>
        <p:spPr>
          <a:xfrm>
            <a:off x="1001439" y="3662962"/>
            <a:ext cx="9068753" cy="1634595"/>
          </a:xfrm>
          <a:prstGeom prst="rect">
            <a:avLst/>
          </a:prstGeom>
        </p:spPr>
      </p:pic>
    </p:spTree>
    <p:extLst>
      <p:ext uri="{BB962C8B-B14F-4D97-AF65-F5344CB8AC3E}">
        <p14:creationId xmlns:p14="http://schemas.microsoft.com/office/powerpoint/2010/main" val="2196808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BF5E3-AA1C-355A-46C7-3A39F7C76648}"/>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BB3CC0B9-194E-FA51-66D8-F94035CE7166}"/>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641A52CE-C747-AC2C-223D-658BAD21A216}"/>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Tích hợp giải thuật vào đồ họa</a:t>
            </a:r>
          </a:p>
          <a:p>
            <a:pPr lvl="2">
              <a:buFont typeface="Courier New" panose="02070309020205020404" pitchFamily="49" charset="0"/>
              <a:buChar char="o"/>
            </a:pPr>
            <a:r>
              <a:rPr lang="en-US" sz="2400">
                <a:latin typeface="Arial" panose="020B0604020202020204" pitchFamily="34" charset="0"/>
                <a:cs typeface="Arial" panose="020B0604020202020204" pitchFamily="34" charset="0"/>
              </a:rPr>
              <a:t>Giải thuật Welch-Powell</a:t>
            </a:r>
          </a:p>
          <a:p>
            <a:pPr lvl="2">
              <a:buFont typeface="Courier New" panose="02070309020205020404" pitchFamily="49" charset="0"/>
              <a:buChar char="o"/>
            </a:pPr>
            <a:endParaRPr lang="en-US"/>
          </a:p>
          <a:p>
            <a:pPr marL="457200" lvl="1" indent="0">
              <a:buNone/>
            </a:pPr>
            <a:endParaRPr lang="en-US"/>
          </a:p>
        </p:txBody>
      </p:sp>
      <p:pic>
        <p:nvPicPr>
          <p:cNvPr id="3" name="Hình ảnh 1">
            <a:extLst>
              <a:ext uri="{FF2B5EF4-FFF2-40B4-BE49-F238E27FC236}">
                <a16:creationId xmlns:a16="http://schemas.microsoft.com/office/drawing/2014/main" id="{02F0B23F-377B-9521-03D6-009163F3DCF9}"/>
              </a:ext>
            </a:extLst>
          </p:cNvPr>
          <p:cNvPicPr>
            <a:picLocks noChangeAspect="1"/>
          </p:cNvPicPr>
          <p:nvPr/>
        </p:nvPicPr>
        <p:blipFill>
          <a:blip r:embed="rId2"/>
          <a:srcRect b="47620"/>
          <a:stretch/>
        </p:blipFill>
        <p:spPr>
          <a:xfrm>
            <a:off x="1001439" y="3643544"/>
            <a:ext cx="9047022" cy="1815395"/>
          </a:xfrm>
          <a:prstGeom prst="rect">
            <a:avLst/>
          </a:prstGeom>
        </p:spPr>
      </p:pic>
      <p:pic>
        <p:nvPicPr>
          <p:cNvPr id="5" name="Hình ảnh 1">
            <a:extLst>
              <a:ext uri="{FF2B5EF4-FFF2-40B4-BE49-F238E27FC236}">
                <a16:creationId xmlns:a16="http://schemas.microsoft.com/office/drawing/2014/main" id="{D6490558-C7D8-58EE-661F-CD62BE405FBA}"/>
              </a:ext>
            </a:extLst>
          </p:cNvPr>
          <p:cNvPicPr>
            <a:picLocks noChangeAspect="1"/>
          </p:cNvPicPr>
          <p:nvPr/>
        </p:nvPicPr>
        <p:blipFill>
          <a:blip r:embed="rId2"/>
          <a:srcRect t="55405"/>
          <a:stretch/>
        </p:blipFill>
        <p:spPr>
          <a:xfrm>
            <a:off x="1001440" y="3644509"/>
            <a:ext cx="10189122" cy="1814429"/>
          </a:xfrm>
          <a:prstGeom prst="rect">
            <a:avLst/>
          </a:prstGeom>
        </p:spPr>
      </p:pic>
      <p:pic>
        <p:nvPicPr>
          <p:cNvPr id="7" name="Hình ảnh 1">
            <a:extLst>
              <a:ext uri="{FF2B5EF4-FFF2-40B4-BE49-F238E27FC236}">
                <a16:creationId xmlns:a16="http://schemas.microsoft.com/office/drawing/2014/main" id="{C23A641B-22C7-4708-CCE2-054A9432B8CD}"/>
              </a:ext>
            </a:extLst>
          </p:cNvPr>
          <p:cNvPicPr>
            <a:picLocks noChangeAspect="1"/>
          </p:cNvPicPr>
          <p:nvPr/>
        </p:nvPicPr>
        <p:blipFill>
          <a:blip r:embed="rId3"/>
          <a:stretch>
            <a:fillRect/>
          </a:stretch>
        </p:blipFill>
        <p:spPr>
          <a:xfrm>
            <a:off x="1001437" y="3643544"/>
            <a:ext cx="10189121" cy="2827803"/>
          </a:xfrm>
          <a:prstGeom prst="rect">
            <a:avLst/>
          </a:prstGeom>
        </p:spPr>
      </p:pic>
    </p:spTree>
    <p:extLst>
      <p:ext uri="{BB962C8B-B14F-4D97-AF65-F5344CB8AC3E}">
        <p14:creationId xmlns:p14="http://schemas.microsoft.com/office/powerpoint/2010/main" val="337347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D8400-EAC2-4F51-B9E2-904C44E4A21E}"/>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D59EA0D9-0BB4-52E1-3930-B4EC5E2ABD58}"/>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81494879-C2B1-42EE-5EDE-611692CB1F98}"/>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Tích hợp giải thuật vào đồ họa</a:t>
            </a:r>
          </a:p>
          <a:p>
            <a:pPr lvl="2">
              <a:buFont typeface="Courier New" panose="02070309020205020404" pitchFamily="49" charset="0"/>
              <a:buChar char="o"/>
            </a:pPr>
            <a:r>
              <a:rPr lang="en-US" sz="2400">
                <a:latin typeface="Arial" panose="020B0604020202020204" pitchFamily="34" charset="0"/>
                <a:cs typeface="Arial" panose="020B0604020202020204" pitchFamily="34" charset="0"/>
              </a:rPr>
              <a:t>Giải thuật Backtracking</a:t>
            </a:r>
          </a:p>
          <a:p>
            <a:pPr lvl="2">
              <a:buFont typeface="Courier New" panose="02070309020205020404" pitchFamily="49" charset="0"/>
              <a:buChar char="o"/>
            </a:pPr>
            <a:endParaRPr lang="en-US"/>
          </a:p>
          <a:p>
            <a:pPr marL="457200" lvl="1" indent="0">
              <a:buNone/>
            </a:pPr>
            <a:endParaRPr lang="en-US"/>
          </a:p>
        </p:txBody>
      </p:sp>
      <p:pic>
        <p:nvPicPr>
          <p:cNvPr id="3" name="Hình ảnh 1">
            <a:extLst>
              <a:ext uri="{FF2B5EF4-FFF2-40B4-BE49-F238E27FC236}">
                <a16:creationId xmlns:a16="http://schemas.microsoft.com/office/drawing/2014/main" id="{FBEED827-00BB-F860-62D7-D3B342CE27F0}"/>
              </a:ext>
            </a:extLst>
          </p:cNvPr>
          <p:cNvPicPr>
            <a:picLocks noChangeAspect="1"/>
          </p:cNvPicPr>
          <p:nvPr/>
        </p:nvPicPr>
        <p:blipFill>
          <a:blip r:embed="rId2"/>
          <a:srcRect b="47620"/>
          <a:stretch/>
        </p:blipFill>
        <p:spPr>
          <a:xfrm>
            <a:off x="1001439" y="3643544"/>
            <a:ext cx="9047022" cy="1815395"/>
          </a:xfrm>
          <a:prstGeom prst="rect">
            <a:avLst/>
          </a:prstGeom>
        </p:spPr>
      </p:pic>
      <p:pic>
        <p:nvPicPr>
          <p:cNvPr id="5" name="Hình ảnh 1">
            <a:extLst>
              <a:ext uri="{FF2B5EF4-FFF2-40B4-BE49-F238E27FC236}">
                <a16:creationId xmlns:a16="http://schemas.microsoft.com/office/drawing/2014/main" id="{B3D63761-C1AC-53AA-B11D-986600B5B2F7}"/>
              </a:ext>
            </a:extLst>
          </p:cNvPr>
          <p:cNvPicPr>
            <a:picLocks noChangeAspect="1"/>
          </p:cNvPicPr>
          <p:nvPr/>
        </p:nvPicPr>
        <p:blipFill>
          <a:blip r:embed="rId3"/>
          <a:srcRect t="57924" b="-1"/>
          <a:stretch/>
        </p:blipFill>
        <p:spPr>
          <a:xfrm>
            <a:off x="1001439" y="3643544"/>
            <a:ext cx="9911726" cy="1815395"/>
          </a:xfrm>
          <a:prstGeom prst="rect">
            <a:avLst/>
          </a:prstGeom>
        </p:spPr>
      </p:pic>
      <p:pic>
        <p:nvPicPr>
          <p:cNvPr id="7" name="Hình ảnh 1">
            <a:extLst>
              <a:ext uri="{FF2B5EF4-FFF2-40B4-BE49-F238E27FC236}">
                <a16:creationId xmlns:a16="http://schemas.microsoft.com/office/drawing/2014/main" id="{D22444BB-BA68-CDB0-A5AB-49A5D2757D64}"/>
              </a:ext>
            </a:extLst>
          </p:cNvPr>
          <p:cNvPicPr>
            <a:picLocks noChangeAspect="1"/>
          </p:cNvPicPr>
          <p:nvPr/>
        </p:nvPicPr>
        <p:blipFill>
          <a:blip r:embed="rId4"/>
          <a:stretch>
            <a:fillRect/>
          </a:stretch>
        </p:blipFill>
        <p:spPr>
          <a:xfrm>
            <a:off x="1001439" y="3643544"/>
            <a:ext cx="9911726" cy="2750817"/>
          </a:xfrm>
          <a:prstGeom prst="rect">
            <a:avLst/>
          </a:prstGeom>
        </p:spPr>
      </p:pic>
    </p:spTree>
    <p:extLst>
      <p:ext uri="{BB962C8B-B14F-4D97-AF65-F5344CB8AC3E}">
        <p14:creationId xmlns:p14="http://schemas.microsoft.com/office/powerpoint/2010/main" val="103097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ulli 1">
            <a:extLst>
              <a:ext uri="{FF2B5EF4-FFF2-40B4-BE49-F238E27FC236}">
                <a16:creationId xmlns:a16="http://schemas.microsoft.com/office/drawing/2014/main" id="{1309FED4-9B79-E897-A823-F26B02CDA9D0}"/>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p>
        </p:txBody>
      </p:sp>
      <p:sp>
        <p:nvSpPr>
          <p:cNvPr id="3" name="Vendmbajtësi i përmbajtjes 2">
            <a:extLst>
              <a:ext uri="{FF2B5EF4-FFF2-40B4-BE49-F238E27FC236}">
                <a16:creationId xmlns:a16="http://schemas.microsoft.com/office/drawing/2014/main" id="{3A721508-C097-AC73-3C9F-9061910B3799}"/>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6. Hạn chế</a:t>
            </a:r>
          </a:p>
          <a:p>
            <a:pPr lvl="1"/>
            <a:r>
              <a:rPr lang="en-US">
                <a:latin typeface="Arial" panose="020B0604020202020204" pitchFamily="34" charset="0"/>
                <a:cs typeface="Arial" panose="020B0604020202020204" pitchFamily="34" charset="0"/>
              </a:rPr>
              <a:t>Có giới hạn về màu sắc.</a:t>
            </a:r>
          </a:p>
          <a:p>
            <a:pPr lvl="1"/>
            <a:r>
              <a:rPr lang="vi-VN">
                <a:latin typeface="Arial" panose="020B0604020202020204" pitchFamily="34" charset="0"/>
                <a:cs typeface="Arial" panose="020B0604020202020204" pitchFamily="34" charset="0"/>
              </a:rPr>
              <a:t>Các đỉnh của đồ thị dễ bị chồng lên nhau.</a:t>
            </a:r>
          </a:p>
          <a:p>
            <a:pPr marL="457200" lvl="1" indent="0">
              <a:buNone/>
            </a:pPr>
            <a:endParaRPr lang="vi-VN">
              <a:latin typeface="Arial" panose="020B0604020202020204" pitchFamily="34" charset="0"/>
              <a:cs typeface="Arial" panose="020B0604020202020204" pitchFamily="34" charset="0"/>
            </a:endParaRPr>
          </a:p>
        </p:txBody>
      </p:sp>
      <p:pic>
        <p:nvPicPr>
          <p:cNvPr id="5" name="Imazhi 4">
            <a:extLst>
              <a:ext uri="{FF2B5EF4-FFF2-40B4-BE49-F238E27FC236}">
                <a16:creationId xmlns:a16="http://schemas.microsoft.com/office/drawing/2014/main" id="{7D0FA069-F76D-B376-F450-022E32BDA0C7}"/>
              </a:ext>
            </a:extLst>
          </p:cNvPr>
          <p:cNvPicPr>
            <a:picLocks noChangeAspect="1"/>
          </p:cNvPicPr>
          <p:nvPr/>
        </p:nvPicPr>
        <p:blipFill>
          <a:blip r:embed="rId2"/>
          <a:srcRect t="20129" r="18889"/>
          <a:stretch/>
        </p:blipFill>
        <p:spPr>
          <a:xfrm>
            <a:off x="6295497" y="2678041"/>
            <a:ext cx="5216182" cy="3760855"/>
          </a:xfrm>
          <a:prstGeom prst="rect">
            <a:avLst/>
          </a:prstGeom>
        </p:spPr>
      </p:pic>
    </p:spTree>
    <p:extLst>
      <p:ext uri="{BB962C8B-B14F-4D97-AF65-F5344CB8AC3E}">
        <p14:creationId xmlns:p14="http://schemas.microsoft.com/office/powerpoint/2010/main" val="8263343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ulli 1">
            <a:extLst>
              <a:ext uri="{FF2B5EF4-FFF2-40B4-BE49-F238E27FC236}">
                <a16:creationId xmlns:a16="http://schemas.microsoft.com/office/drawing/2014/main" id="{D2CF84F0-D7BD-9681-5718-FA97756D9E52}"/>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3" name="Vendmbajtësi i përmbajtjes 2">
            <a:extLst>
              <a:ext uri="{FF2B5EF4-FFF2-40B4-BE49-F238E27FC236}">
                <a16:creationId xmlns:a16="http://schemas.microsoft.com/office/drawing/2014/main" id="{7CB4976D-0FB8-6A16-24DA-8C70D560F0E5}"/>
              </a:ext>
            </a:extLst>
          </p:cNvPr>
          <p:cNvSpPr>
            <a:spLocks noGrp="1"/>
          </p:cNvSpPr>
          <p:nvPr>
            <p:ph idx="1"/>
          </p:nvPr>
        </p:nvSpPr>
        <p:spPr>
          <a:xfrm>
            <a:off x="1988125" y="3545958"/>
            <a:ext cx="9613861" cy="3599316"/>
          </a:xfrm>
        </p:spPr>
        <p:txBody>
          <a:bodyPr>
            <a:normAutofit/>
          </a:bodyPr>
          <a:lstStyle/>
          <a:p>
            <a:pPr marL="0" indent="0">
              <a:buNone/>
            </a:pPr>
            <a:r>
              <a:rPr lang="en-US" sz="3600">
                <a:latin typeface="Arial" panose="020B0604020202020204" pitchFamily="34" charset="0"/>
                <a:cs typeface="Arial" panose="020B0604020202020204" pitchFamily="34" charset="0"/>
              </a:rPr>
              <a:t>CẢM ƠN THẦY CÔ ĐÃ THEO DÕI!</a:t>
            </a:r>
            <a:endParaRPr lang="vi-VN" sz="3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719845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4C60A1-3D89-595F-8DE0-B595585B9B6A}"/>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3" name="Inhoud-plekhouer 2">
            <a:extLst>
              <a:ext uri="{FF2B5EF4-FFF2-40B4-BE49-F238E27FC236}">
                <a16:creationId xmlns:a16="http://schemas.microsoft.com/office/drawing/2014/main" id="{FBED2F4A-F6FA-FB9D-E71E-E04BB60398CD}"/>
              </a:ext>
            </a:extLst>
          </p:cNvPr>
          <p:cNvSpPr>
            <a:spLocks noGrp="1"/>
          </p:cNvSpPr>
          <p:nvPr>
            <p:ph idx="1"/>
          </p:nvPr>
        </p:nvSpPr>
        <p:spPr/>
        <p:txBody>
          <a:bodyPr>
            <a:normAutofit/>
          </a:bodyPr>
          <a:lstStyle/>
          <a:p>
            <a:pPr marL="457200" indent="-457200">
              <a:buAutoNum type="arabicPeriod"/>
            </a:pPr>
            <a:r>
              <a:rPr lang="en-US">
                <a:latin typeface="Arial" panose="020B0604020202020204" pitchFamily="34" charset="0"/>
                <a:cs typeface="Arial" panose="020B0604020202020204" pitchFamily="34" charset="0"/>
              </a:rPr>
              <a:t>Giới thiệu đề tài</a:t>
            </a:r>
          </a:p>
          <a:p>
            <a:pPr lvl="1"/>
            <a:r>
              <a:rPr lang="en-US" sz="2400">
                <a:latin typeface="Arial" panose="020B0604020202020204" pitchFamily="34" charset="0"/>
                <a:cs typeface="Arial" panose="020B0604020202020204" pitchFamily="34" charset="0"/>
              </a:rPr>
              <a:t>Tô màu đồ thị là một bài toán trong lý thuyết đồ thị. Để thực hiện bài toán, ta tô màu các đỉnh của đồ thị sao cho cho hai đỉnh kề nhau khác màu.</a:t>
            </a:r>
          </a:p>
          <a:p>
            <a:pPr lvl="1"/>
            <a:r>
              <a:rPr lang="en-US" sz="2400">
                <a:latin typeface="Arial" panose="020B0604020202020204" pitchFamily="34" charset="0"/>
                <a:cs typeface="Arial" panose="020B0604020202020204" pitchFamily="34" charset="0"/>
              </a:rPr>
              <a:t>Mục tiêu của đề tài là cài đặt giải thuật, tích hợp với giao diện đồ họa để biểu thị trực quan bài toán tô màu đồ thị.</a:t>
            </a:r>
            <a:endParaRPr lang="vi-VN"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94278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ulli 1">
            <a:extLst>
              <a:ext uri="{FF2B5EF4-FFF2-40B4-BE49-F238E27FC236}">
                <a16:creationId xmlns:a16="http://schemas.microsoft.com/office/drawing/2014/main" id="{78123D2A-923C-2EA2-723E-98813ACDD935}"/>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3" name="Vendmbajtësi i përmbajtjes 2">
            <a:extLst>
              <a:ext uri="{FF2B5EF4-FFF2-40B4-BE49-F238E27FC236}">
                <a16:creationId xmlns:a16="http://schemas.microsoft.com/office/drawing/2014/main" id="{971755E0-D6EE-0776-BEF8-0A4F4499D352}"/>
              </a:ext>
            </a:extLst>
          </p:cNvPr>
          <p:cNvSpPr>
            <a:spLocks noGrp="1"/>
          </p:cNvSpPr>
          <p:nvPr>
            <p:ph idx="1"/>
          </p:nvPr>
        </p:nvSpPr>
        <p:spPr/>
        <p:txBody>
          <a:bodyPr>
            <a:normAutofit/>
          </a:bodyPr>
          <a:lstStyle/>
          <a:p>
            <a:pPr marL="0" indent="0">
              <a:buNone/>
            </a:pPr>
            <a:r>
              <a:rPr lang="en-US">
                <a:latin typeface="Arial" panose="020B0604020202020204" pitchFamily="34" charset="0"/>
                <a:cs typeface="Arial" panose="020B0604020202020204" pitchFamily="34" charset="0"/>
              </a:rPr>
              <a:t>2. Hướng nghiên cứu</a:t>
            </a:r>
          </a:p>
          <a:p>
            <a:pPr lvl="1"/>
            <a:r>
              <a:rPr lang="en-US" sz="2400">
                <a:latin typeface="Arial" panose="020B0604020202020204" pitchFamily="34" charset="0"/>
                <a:cs typeface="Arial" panose="020B0604020202020204" pitchFamily="34" charset="0"/>
              </a:rPr>
              <a:t>Xây dựng giao diện.</a:t>
            </a:r>
          </a:p>
          <a:p>
            <a:pPr lvl="1"/>
            <a:r>
              <a:rPr lang="en-US" sz="2400">
                <a:latin typeface="Arial" panose="020B0604020202020204" pitchFamily="34" charset="0"/>
                <a:cs typeface="Arial" panose="020B0604020202020204" pitchFamily="34" charset="0"/>
              </a:rPr>
              <a:t>Cài đặt hai giải thuật: Welch-Powell và Backtracking.</a:t>
            </a:r>
          </a:p>
          <a:p>
            <a:pPr lvl="1"/>
            <a:r>
              <a:rPr lang="en-US" sz="2400">
                <a:latin typeface="Arial" panose="020B0604020202020204" pitchFamily="34" charset="0"/>
                <a:cs typeface="Arial" panose="020B0604020202020204" pitchFamily="34" charset="0"/>
              </a:rPr>
              <a:t>So sánh hiệu năng của hai giải thuật dựa trên sắc số và thời gian thực hiện.</a:t>
            </a:r>
            <a:endParaRPr lang="vi-VN"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399299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ulli 1">
            <a:extLst>
              <a:ext uri="{FF2B5EF4-FFF2-40B4-BE49-F238E27FC236}">
                <a16:creationId xmlns:a16="http://schemas.microsoft.com/office/drawing/2014/main" id="{6549B6ED-8610-E0DF-DC1C-2541904E4F80}"/>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3" name="Vendmbajtësi i përmbajtjes 2">
            <a:extLst>
              <a:ext uri="{FF2B5EF4-FFF2-40B4-BE49-F238E27FC236}">
                <a16:creationId xmlns:a16="http://schemas.microsoft.com/office/drawing/2014/main" id="{4748937C-E422-43BF-0646-40469561C656}"/>
              </a:ext>
            </a:extLst>
          </p:cNvPr>
          <p:cNvSpPr>
            <a:spLocks noGrp="1"/>
          </p:cNvSpPr>
          <p:nvPr>
            <p:ph idx="1"/>
          </p:nvPr>
        </p:nvSpPr>
        <p:spPr/>
        <p:txBody>
          <a:bodyPr>
            <a:normAutofit/>
          </a:bodyPr>
          <a:lstStyle/>
          <a:p>
            <a:pPr marL="0" indent="0">
              <a:buNone/>
            </a:pPr>
            <a:r>
              <a:rPr lang="en-US">
                <a:latin typeface="Arial" panose="020B0604020202020204" pitchFamily="34" charset="0"/>
                <a:cs typeface="Arial" panose="020B0604020202020204" pitchFamily="34" charset="0"/>
              </a:rPr>
              <a:t>3. Cơ sở lý thuyết</a:t>
            </a:r>
          </a:p>
          <a:p>
            <a:pPr lvl="1"/>
            <a:r>
              <a:rPr lang="vi-VN" sz="2400">
                <a:effectLst/>
                <a:latin typeface="Arial" panose="020B0604020202020204" pitchFamily="34" charset="0"/>
                <a:ea typeface="Arial" panose="020B0604020202020204" pitchFamily="34" charset="0"/>
                <a:cs typeface="Arial" panose="020B0604020202020204" pitchFamily="34" charset="0"/>
              </a:rPr>
              <a:t>Đồ thị là một cấu trúc rời rạc bao gồm các đỉnh và các cạnh nối các đỉnh này. Chúng ta phân biệt các loại đồ thị khác nhau bởi kiểu và số lượng cạnh nối hai đỉnh nào đó của đồ thị.</a:t>
            </a:r>
          </a:p>
          <a:p>
            <a:endParaRPr lang="vi-VN"/>
          </a:p>
        </p:txBody>
      </p:sp>
    </p:spTree>
    <p:extLst>
      <p:ext uri="{BB962C8B-B14F-4D97-AF65-F5344CB8AC3E}">
        <p14:creationId xmlns:p14="http://schemas.microsoft.com/office/powerpoint/2010/main" val="272406308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ulli 1">
            <a:extLst>
              <a:ext uri="{FF2B5EF4-FFF2-40B4-BE49-F238E27FC236}">
                <a16:creationId xmlns:a16="http://schemas.microsoft.com/office/drawing/2014/main" id="{BEDAB3BB-A24A-4C7D-6EF7-5B8891A68EBE}"/>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3" name="Vendmbajtësi i përmbajtjes 2">
            <a:extLst>
              <a:ext uri="{FF2B5EF4-FFF2-40B4-BE49-F238E27FC236}">
                <a16:creationId xmlns:a16="http://schemas.microsoft.com/office/drawing/2014/main" id="{96806BC8-AF8A-718A-BCB2-6AF977F4D771}"/>
              </a:ext>
            </a:extLst>
          </p:cNvPr>
          <p:cNvSpPr>
            <a:spLocks noGrp="1"/>
          </p:cNvSpPr>
          <p:nvPr>
            <p:ph idx="1"/>
          </p:nvPr>
        </p:nvSpPr>
        <p:spPr>
          <a:xfrm>
            <a:off x="680321" y="2336872"/>
            <a:ext cx="10218051" cy="4063927"/>
          </a:xfrm>
        </p:spPr>
        <p:txBody>
          <a:bodyPr>
            <a:normAutofit fontScale="85000" lnSpcReduction="10000"/>
          </a:bodyPr>
          <a:lstStyle/>
          <a:p>
            <a:pPr marL="0" indent="0">
              <a:buNone/>
            </a:pPr>
            <a:r>
              <a:rPr lang="en-US" sz="2800">
                <a:latin typeface="Arial" panose="020B0604020202020204" pitchFamily="34" charset="0"/>
                <a:cs typeface="Arial" panose="020B0604020202020204" pitchFamily="34" charset="0"/>
              </a:rPr>
              <a:t>3. Cơ sở lý thuyết</a:t>
            </a:r>
          </a:p>
          <a:p>
            <a:pPr lvl="1"/>
            <a:r>
              <a:rPr lang="vi-VN" sz="2800">
                <a:effectLst/>
                <a:latin typeface="Arial" panose="020B0604020202020204" pitchFamily="34" charset="0"/>
                <a:ea typeface="Arial" panose="020B0604020202020204" pitchFamily="34" charset="0"/>
                <a:cs typeface="Arial" panose="020B0604020202020204" pitchFamily="34" charset="0"/>
              </a:rPr>
              <a:t>Một số định nghĩa:</a:t>
            </a:r>
          </a:p>
          <a:p>
            <a:pPr marL="969645" lvl="1" indent="-285750">
              <a:lnSpc>
                <a:spcPct val="150000"/>
              </a:lnSpc>
              <a:spcBef>
                <a:spcPts val="600"/>
              </a:spcBef>
              <a:spcAft>
                <a:spcPts val="600"/>
              </a:spcAft>
              <a:buFont typeface="Courier New" panose="02070309020205020404" pitchFamily="49" charset="0"/>
              <a:buChar char="o"/>
              <a:tabLst>
                <a:tab pos="5257800" algn="l"/>
              </a:tabLst>
            </a:pPr>
            <a:r>
              <a:rPr lang="vi-VN" sz="2800" kern="100">
                <a:effectLst/>
                <a:latin typeface="Arial" panose="020B0604020202020204" pitchFamily="34" charset="0"/>
                <a:ea typeface="Arial" panose="020B0604020202020204" pitchFamily="34" charset="0"/>
                <a:cs typeface="Arial" panose="020B0604020202020204" pitchFamily="34" charset="0"/>
              </a:rPr>
              <a:t>Đồ thị vô hướng G = (V, E) bao gồm V là tập các đỉnh, và E là tập các cặp không có</a:t>
            </a:r>
            <a:r>
              <a:rPr lang="vi-VN" sz="2800" kern="100">
                <a:latin typeface="Arial" panose="020B0604020202020204" pitchFamily="34" charset="0"/>
                <a:ea typeface="Arial" panose="020B0604020202020204" pitchFamily="34" charset="0"/>
                <a:cs typeface="Arial" panose="020B0604020202020204" pitchFamily="34" charset="0"/>
              </a:rPr>
              <a:t> </a:t>
            </a:r>
            <a:r>
              <a:rPr lang="vi-VN" sz="2800">
                <a:effectLst/>
                <a:latin typeface="Arial" panose="020B0604020202020204" pitchFamily="34" charset="0"/>
                <a:ea typeface="Arial" panose="020B0604020202020204" pitchFamily="34" charset="0"/>
                <a:cs typeface="Arial" panose="020B0604020202020204" pitchFamily="34" charset="0"/>
              </a:rPr>
              <a:t>thứ tự gồm hai phần tử khác nhau của V gọi là các cạnh</a:t>
            </a:r>
            <a:r>
              <a:rPr lang="vi-VN" sz="2800">
                <a:latin typeface="Arial" panose="020B0604020202020204" pitchFamily="34" charset="0"/>
                <a:ea typeface="Arial" panose="020B0604020202020204" pitchFamily="34" charset="0"/>
                <a:cs typeface="Arial" panose="020B0604020202020204" pitchFamily="34" charset="0"/>
              </a:rPr>
              <a:t>.</a:t>
            </a:r>
            <a:endParaRPr lang="en-US" sz="2800">
              <a:latin typeface="Arial" panose="020B0604020202020204" pitchFamily="34" charset="0"/>
              <a:ea typeface="Arial" panose="020B0604020202020204" pitchFamily="34" charset="0"/>
              <a:cs typeface="Arial" panose="020B0604020202020204" pitchFamily="34" charset="0"/>
            </a:endParaRPr>
          </a:p>
          <a:p>
            <a:pPr marL="969645" lvl="1" indent="-285750">
              <a:lnSpc>
                <a:spcPct val="150000"/>
              </a:lnSpc>
              <a:spcBef>
                <a:spcPts val="600"/>
              </a:spcBef>
              <a:spcAft>
                <a:spcPts val="600"/>
              </a:spcAft>
              <a:buFont typeface="Courier New" panose="02070309020205020404" pitchFamily="49" charset="0"/>
              <a:buChar char="o"/>
              <a:tabLst>
                <a:tab pos="5257800" algn="l"/>
              </a:tabLst>
            </a:pPr>
            <a:r>
              <a:rPr lang="en-US" sz="2800" kern="100">
                <a:effectLst/>
                <a:latin typeface="Arial" panose="020B0604020202020204" pitchFamily="34" charset="0"/>
                <a:ea typeface="Arial" panose="020B0604020202020204" pitchFamily="34" charset="0"/>
                <a:cs typeface="Arial" panose="020B0604020202020204" pitchFamily="34" charset="0"/>
              </a:rPr>
              <a:t>Hai đỉnh được gọi là liền kề nhau nếu có cạnh nối hai đỉnh đó với nhau. Cạnh</a:t>
            </a:r>
            <a:r>
              <a:rPr lang="en-US" sz="2800" kern="100">
                <a:latin typeface="Arial" panose="020B0604020202020204" pitchFamily="34" charset="0"/>
                <a:ea typeface="Arial" panose="020B0604020202020204" pitchFamily="34" charset="0"/>
                <a:cs typeface="Arial" panose="020B0604020202020204" pitchFamily="34" charset="0"/>
              </a:rPr>
              <a:t> </a:t>
            </a:r>
            <a:r>
              <a:rPr lang="en-US" sz="2800">
                <a:effectLst/>
                <a:latin typeface="Arial" panose="020B0604020202020204" pitchFamily="34" charset="0"/>
                <a:ea typeface="Arial" panose="020B0604020202020204" pitchFamily="34" charset="0"/>
                <a:cs typeface="Arial" panose="020B0604020202020204" pitchFamily="34" charset="0"/>
              </a:rPr>
              <a:t>nối 2 đỉnh lại với nhau được gọi là cạnh liên thuộc.</a:t>
            </a:r>
          </a:p>
          <a:p>
            <a:pPr marL="0" indent="0">
              <a:buNone/>
            </a:pPr>
            <a:endParaRPr lang="vi-VN"/>
          </a:p>
        </p:txBody>
      </p:sp>
    </p:spTree>
    <p:extLst>
      <p:ext uri="{BB962C8B-B14F-4D97-AF65-F5344CB8AC3E}">
        <p14:creationId xmlns:p14="http://schemas.microsoft.com/office/powerpoint/2010/main" val="924785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5C8594-60E1-CB64-BBF9-5DFE00A889AE}"/>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B8B6C2F6-987A-A7F7-2E88-5070E4F2F4DD}"/>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3" name="Vendmbajtësi i përmbajtjes 2">
            <a:extLst>
              <a:ext uri="{FF2B5EF4-FFF2-40B4-BE49-F238E27FC236}">
                <a16:creationId xmlns:a16="http://schemas.microsoft.com/office/drawing/2014/main" id="{5F43E468-67CD-6B2C-D25A-9999ADE70BAD}"/>
              </a:ext>
            </a:extLst>
          </p:cNvPr>
          <p:cNvSpPr>
            <a:spLocks noGrp="1"/>
          </p:cNvSpPr>
          <p:nvPr>
            <p:ph idx="1"/>
          </p:nvPr>
        </p:nvSpPr>
        <p:spPr/>
        <p:txBody>
          <a:bodyPr>
            <a:normAutofit/>
          </a:bodyPr>
          <a:lstStyle/>
          <a:p>
            <a:pPr marL="0" indent="0">
              <a:buNone/>
            </a:pPr>
            <a:r>
              <a:rPr lang="en-US">
                <a:latin typeface="Arial" panose="020B0604020202020204" pitchFamily="34" charset="0"/>
                <a:cs typeface="Arial" panose="020B0604020202020204" pitchFamily="34" charset="0"/>
              </a:rPr>
              <a:t>3. Cơ sở lý thuyết</a:t>
            </a:r>
          </a:p>
          <a:p>
            <a:pPr lvl="1"/>
            <a:r>
              <a:rPr lang="vi-VN" sz="2400">
                <a:effectLst/>
                <a:latin typeface="Arial" panose="020B0604020202020204" pitchFamily="34" charset="0"/>
                <a:ea typeface="Arial" panose="020B0604020202020204" pitchFamily="34" charset="0"/>
                <a:cs typeface="Arial" panose="020B0604020202020204" pitchFamily="34" charset="0"/>
              </a:rPr>
              <a:t>Một số định nghĩa:</a:t>
            </a:r>
          </a:p>
          <a:p>
            <a:pPr lvl="2">
              <a:buFont typeface="Courier New" panose="02070309020205020404" pitchFamily="49" charset="0"/>
              <a:buChar char="o"/>
            </a:pPr>
            <a:r>
              <a:rPr lang="vi-VN" sz="2400">
                <a:effectLst/>
                <a:latin typeface="Arial" panose="020B0604020202020204" pitchFamily="34" charset="0"/>
                <a:ea typeface="Arial" panose="020B0604020202020204" pitchFamily="34" charset="0"/>
                <a:cs typeface="Arial" panose="020B0604020202020204" pitchFamily="34" charset="0"/>
              </a:rPr>
              <a:t>Tô màu một đơn đồ thị là việc gán màu cho các đỉnh của nó sao cho hai đỉnh liền kề có màu khác nhau. Mỗi đồ thị có thể có nhiều cách tô màu khác nhau.</a:t>
            </a:r>
            <a:endParaRPr lang="en-US" sz="2400">
              <a:effectLst/>
              <a:latin typeface="Arial" panose="020B0604020202020204" pitchFamily="34" charset="0"/>
              <a:ea typeface="Arial" panose="020B0604020202020204" pitchFamily="34" charset="0"/>
              <a:cs typeface="Arial" panose="020B0604020202020204" pitchFamily="34" charset="0"/>
            </a:endParaRPr>
          </a:p>
          <a:p>
            <a:pPr lvl="2">
              <a:buFont typeface="Courier New" panose="02070309020205020404" pitchFamily="49" charset="0"/>
              <a:buChar char="o"/>
            </a:pPr>
            <a:r>
              <a:rPr lang="en-US" sz="2400" b="1">
                <a:effectLst/>
                <a:latin typeface="Arial" panose="020B0604020202020204" pitchFamily="34" charset="0"/>
                <a:ea typeface="Arial" panose="020B0604020202020204" pitchFamily="34" charset="0"/>
                <a:cs typeface="Arial" panose="020B0604020202020204" pitchFamily="34" charset="0"/>
              </a:rPr>
              <a:t>Số màu hay sắc số</a:t>
            </a:r>
            <a:r>
              <a:rPr lang="en-US" sz="2400">
                <a:effectLst/>
                <a:latin typeface="Arial" panose="020B0604020202020204" pitchFamily="34" charset="0"/>
                <a:ea typeface="Arial" panose="020B0604020202020204" pitchFamily="34" charset="0"/>
                <a:cs typeface="Arial" panose="020B0604020202020204" pitchFamily="34" charset="0"/>
              </a:rPr>
              <a:t> (Chromatic number) của một đồ thị G là số màu tối thiểu cần thiết để tô màu G. Ký hiệu: ƴ(G).</a:t>
            </a:r>
            <a:endParaRPr lang="vi-VN"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0071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ulli 1">
            <a:extLst>
              <a:ext uri="{FF2B5EF4-FFF2-40B4-BE49-F238E27FC236}">
                <a16:creationId xmlns:a16="http://schemas.microsoft.com/office/drawing/2014/main" id="{5C59FF3D-372A-C3ED-4E51-EE4ECF07DA32}"/>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3" name="Vendmbajtësi i përmbajtjes 2">
            <a:extLst>
              <a:ext uri="{FF2B5EF4-FFF2-40B4-BE49-F238E27FC236}">
                <a16:creationId xmlns:a16="http://schemas.microsoft.com/office/drawing/2014/main" id="{52734B15-2888-075B-A46B-23B11E1A31AF}"/>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4. Giới thiệu thuật toán</a:t>
            </a:r>
          </a:p>
          <a:p>
            <a:pPr lvl="1"/>
            <a:r>
              <a:rPr lang="en-US" sz="2400">
                <a:latin typeface="Arial" panose="020B0604020202020204" pitchFamily="34" charset="0"/>
                <a:cs typeface="Arial" panose="020B0604020202020204" pitchFamily="34" charset="0"/>
              </a:rPr>
              <a:t>Thuật toán </a:t>
            </a:r>
            <a:r>
              <a:rPr lang="en-US" sz="2400">
                <a:effectLst/>
                <a:latin typeface="Arial" panose="020B0604020202020204" pitchFamily="34" charset="0"/>
                <a:ea typeface="Arial" panose="020B0604020202020204" pitchFamily="34" charset="0"/>
                <a:cs typeface="Arial" panose="020B0604020202020204" pitchFamily="34" charset="0"/>
              </a:rPr>
              <a:t>Welch-Powell :</a:t>
            </a:r>
          </a:p>
          <a:p>
            <a:pPr lvl="2">
              <a:buFont typeface="Courier New" panose="02070309020205020404" pitchFamily="49" charset="0"/>
              <a:buChar char="o"/>
            </a:pPr>
            <a:r>
              <a:rPr lang="en-US" sz="2400">
                <a:effectLst/>
                <a:latin typeface="Arial" panose="020B0604020202020204" pitchFamily="34" charset="0"/>
                <a:ea typeface="Arial" panose="020B0604020202020204" pitchFamily="34" charset="0"/>
                <a:cs typeface="Arial" panose="020B0604020202020204" pitchFamily="34" charset="0"/>
              </a:rPr>
              <a:t>Sắp xếp các đỉnh G theo bậc giảm dần.</a:t>
            </a:r>
          </a:p>
          <a:p>
            <a:pPr lvl="2">
              <a:buFont typeface="Courier New" panose="02070309020205020404" pitchFamily="49" charset="0"/>
              <a:buChar char="o"/>
            </a:pPr>
            <a:r>
              <a:rPr lang="en-US" sz="2400">
                <a:effectLst/>
                <a:latin typeface="Arial" panose="020B0604020202020204" pitchFamily="34" charset="0"/>
                <a:ea typeface="Arial" panose="020B0604020202020204" pitchFamily="34" charset="0"/>
                <a:cs typeface="Arial" panose="020B0604020202020204" pitchFamily="34" charset="0"/>
              </a:rPr>
              <a:t>Dùng </a:t>
            </a:r>
            <a:r>
              <a:rPr lang="en-US" sz="2400" kern="100">
                <a:effectLst/>
                <a:latin typeface="Arial" panose="020B0604020202020204" pitchFamily="34" charset="0"/>
                <a:ea typeface="Arial" panose="020B0604020202020204" pitchFamily="34" charset="0"/>
                <a:cs typeface="Arial" panose="020B0604020202020204" pitchFamily="34" charset="0"/>
              </a:rPr>
              <a:t>một màu để tô đỉnh đầu tiên và cũng dùng màu này để tô màu các đỉnh </a:t>
            </a:r>
            <a:r>
              <a:rPr lang="en-US" sz="2400">
                <a:effectLst/>
                <a:latin typeface="Arial" panose="020B0604020202020204" pitchFamily="34" charset="0"/>
                <a:ea typeface="Arial" panose="020B0604020202020204" pitchFamily="34" charset="0"/>
                <a:cs typeface="Arial" panose="020B0604020202020204" pitchFamily="34" charset="0"/>
              </a:rPr>
              <a:t>liên tiếp trong danh sách mà không kề với đỉnh đầu tiên.</a:t>
            </a:r>
          </a:p>
          <a:p>
            <a:pPr lvl="2">
              <a:buFont typeface="Courier New" panose="02070309020205020404" pitchFamily="49" charset="0"/>
              <a:buChar char="o"/>
            </a:pPr>
            <a:r>
              <a:rPr lang="en-US" sz="2400">
                <a:latin typeface="Arial" panose="020B0604020202020204" pitchFamily="34" charset="0"/>
                <a:cs typeface="Arial" panose="020B0604020202020204" pitchFamily="34" charset="0"/>
              </a:rPr>
              <a:t>Bắt đầu trở lại </a:t>
            </a:r>
            <a:r>
              <a:rPr lang="en-US" sz="2400" kern="100">
                <a:effectLst/>
                <a:latin typeface="Arial" panose="020B0604020202020204" pitchFamily="34" charset="0"/>
                <a:ea typeface="Arial" panose="020B0604020202020204" pitchFamily="34" charset="0"/>
                <a:cs typeface="Arial" panose="020B0604020202020204" pitchFamily="34" charset="0"/>
              </a:rPr>
              <a:t>đầu danh sách, tô màu thứ hai cho đỉnh chưa được tô và lặp lại </a:t>
            </a:r>
            <a:r>
              <a:rPr lang="en-US" sz="2400">
                <a:effectLst/>
                <a:latin typeface="Arial" panose="020B0604020202020204" pitchFamily="34" charset="0"/>
                <a:ea typeface="Arial" panose="020B0604020202020204" pitchFamily="34" charset="0"/>
                <a:cs typeface="Arial" panose="020B0604020202020204" pitchFamily="34" charset="0"/>
              </a:rPr>
              <a:t>quá trình trên cho đến khi tất cả các đỉnh đều được tô màu.</a:t>
            </a:r>
            <a:endParaRPr lang="vi-VN" sz="2400">
              <a:latin typeface="Arial" panose="020B0604020202020204" pitchFamily="34" charset="0"/>
              <a:cs typeface="Arial" panose="020B0604020202020204" pitchFamily="34" charset="0"/>
            </a:endParaRPr>
          </a:p>
          <a:p>
            <a:pPr marL="914400" lvl="2" indent="0">
              <a:buNone/>
            </a:pPr>
            <a:endParaRPr lang="en-US" sz="1800">
              <a:effectLst/>
              <a:latin typeface="Times New Roman" panose="02020603050405020304" pitchFamily="18" charset="0"/>
              <a:ea typeface="Arial" panose="020B0604020202020204" pitchFamily="34" charset="0"/>
            </a:endParaRPr>
          </a:p>
          <a:p>
            <a:pPr marL="0" lvl="0" indent="0" algn="just">
              <a:lnSpc>
                <a:spcPct val="150000"/>
              </a:lnSpc>
              <a:spcBef>
                <a:spcPts val="600"/>
              </a:spcBef>
              <a:spcAft>
                <a:spcPts val="600"/>
              </a:spcAft>
              <a:buNone/>
              <a:tabLst>
                <a:tab pos="5257800" algn="l"/>
              </a:tabLst>
            </a:pPr>
            <a:endParaRPr lang="vi-VN"/>
          </a:p>
        </p:txBody>
      </p:sp>
    </p:spTree>
    <p:extLst>
      <p:ext uri="{BB962C8B-B14F-4D97-AF65-F5344CB8AC3E}">
        <p14:creationId xmlns:p14="http://schemas.microsoft.com/office/powerpoint/2010/main" val="247389463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1E3264-1641-262B-9544-A5F7F8D646C2}"/>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C37EA978-B1F2-6D63-F2DD-12B1536D7F00}"/>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3" name="Vendmbajtësi i përmbajtjes 2">
            <a:extLst>
              <a:ext uri="{FF2B5EF4-FFF2-40B4-BE49-F238E27FC236}">
                <a16:creationId xmlns:a16="http://schemas.microsoft.com/office/drawing/2014/main" id="{31F0579A-8D3B-6D8F-D1E3-1CAEE2CCFAB8}"/>
              </a:ext>
            </a:extLst>
          </p:cNvPr>
          <p:cNvSpPr>
            <a:spLocks noGrp="1"/>
          </p:cNvSpPr>
          <p:nvPr>
            <p:ph idx="1"/>
          </p:nvPr>
        </p:nvSpPr>
        <p:spPr/>
        <p:txBody>
          <a:bodyPr>
            <a:normAutofit/>
          </a:bodyPr>
          <a:lstStyle/>
          <a:p>
            <a:pPr marL="0" indent="0">
              <a:buNone/>
            </a:pPr>
            <a:r>
              <a:rPr lang="en-US">
                <a:latin typeface="Arial" panose="020B0604020202020204" pitchFamily="34" charset="0"/>
                <a:cs typeface="Arial" panose="020B0604020202020204" pitchFamily="34" charset="0"/>
              </a:rPr>
              <a:t>4. Giới thiệu thuật toán</a:t>
            </a:r>
          </a:p>
          <a:p>
            <a:pPr lvl="1"/>
            <a:r>
              <a:rPr lang="en-US" sz="2400">
                <a:latin typeface="Arial" panose="020B0604020202020204" pitchFamily="34" charset="0"/>
                <a:cs typeface="Arial" panose="020B0604020202020204" pitchFamily="34" charset="0"/>
              </a:rPr>
              <a:t>Thuật toán </a:t>
            </a:r>
            <a:r>
              <a:rPr lang="en-US" sz="2400">
                <a:effectLst/>
                <a:latin typeface="Arial" panose="020B0604020202020204" pitchFamily="34" charset="0"/>
                <a:ea typeface="Arial" panose="020B0604020202020204" pitchFamily="34" charset="0"/>
                <a:cs typeface="Arial" panose="020B0604020202020204" pitchFamily="34" charset="0"/>
              </a:rPr>
              <a:t>Backtracking :</a:t>
            </a:r>
          </a:p>
          <a:p>
            <a:pPr lvl="2">
              <a:buFont typeface="Courier New" panose="02070309020205020404" pitchFamily="49" charset="0"/>
              <a:buChar char="o"/>
            </a:pPr>
            <a:r>
              <a:rPr lang="en-US" sz="2400">
                <a:effectLst/>
                <a:latin typeface="Arial" panose="020B0604020202020204" pitchFamily="34" charset="0"/>
                <a:ea typeface="Arial" panose="020B0604020202020204" pitchFamily="34" charset="0"/>
                <a:cs typeface="Arial" panose="020B0604020202020204" pitchFamily="34" charset="0"/>
              </a:rPr>
              <a:t>Thử màu cho từng đỉnh, bắt đầu từ đỉnh đầu tiên.</a:t>
            </a:r>
          </a:p>
          <a:p>
            <a:pPr lvl="2">
              <a:buFont typeface="Courier New" panose="02070309020205020404" pitchFamily="49" charset="0"/>
              <a:buChar char="o"/>
            </a:pPr>
            <a:r>
              <a:rPr lang="en-US" sz="2400">
                <a:effectLst/>
                <a:latin typeface="Arial" panose="020B0604020202020204" pitchFamily="34" charset="0"/>
                <a:ea typeface="Arial" panose="020B0604020202020204" pitchFamily="34" charset="0"/>
                <a:cs typeface="Arial" panose="020B0604020202020204" pitchFamily="34" charset="0"/>
              </a:rPr>
              <a:t>Nếu không có màu hợp lệ, quay về đỉnh trước đó để thử một màu khác.</a:t>
            </a:r>
          </a:p>
          <a:p>
            <a:pPr lvl="2">
              <a:buFont typeface="Courier New" panose="02070309020205020404" pitchFamily="49" charset="0"/>
              <a:buChar char="o"/>
            </a:pPr>
            <a:r>
              <a:rPr lang="en-US" sz="2400">
                <a:latin typeface="Arial" panose="020B0604020202020204" pitchFamily="34" charset="0"/>
                <a:cs typeface="Arial" panose="020B0604020202020204" pitchFamily="34" charset="0"/>
              </a:rPr>
              <a:t>Kết thúc khi tất cả các đỉnh đều được tô màu.</a:t>
            </a:r>
            <a:endParaRPr lang="vi-VN" sz="2400">
              <a:latin typeface="Arial" panose="020B0604020202020204" pitchFamily="34" charset="0"/>
              <a:cs typeface="Arial" panose="020B0604020202020204" pitchFamily="34" charset="0"/>
            </a:endParaRPr>
          </a:p>
          <a:p>
            <a:pPr marL="0" indent="0" algn="just">
              <a:lnSpc>
                <a:spcPct val="150000"/>
              </a:lnSpc>
              <a:spcBef>
                <a:spcPts val="600"/>
              </a:spcBef>
              <a:spcAft>
                <a:spcPts val="600"/>
              </a:spcAft>
              <a:buNone/>
              <a:tabLst>
                <a:tab pos="5257800" algn="l"/>
              </a:tabLst>
            </a:pPr>
            <a:endParaRPr lang="vi-VN" sz="1800" kern="100">
              <a:effectLst/>
              <a:latin typeface="Arial" panose="020B0604020202020204" pitchFamily="34" charset="0"/>
              <a:ea typeface="Arial" panose="020B0604020202020204" pitchFamily="34" charset="0"/>
              <a:cs typeface="Times New Roman" panose="02020603050405020304" pitchFamily="18" charset="0"/>
            </a:endParaRPr>
          </a:p>
          <a:p>
            <a:pPr marL="0" lvl="0" indent="0" algn="just">
              <a:lnSpc>
                <a:spcPct val="150000"/>
              </a:lnSpc>
              <a:spcBef>
                <a:spcPts val="600"/>
              </a:spcBef>
              <a:spcAft>
                <a:spcPts val="600"/>
              </a:spcAft>
              <a:buNone/>
              <a:tabLst>
                <a:tab pos="5257800" algn="l"/>
              </a:tabLst>
            </a:pPr>
            <a:endParaRPr lang="vi-VN"/>
          </a:p>
        </p:txBody>
      </p:sp>
    </p:spTree>
    <p:extLst>
      <p:ext uri="{BB962C8B-B14F-4D97-AF65-F5344CB8AC3E}">
        <p14:creationId xmlns:p14="http://schemas.microsoft.com/office/powerpoint/2010/main" val="2665660176"/>
      </p:ext>
    </p:extLst>
  </p:cSld>
  <p:clrMapOvr>
    <a:masterClrMapping/>
  </p:clrMapOvr>
</p:sld>
</file>

<file path=ppt/theme/theme1.xml><?xml version="1.0" encoding="utf-8"?>
<a:theme xmlns:a="http://schemas.openxmlformats.org/drawingml/2006/main" name="Berly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Tema 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400</TotalTime>
  <Words>1022</Words>
  <Application>Microsoft Office PowerPoint</Application>
  <PresentationFormat>Ekran i gjerë</PresentationFormat>
  <Paragraphs>108</Paragraphs>
  <Slides>26</Slides>
  <Notes>3</Notes>
  <HiddenSlides>0</HiddenSlides>
  <MMClips>0</MMClips>
  <ScaleCrop>false</ScaleCrop>
  <HeadingPairs>
    <vt:vector size="6" baseType="variant">
      <vt:variant>
        <vt:lpstr>Fontet e përdorura</vt:lpstr>
      </vt:variant>
      <vt:variant>
        <vt:i4>5</vt:i4>
      </vt:variant>
      <vt:variant>
        <vt:lpstr>Tema</vt:lpstr>
      </vt:variant>
      <vt:variant>
        <vt:i4>1</vt:i4>
      </vt:variant>
      <vt:variant>
        <vt:lpstr>Titujt e diapozitivave</vt:lpstr>
      </vt:variant>
      <vt:variant>
        <vt:i4>26</vt:i4>
      </vt:variant>
    </vt:vector>
  </HeadingPairs>
  <TitlesOfParts>
    <vt:vector size="32" baseType="lpstr">
      <vt:lpstr>Arial</vt:lpstr>
      <vt:lpstr>Calibri</vt:lpstr>
      <vt:lpstr>Courier New</vt:lpstr>
      <vt:lpstr>Times New Roman</vt:lpstr>
      <vt:lpstr>Trebuchet MS</vt:lpstr>
      <vt:lpstr>Berlyn</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Truong Nguyen To Nguyen</dc:creator>
  <cp:lastModifiedBy>Truong Nguyen To Nguyen</cp:lastModifiedBy>
  <cp:revision>22</cp:revision>
  <dcterms:created xsi:type="dcterms:W3CDTF">2024-12-25T14:25:54Z</dcterms:created>
  <dcterms:modified xsi:type="dcterms:W3CDTF">2024-12-29T14:54:51Z</dcterms:modified>
</cp:coreProperties>
</file>