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92" r:id="rId3"/>
    <p:sldId id="257" r:id="rId4"/>
    <p:sldId id="258" r:id="rId5"/>
    <p:sldId id="259" r:id="rId6"/>
    <p:sldId id="260" r:id="rId7"/>
    <p:sldId id="293" r:id="rId8"/>
    <p:sldId id="261" r:id="rId9"/>
    <p:sldId id="262" r:id="rId10"/>
    <p:sldId id="277" r:id="rId11"/>
    <p:sldId id="278" r:id="rId12"/>
    <p:sldId id="279" r:id="rId13"/>
    <p:sldId id="280" r:id="rId14"/>
    <p:sldId id="281" r:id="rId15"/>
    <p:sldId id="288" r:id="rId16"/>
    <p:sldId id="289" r:id="rId17"/>
    <p:sldId id="290" r:id="rId18"/>
    <p:sldId id="273" r:id="rId19"/>
    <p:sldId id="282" r:id="rId20"/>
    <p:sldId id="283" r:id="rId21"/>
    <p:sldId id="284" r:id="rId22"/>
    <p:sldId id="287" r:id="rId23"/>
    <p:sldId id="285" r:id="rId24"/>
    <p:sldId id="286" r:id="rId25"/>
    <p:sldId id="295" r:id="rId26"/>
    <p:sldId id="296" r:id="rId27"/>
    <p:sldId id="297" r:id="rId28"/>
    <p:sldId id="294" r:id="rId29"/>
    <p:sldId id="29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4B4B"/>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496" autoAdjust="0"/>
  </p:normalViewPr>
  <p:slideViewPr>
    <p:cSldViewPr snapToGrid="0">
      <p:cViewPr varScale="1">
        <p:scale>
          <a:sx n="72" d="100"/>
          <a:sy n="72" d="100"/>
        </p:scale>
        <p:origin x="1027"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Vendmbajtësi i kokës së faqe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Vendmbajtësi i datë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993DE-0DD2-41FB-BC4F-3015E4A21ED8}" type="datetimeFigureOut">
              <a:rPr lang="vi-VN" smtClean="0"/>
              <a:t>08/01/2025</a:t>
            </a:fld>
            <a:endParaRPr lang="vi-VN"/>
          </a:p>
        </p:txBody>
      </p:sp>
      <p:sp>
        <p:nvSpPr>
          <p:cNvPr id="4" name="Vendmbajtësi i imazhit të pamjes rrëshqitës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Vendmbajtësi i shënimev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q-AL"/>
              <a:t>Kliko për të redaktuar stilet e tekstit kryesor</a:t>
            </a:r>
          </a:p>
          <a:p>
            <a:pPr lvl="1"/>
            <a:r>
              <a:rPr lang="sq-AL"/>
              <a:t>Niveli i dytë</a:t>
            </a:r>
          </a:p>
          <a:p>
            <a:pPr lvl="2"/>
            <a:r>
              <a:rPr lang="sq-AL"/>
              <a:t>Niveli i tretë</a:t>
            </a:r>
          </a:p>
          <a:p>
            <a:pPr lvl="3"/>
            <a:r>
              <a:rPr lang="sq-AL"/>
              <a:t>Niveli i katërt</a:t>
            </a:r>
          </a:p>
          <a:p>
            <a:pPr lvl="4"/>
            <a:r>
              <a:rPr lang="sq-AL"/>
              <a:t>Niveli i pestë</a:t>
            </a:r>
            <a:endParaRPr lang="vi-VN"/>
          </a:p>
        </p:txBody>
      </p:sp>
      <p:sp>
        <p:nvSpPr>
          <p:cNvPr id="6" name="Vendmbajtësi i fundit të faqe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Vendmbajtësi i numrit të pamjes rrëshqitës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72496-7C48-4685-BB64-5B754C1CC789}" type="slidenum">
              <a:rPr lang="vi-VN" smtClean="0"/>
              <a:t>‹#›</a:t>
            </a:fld>
            <a:endParaRPr lang="vi-VN"/>
          </a:p>
        </p:txBody>
      </p:sp>
    </p:spTree>
    <p:extLst>
      <p:ext uri="{BB962C8B-B14F-4D97-AF65-F5344CB8AC3E}">
        <p14:creationId xmlns:p14="http://schemas.microsoft.com/office/powerpoint/2010/main" val="194386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ndmbajtësi i imazhit të pamjes rrëshqitëse 1"/>
          <p:cNvSpPr>
            <a:spLocks noGrp="1" noRot="1" noChangeAspect="1"/>
          </p:cNvSpPr>
          <p:nvPr>
            <p:ph type="sldImg"/>
          </p:nvPr>
        </p:nvSpPr>
        <p:spPr/>
      </p:sp>
      <p:sp>
        <p:nvSpPr>
          <p:cNvPr id="3" name="Vendmbajtësi i shënimeve 2"/>
          <p:cNvSpPr>
            <a:spLocks noGrp="1"/>
          </p:cNvSpPr>
          <p:nvPr>
            <p:ph type="body" idx="1"/>
          </p:nvPr>
        </p:nvSpPr>
        <p:spPr/>
        <p:txBody>
          <a:bodyPr/>
          <a:lstStyle/>
          <a:p>
            <a:endParaRPr lang="vi-VN"/>
          </a:p>
        </p:txBody>
      </p:sp>
      <p:sp>
        <p:nvSpPr>
          <p:cNvPr id="4" name="Vendmbajtësi i numrit të pamjes rrëshqitëse 3"/>
          <p:cNvSpPr>
            <a:spLocks noGrp="1"/>
          </p:cNvSpPr>
          <p:nvPr>
            <p:ph type="sldNum" sz="quarter" idx="5"/>
          </p:nvPr>
        </p:nvSpPr>
        <p:spPr/>
        <p:txBody>
          <a:bodyPr/>
          <a:lstStyle/>
          <a:p>
            <a:fld id="{F0372496-7C48-4685-BB64-5B754C1CC789}" type="slidenum">
              <a:rPr lang="vi-VN" smtClean="0"/>
              <a:t>2</a:t>
            </a:fld>
            <a:endParaRPr lang="vi-VN"/>
          </a:p>
        </p:txBody>
      </p:sp>
    </p:spTree>
    <p:extLst>
      <p:ext uri="{BB962C8B-B14F-4D97-AF65-F5344CB8AC3E}">
        <p14:creationId xmlns:p14="http://schemas.microsoft.com/office/powerpoint/2010/main" val="3873486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ndmbajtësi i imazhit të pamjes rrëshqitëse 1"/>
          <p:cNvSpPr>
            <a:spLocks noGrp="1" noRot="1" noChangeAspect="1"/>
          </p:cNvSpPr>
          <p:nvPr>
            <p:ph type="sldImg"/>
          </p:nvPr>
        </p:nvSpPr>
        <p:spPr/>
      </p:sp>
      <p:sp>
        <p:nvSpPr>
          <p:cNvPr id="3" name="Vendmbajtësi i shënimeve 2"/>
          <p:cNvSpPr>
            <a:spLocks noGrp="1"/>
          </p:cNvSpPr>
          <p:nvPr>
            <p:ph type="body" idx="1"/>
          </p:nvPr>
        </p:nvSpPr>
        <p:spPr/>
        <p:txBody>
          <a:bodyPr/>
          <a:lstStyle/>
          <a:p>
            <a:endParaRPr lang="vi-VN"/>
          </a:p>
        </p:txBody>
      </p:sp>
      <p:sp>
        <p:nvSpPr>
          <p:cNvPr id="4" name="Vendmbajtësi i numrit të pamjes rrëshqitëse 3"/>
          <p:cNvSpPr>
            <a:spLocks noGrp="1"/>
          </p:cNvSpPr>
          <p:nvPr>
            <p:ph type="sldNum" sz="quarter" idx="5"/>
          </p:nvPr>
        </p:nvSpPr>
        <p:spPr/>
        <p:txBody>
          <a:bodyPr/>
          <a:lstStyle/>
          <a:p>
            <a:fld id="{F0372496-7C48-4685-BB64-5B754C1CC789}" type="slidenum">
              <a:rPr lang="vi-VN" smtClean="0"/>
              <a:t>11</a:t>
            </a:fld>
            <a:endParaRPr lang="vi-VN"/>
          </a:p>
        </p:txBody>
      </p:sp>
    </p:spTree>
    <p:extLst>
      <p:ext uri="{BB962C8B-B14F-4D97-AF65-F5344CB8AC3E}">
        <p14:creationId xmlns:p14="http://schemas.microsoft.com/office/powerpoint/2010/main" val="355433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F0372496-7C48-4685-BB64-5B754C1CC789}" type="slidenum">
              <a:rPr lang="vi-VN" smtClean="0"/>
              <a:t>14</a:t>
            </a:fld>
            <a:endParaRPr lang="vi-VN"/>
          </a:p>
        </p:txBody>
      </p:sp>
    </p:spTree>
    <p:extLst>
      <p:ext uri="{BB962C8B-B14F-4D97-AF65-F5344CB8AC3E}">
        <p14:creationId xmlns:p14="http://schemas.microsoft.com/office/powerpoint/2010/main" val="2500855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ndmbajtësi i imazhit të pamjes rrëshqitëse 1"/>
          <p:cNvSpPr>
            <a:spLocks noGrp="1" noRot="1" noChangeAspect="1"/>
          </p:cNvSpPr>
          <p:nvPr>
            <p:ph type="sldImg"/>
          </p:nvPr>
        </p:nvSpPr>
        <p:spPr/>
      </p:sp>
      <p:sp>
        <p:nvSpPr>
          <p:cNvPr id="3" name="Vendmbajtësi i shënimeve 2"/>
          <p:cNvSpPr>
            <a:spLocks noGrp="1"/>
          </p:cNvSpPr>
          <p:nvPr>
            <p:ph type="body" idx="1"/>
          </p:nvPr>
        </p:nvSpPr>
        <p:spPr/>
        <p:txBody>
          <a:bodyPr/>
          <a:lstStyle/>
          <a:p>
            <a:endParaRPr lang="vi-VN"/>
          </a:p>
        </p:txBody>
      </p:sp>
      <p:sp>
        <p:nvSpPr>
          <p:cNvPr id="4" name="Vendmbajtësi i numrit të pamjes rrëshqitëse 3"/>
          <p:cNvSpPr>
            <a:spLocks noGrp="1"/>
          </p:cNvSpPr>
          <p:nvPr>
            <p:ph type="sldNum" sz="quarter" idx="5"/>
          </p:nvPr>
        </p:nvSpPr>
        <p:spPr/>
        <p:txBody>
          <a:bodyPr/>
          <a:lstStyle/>
          <a:p>
            <a:fld id="{F0372496-7C48-4685-BB64-5B754C1CC789}" type="slidenum">
              <a:rPr lang="vi-VN" smtClean="0"/>
              <a:t>15</a:t>
            </a:fld>
            <a:endParaRPr lang="vi-VN"/>
          </a:p>
        </p:txBody>
      </p:sp>
    </p:spTree>
    <p:extLst>
      <p:ext uri="{BB962C8B-B14F-4D97-AF65-F5344CB8AC3E}">
        <p14:creationId xmlns:p14="http://schemas.microsoft.com/office/powerpoint/2010/main" val="416390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ndmbajtësi i imazhit të pamjes rrëshqitëse 1"/>
          <p:cNvSpPr>
            <a:spLocks noGrp="1" noRot="1" noChangeAspect="1"/>
          </p:cNvSpPr>
          <p:nvPr>
            <p:ph type="sldImg"/>
          </p:nvPr>
        </p:nvSpPr>
        <p:spPr/>
      </p:sp>
      <p:sp>
        <p:nvSpPr>
          <p:cNvPr id="3" name="Vendmbajtësi i shënimeve 2"/>
          <p:cNvSpPr>
            <a:spLocks noGrp="1"/>
          </p:cNvSpPr>
          <p:nvPr>
            <p:ph type="body" idx="1"/>
          </p:nvPr>
        </p:nvSpPr>
        <p:spPr/>
        <p:txBody>
          <a:bodyPr/>
          <a:lstStyle/>
          <a:p>
            <a:endParaRPr lang="vi-VN"/>
          </a:p>
        </p:txBody>
      </p:sp>
      <p:sp>
        <p:nvSpPr>
          <p:cNvPr id="4" name="Vendmbajtësi i numrit të pamjes rrëshqitëse 3"/>
          <p:cNvSpPr>
            <a:spLocks noGrp="1"/>
          </p:cNvSpPr>
          <p:nvPr>
            <p:ph type="sldNum" sz="quarter" idx="5"/>
          </p:nvPr>
        </p:nvSpPr>
        <p:spPr/>
        <p:txBody>
          <a:bodyPr/>
          <a:lstStyle/>
          <a:p>
            <a:fld id="{F0372496-7C48-4685-BB64-5B754C1CC789}" type="slidenum">
              <a:rPr lang="vi-VN" smtClean="0"/>
              <a:t>17</a:t>
            </a:fld>
            <a:endParaRPr lang="vi-VN"/>
          </a:p>
        </p:txBody>
      </p:sp>
    </p:spTree>
    <p:extLst>
      <p:ext uri="{BB962C8B-B14F-4D97-AF65-F5344CB8AC3E}">
        <p14:creationId xmlns:p14="http://schemas.microsoft.com/office/powerpoint/2010/main" val="3970729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77C8F-C6F2-CF1E-C79F-5A8EB46161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D2798B-D82C-74F3-DAE3-3D581C4D40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39A54-8832-B512-AA65-B0C8C0CE47F4}"/>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0C84F3FD-73A7-25E8-E653-4DFDAAC86446}"/>
              </a:ext>
            </a:extLst>
          </p:cNvPr>
          <p:cNvSpPr>
            <a:spLocks noGrp="1"/>
          </p:cNvSpPr>
          <p:nvPr>
            <p:ph type="sldNum" sz="quarter" idx="5"/>
          </p:nvPr>
        </p:nvSpPr>
        <p:spPr/>
        <p:txBody>
          <a:bodyPr/>
          <a:lstStyle/>
          <a:p>
            <a:fld id="{F0372496-7C48-4685-BB64-5B754C1CC789}" type="slidenum">
              <a:rPr lang="vi-VN" smtClean="0"/>
              <a:t>25</a:t>
            </a:fld>
            <a:endParaRPr lang="vi-VN"/>
          </a:p>
        </p:txBody>
      </p:sp>
    </p:spTree>
    <p:extLst>
      <p:ext uri="{BB962C8B-B14F-4D97-AF65-F5344CB8AC3E}">
        <p14:creationId xmlns:p14="http://schemas.microsoft.com/office/powerpoint/2010/main" val="1474837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61C77-9D19-5521-7C71-D7A3A75DF5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CC3494-870B-1DD7-BF31-00FBE91FE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BE3E3E-B9F5-14E0-1ECA-FEE491B1312C}"/>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A1BC043C-DC0C-4E92-A033-8541C1009A79}"/>
              </a:ext>
            </a:extLst>
          </p:cNvPr>
          <p:cNvSpPr>
            <a:spLocks noGrp="1"/>
          </p:cNvSpPr>
          <p:nvPr>
            <p:ph type="sldNum" sz="quarter" idx="5"/>
          </p:nvPr>
        </p:nvSpPr>
        <p:spPr/>
        <p:txBody>
          <a:bodyPr/>
          <a:lstStyle/>
          <a:p>
            <a:fld id="{F0372496-7C48-4685-BB64-5B754C1CC789}" type="slidenum">
              <a:rPr lang="vi-VN" smtClean="0"/>
              <a:t>26</a:t>
            </a:fld>
            <a:endParaRPr lang="vi-VN"/>
          </a:p>
        </p:txBody>
      </p:sp>
    </p:spTree>
    <p:extLst>
      <p:ext uri="{BB962C8B-B14F-4D97-AF65-F5344CB8AC3E}">
        <p14:creationId xmlns:p14="http://schemas.microsoft.com/office/powerpoint/2010/main" val="582155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119EB-F161-F969-0500-35F4356C05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6AB29-B00D-7729-D41F-9267D79E1D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500D0-3EA6-0706-3A1B-39578510C352}"/>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CACC86DA-96D1-8B8B-6343-4A541B1F2FDB}"/>
              </a:ext>
            </a:extLst>
          </p:cNvPr>
          <p:cNvSpPr>
            <a:spLocks noGrp="1"/>
          </p:cNvSpPr>
          <p:nvPr>
            <p:ph type="sldNum" sz="quarter" idx="5"/>
          </p:nvPr>
        </p:nvSpPr>
        <p:spPr/>
        <p:txBody>
          <a:bodyPr/>
          <a:lstStyle/>
          <a:p>
            <a:fld id="{F0372496-7C48-4685-BB64-5B754C1CC789}" type="slidenum">
              <a:rPr lang="vi-VN" smtClean="0"/>
              <a:t>27</a:t>
            </a:fld>
            <a:endParaRPr lang="vi-VN"/>
          </a:p>
        </p:txBody>
      </p:sp>
    </p:spTree>
    <p:extLst>
      <p:ext uri="{BB962C8B-B14F-4D97-AF65-F5344CB8AC3E}">
        <p14:creationId xmlns:p14="http://schemas.microsoft.com/office/powerpoint/2010/main" val="1601446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F0372496-7C48-4685-BB64-5B754C1CC789}" type="slidenum">
              <a:rPr lang="vi-VN" smtClean="0"/>
              <a:t>28</a:t>
            </a:fld>
            <a:endParaRPr lang="vi-VN"/>
          </a:p>
        </p:txBody>
      </p:sp>
    </p:spTree>
    <p:extLst>
      <p:ext uri="{BB962C8B-B14F-4D97-AF65-F5344CB8AC3E}">
        <p14:creationId xmlns:p14="http://schemas.microsoft.com/office/powerpoint/2010/main" val="597278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kyf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af-ZA"/>
              <a:t>Klik om meestertitelstyl te redigeer</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f-ZA"/>
              <a:t>Klik om meestersubtitelstyl te redigeer</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ese prent met byskrif">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af-ZA"/>
              <a:t>Klik om meestertitelstyl te redigeer</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f-ZA"/>
              <a:t>Klik ikoon om prent by te voeg</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446C117F-5CCF-4837-BE5F-2B92066CAFAF}"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opskrif">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af-ZA"/>
              <a:t>Klik om meestertitelstyl te redigeer</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84EB90BD-B6CE-46B7-997F-7313B992CCDC}"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anhaling met byskrif">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af-ZA"/>
              <a:t>Klik om meestertitelstyl te redigeer</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CDB9D11F-B188-461D-B23F-39381795C052}"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af-ZA"/>
              <a:t>Klik om meestertitelstyl te redigeer</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52E6D8D9-55A2-4063-B0F3-121F44549695}"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af-ZA"/>
              <a:t>Klik om meestertitelstyl te redigeer</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3" name="Date Placeholder 2"/>
          <p:cNvSpPr>
            <a:spLocks noGrp="1"/>
          </p:cNvSpPr>
          <p:nvPr>
            <p:ph type="dt" sz="half" idx="10"/>
          </p:nvPr>
        </p:nvSpPr>
        <p:spPr/>
        <p:txBody>
          <a:bodyPr/>
          <a:lstStyle/>
          <a:p>
            <a:fld id="{D4B24536-994D-4021-A283-9F449C0DB509}" type="datetimeFigureOut">
              <a:rPr lang="en-US" dirty="0"/>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prentkolo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af-ZA"/>
              <a:t>Klik om meestertitelstyl te redigeer</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f-ZA"/>
              <a:t>Klik ikoon om prent by te voeg</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f-ZA"/>
              <a:t>Klik ikoon om prent by te voeg</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f-ZA"/>
              <a:t>Klik ikoon om prent by te voeg</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3" name="Date Placeholder 2"/>
          <p:cNvSpPr>
            <a:spLocks noGrp="1"/>
          </p:cNvSpPr>
          <p:nvPr>
            <p:ph type="dt" sz="half" idx="10"/>
          </p:nvPr>
        </p:nvSpPr>
        <p:spPr/>
        <p:txBody>
          <a:bodyPr/>
          <a:lstStyle/>
          <a:p>
            <a:fld id="{3CBBBB78-C96F-47B7-AB17-D852CA960AC9}" type="datetimeFigureOut">
              <a:rPr lang="en-US" dirty="0"/>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kale teks">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af-ZA"/>
              <a:t>Klik om meestertitelstyl te redigeer</a:t>
            </a:r>
            <a:endParaRPr lang="en-US" dirty="0"/>
          </a:p>
        </p:txBody>
      </p:sp>
      <p:sp>
        <p:nvSpPr>
          <p:cNvPr id="3" name="Vertical Text Placeholder 2"/>
          <p:cNvSpPr>
            <a:spLocks noGrp="1"/>
          </p:cNvSpPr>
          <p:nvPr>
            <p:ph type="body" orient="vert" idx="1"/>
          </p:nvPr>
        </p:nvSpPr>
        <p:spPr/>
        <p:txBody>
          <a:bodyPr vert="eaVert"/>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 titel en teks">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af-ZA"/>
              <a:t>Klik om meestertitelstyl te redigeer</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1/8/2025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af-ZA"/>
              <a:t>Klik om meestertitelstyl te redigeer</a:t>
            </a:r>
            <a:endParaRPr lang="en-US" dirty="0"/>
          </a:p>
        </p:txBody>
      </p:sp>
      <p:sp>
        <p:nvSpPr>
          <p:cNvPr id="3" name="Content Placeholder 2"/>
          <p:cNvSpPr>
            <a:spLocks noGrp="1"/>
          </p:cNvSpPr>
          <p:nvPr>
            <p:ph idx="1"/>
          </p:nvPr>
        </p:nvSpPr>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deling-loopkop">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af-ZA"/>
              <a:t>Klik om meestertitelstyl te redigeer</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f-ZA"/>
              <a:t>Klik om meesterteksstyl te wysig</a:t>
            </a:r>
          </a:p>
        </p:txBody>
      </p:sp>
      <p:sp>
        <p:nvSpPr>
          <p:cNvPr id="4" name="Date Placeholder 3"/>
          <p:cNvSpPr>
            <a:spLocks noGrp="1"/>
          </p:cNvSpPr>
          <p:nvPr>
            <p:ph type="dt" sz="half" idx="10"/>
          </p:nvPr>
        </p:nvSpPr>
        <p:spPr/>
        <p:txBody>
          <a:bodyPr/>
          <a:lstStyle/>
          <a:p>
            <a:fld id="{30578ACC-22D6-47C1-A373-4FD133E34F3C}"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af-ZA"/>
              <a:t>Klik om meestertitelstyl te redigeer</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yking">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af-ZA"/>
              <a:t>Klik om meestertitelstyl te redigeer</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4" name="Content Placeholder 3"/>
          <p:cNvSpPr>
            <a:spLocks noGrp="1"/>
          </p:cNvSpPr>
          <p:nvPr>
            <p:ph sz="half" idx="2"/>
          </p:nvPr>
        </p:nvSpPr>
        <p:spPr>
          <a:xfrm>
            <a:off x="680322" y="3030008"/>
            <a:ext cx="4698355" cy="2906179"/>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6" name="Content Placeholder 5"/>
          <p:cNvSpPr>
            <a:spLocks noGrp="1"/>
          </p:cNvSpPr>
          <p:nvPr>
            <p:ph sz="quarter" idx="4"/>
          </p:nvPr>
        </p:nvSpPr>
        <p:spPr>
          <a:xfrm>
            <a:off x="5594123" y="3030008"/>
            <a:ext cx="4700059" cy="2906179"/>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el alleenli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af-ZA"/>
              <a:t>Klik om meestertitelstyl te redigeer</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yskrif">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af-ZA"/>
              <a:t>Klik om meestertitelstyl te redigeer</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E331444B-B92B-4E27-8C94-BB93EAF5CB18}"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rent met Byskrif">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af-ZA"/>
              <a:t>Klik om meestertitelstyl te redigeer</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f-ZA"/>
              <a:t>Klik ikoon om prent by te voeg</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363EFA5E-FA76-400D-B3DC-F0BA90E6D107}"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af-ZA"/>
              <a:t>Klik om meestertitelstyl te redigeer</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1/8/2025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mailto:truongtonhu12@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0">
              <a:schemeClr val="accent4">
                <a:lumMod val="75000"/>
              </a:schemeClr>
            </a:gs>
            <a:gs pos="100000">
              <a:schemeClr val="accent4">
                <a:lumMod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4" name="Paralelogrami 3">
            <a:extLst>
              <a:ext uri="{FF2B5EF4-FFF2-40B4-BE49-F238E27FC236}">
                <a16:creationId xmlns:a16="http://schemas.microsoft.com/office/drawing/2014/main" id="{F6802A71-56AB-F8ED-48A4-251AF8533687}"/>
              </a:ext>
            </a:extLst>
          </p:cNvPr>
          <p:cNvSpPr/>
          <p:nvPr/>
        </p:nvSpPr>
        <p:spPr>
          <a:xfrm flipH="1">
            <a:off x="5092994" y="-616688"/>
            <a:ext cx="9292097" cy="7855688"/>
          </a:xfrm>
          <a:prstGeom prst="parallelogram">
            <a:avLst/>
          </a:prstGeom>
          <a:blipFill dpi="0" rotWithShape="0">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a:stretch>
              <a:fillRect/>
            </a:stretch>
          </a:blipFill>
          <a:ln>
            <a:noFill/>
          </a:ln>
          <a:effectLst>
            <a:outerShdw blurRad="50800" dist="50800" dir="5400000"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vi-VN"/>
          </a:p>
        </p:txBody>
      </p:sp>
      <p:sp>
        <p:nvSpPr>
          <p:cNvPr id="2" name="Titel 1">
            <a:extLst>
              <a:ext uri="{FF2B5EF4-FFF2-40B4-BE49-F238E27FC236}">
                <a16:creationId xmlns:a16="http://schemas.microsoft.com/office/drawing/2014/main" id="{D6A03576-F417-B2D2-44A2-D3AF534CEE48}"/>
              </a:ext>
            </a:extLst>
          </p:cNvPr>
          <p:cNvSpPr>
            <a:spLocks noGrp="1"/>
          </p:cNvSpPr>
          <p:nvPr>
            <p:ph type="ctrTitle"/>
          </p:nvPr>
        </p:nvSpPr>
        <p:spPr>
          <a:xfrm>
            <a:off x="680322" y="2742465"/>
            <a:ext cx="8144134" cy="1373070"/>
          </a:xfrm>
        </p:spPr>
        <p:txBody>
          <a:bodyPr/>
          <a:lstStyle/>
          <a:p>
            <a:pPr algn="l"/>
            <a:r>
              <a:rPr lang="en-US" sz="4400">
                <a:latin typeface="Arial" panose="020B0604020202020204" pitchFamily="34" charset="0"/>
                <a:cs typeface="Arial" panose="020B0604020202020204" pitchFamily="34" charset="0"/>
              </a:rPr>
              <a:t>Viết chương trình mô phỏng giải thuật tô màu đồ thị</a:t>
            </a:r>
            <a:endParaRPr lang="vi-VN" sz="4400">
              <a:latin typeface="Arial" panose="020B0604020202020204" pitchFamily="34" charset="0"/>
              <a:cs typeface="Arial" panose="020B0604020202020204" pitchFamily="34" charset="0"/>
            </a:endParaRPr>
          </a:p>
        </p:txBody>
      </p:sp>
      <p:sp>
        <p:nvSpPr>
          <p:cNvPr id="3" name="Subtitel 2">
            <a:extLst>
              <a:ext uri="{FF2B5EF4-FFF2-40B4-BE49-F238E27FC236}">
                <a16:creationId xmlns:a16="http://schemas.microsoft.com/office/drawing/2014/main" id="{DA32BECB-040C-9D3C-6D1D-55069D63E2D1}"/>
              </a:ext>
            </a:extLst>
          </p:cNvPr>
          <p:cNvSpPr>
            <a:spLocks noGrp="1"/>
          </p:cNvSpPr>
          <p:nvPr>
            <p:ph type="subTitle" idx="1"/>
          </p:nvPr>
        </p:nvSpPr>
        <p:spPr>
          <a:xfrm>
            <a:off x="680322" y="4394038"/>
            <a:ext cx="8229762" cy="2357635"/>
          </a:xfrm>
        </p:spPr>
        <p:txBody>
          <a:bodyPr>
            <a:normAutofit/>
          </a:bodyPr>
          <a:lstStyle/>
          <a:p>
            <a:pPr algn="l"/>
            <a:r>
              <a:rPr lang="en-US" sz="2800">
                <a:latin typeface="Arial" panose="020B0604020202020204" pitchFamily="34" charset="0"/>
                <a:cs typeface="Arial" panose="020B0604020202020204" pitchFamily="34" charset="0"/>
              </a:rPr>
              <a:t>Giảng viên hướng dẫn: Trầm Hoàng Nam</a:t>
            </a:r>
          </a:p>
          <a:p>
            <a:pPr algn="l"/>
            <a:r>
              <a:rPr lang="en-US" sz="2800">
                <a:latin typeface="Arial" panose="020B0604020202020204" pitchFamily="34" charset="0"/>
                <a:cs typeface="Arial" panose="020B0604020202020204" pitchFamily="34" charset="0"/>
              </a:rPr>
              <a:t>Sinh viên thực hiện: Trương Nguyễn Tố Nguyên</a:t>
            </a:r>
          </a:p>
          <a:p>
            <a:pPr algn="l"/>
            <a:r>
              <a:rPr lang="vi-VN" sz="2800">
                <a:latin typeface="Arial" panose="020B0604020202020204" pitchFamily="34" charset="0"/>
                <a:cs typeface="Arial" panose="020B0604020202020204" pitchFamily="34" charset="0"/>
              </a:rPr>
              <a:t>MSSV: 110122127</a:t>
            </a:r>
            <a:endParaRPr lang="en-US" sz="2800">
              <a:latin typeface="Arial" panose="020B0604020202020204" pitchFamily="34" charset="0"/>
              <a:cs typeface="Arial" panose="020B0604020202020204" pitchFamily="34" charset="0"/>
            </a:endParaRPr>
          </a:p>
          <a:p>
            <a:endParaRPr lang="en-US" sz="1600">
              <a:latin typeface="Arial" panose="020B0604020202020204" pitchFamily="34" charset="0"/>
              <a:cs typeface="Arial" panose="020B0604020202020204" pitchFamily="34" charset="0"/>
            </a:endParaRPr>
          </a:p>
          <a:p>
            <a:pPr algn="l"/>
            <a:r>
              <a:rPr lang="en-US" sz="1600">
                <a:latin typeface="Arial" panose="020B0604020202020204" pitchFamily="34" charset="0"/>
                <a:cs typeface="Arial" panose="020B0604020202020204" pitchFamily="34" charset="0"/>
              </a:rPr>
              <a:t>  Email: </a:t>
            </a:r>
            <a:r>
              <a:rPr lang="en-US" sz="1600">
                <a:latin typeface="Arial" panose="020B0604020202020204" pitchFamily="34" charset="0"/>
                <a:cs typeface="Arial" panose="020B0604020202020204" pitchFamily="34" charset="0"/>
                <a:hlinkClick r:id="rId4"/>
              </a:rPr>
              <a:t>truongtonhu12@gmail.com</a:t>
            </a:r>
            <a:r>
              <a:rPr lang="en-US" sz="1600">
                <a:latin typeface="Arial" panose="020B0604020202020204" pitchFamily="34" charset="0"/>
                <a:cs typeface="Arial" panose="020B0604020202020204" pitchFamily="34" charset="0"/>
              </a:rPr>
              <a:t>   Số điện thoại: 0911048533</a:t>
            </a:r>
          </a:p>
          <a:p>
            <a:endParaRPr lang="vi-VN" sz="1600">
              <a:latin typeface="Arial" panose="020B0604020202020204" pitchFamily="34" charset="0"/>
              <a:cs typeface="Arial" panose="020B0604020202020204" pitchFamily="34" charset="0"/>
            </a:endParaRPr>
          </a:p>
        </p:txBody>
      </p:sp>
      <p:sp>
        <p:nvSpPr>
          <p:cNvPr id="10" name="Kutia e tekstit 9">
            <a:extLst>
              <a:ext uri="{FF2B5EF4-FFF2-40B4-BE49-F238E27FC236}">
                <a16:creationId xmlns:a16="http://schemas.microsoft.com/office/drawing/2014/main" id="{D48BC5EA-533E-DA5D-C830-79BD7E55EAE9}"/>
              </a:ext>
            </a:extLst>
          </p:cNvPr>
          <p:cNvSpPr txBox="1"/>
          <p:nvPr/>
        </p:nvSpPr>
        <p:spPr>
          <a:xfrm>
            <a:off x="0" y="2705725"/>
            <a:ext cx="8577944" cy="1446550"/>
          </a:xfrm>
          <a:prstGeom prst="rect">
            <a:avLst/>
          </a:prstGeom>
          <a:solidFill>
            <a:srgbClr val="262626"/>
          </a:solidFill>
        </p:spPr>
        <p:txBody>
          <a:bodyPr wrap="square" rtlCol="0">
            <a:spAutoFit/>
          </a:bodyPr>
          <a:lstStyle/>
          <a:p>
            <a:r>
              <a:rPr lang="en-US" sz="4400">
                <a:latin typeface="Arial" panose="020B0604020202020204" pitchFamily="34" charset="0"/>
                <a:cs typeface="Arial" panose="020B0604020202020204" pitchFamily="34" charset="0"/>
              </a:rPr>
              <a:t>Viết chương trình mô phỏng giải thuật tô màu đồ thị</a:t>
            </a:r>
            <a:endParaRPr lang="vi-VN" sz="4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7072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0240A-94CE-B12D-30AA-8788007F6F54}"/>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EDD494E3-9268-7FB1-C923-F73E2835F045}"/>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B3CA048C-89EF-7319-B403-A80BDA300E6D}"/>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Các thư viện</a:t>
            </a:r>
          </a:p>
          <a:p>
            <a:pPr marL="914400" lvl="2" indent="0">
              <a:buNone/>
            </a:pPr>
            <a:endParaRPr lang="en-US"/>
          </a:p>
          <a:p>
            <a:pPr marL="457200" lvl="1" indent="0">
              <a:buNone/>
            </a:pPr>
            <a:endParaRPr lang="en-US"/>
          </a:p>
        </p:txBody>
      </p:sp>
      <p:pic>
        <p:nvPicPr>
          <p:cNvPr id="5" name="Hình ảnh 1">
            <a:extLst>
              <a:ext uri="{FF2B5EF4-FFF2-40B4-BE49-F238E27FC236}">
                <a16:creationId xmlns:a16="http://schemas.microsoft.com/office/drawing/2014/main" id="{A08DD423-0C7C-0C5F-DA93-4743EC2B0747}"/>
              </a:ext>
            </a:extLst>
          </p:cNvPr>
          <p:cNvPicPr>
            <a:picLocks noChangeAspect="1"/>
          </p:cNvPicPr>
          <p:nvPr/>
        </p:nvPicPr>
        <p:blipFill>
          <a:blip r:embed="rId2"/>
          <a:srcRect r="37886"/>
          <a:stretch/>
        </p:blipFill>
        <p:spPr>
          <a:xfrm>
            <a:off x="1001439" y="3371218"/>
            <a:ext cx="4049026" cy="1371600"/>
          </a:xfrm>
          <a:prstGeom prst="rect">
            <a:avLst/>
          </a:prstGeom>
        </p:spPr>
      </p:pic>
      <p:pic>
        <p:nvPicPr>
          <p:cNvPr id="3" name="Imazhi 2">
            <a:extLst>
              <a:ext uri="{FF2B5EF4-FFF2-40B4-BE49-F238E27FC236}">
                <a16:creationId xmlns:a16="http://schemas.microsoft.com/office/drawing/2014/main" id="{B1021AAF-3B0E-CE3F-D67F-FF7C239AEA13}"/>
              </a:ext>
            </a:extLst>
          </p:cNvPr>
          <p:cNvPicPr>
            <a:picLocks noChangeAspect="1"/>
          </p:cNvPicPr>
          <p:nvPr/>
        </p:nvPicPr>
        <p:blipFill>
          <a:blip r:embed="rId3"/>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33195347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7C116-00A5-706F-A1E8-4349AA0DCB7B}"/>
            </a:ext>
          </a:extLst>
        </p:cNvPr>
        <p:cNvGrpSpPr/>
        <p:nvPr/>
      </p:nvGrpSpPr>
      <p:grpSpPr>
        <a:xfrm>
          <a:off x="0" y="0"/>
          <a:ext cx="0" cy="0"/>
          <a:chOff x="0" y="0"/>
          <a:chExt cx="0" cy="0"/>
        </a:xfrm>
      </p:grpSpPr>
      <p:pic>
        <p:nvPicPr>
          <p:cNvPr id="3" name="Hình ảnh 1">
            <a:extLst>
              <a:ext uri="{FF2B5EF4-FFF2-40B4-BE49-F238E27FC236}">
                <a16:creationId xmlns:a16="http://schemas.microsoft.com/office/drawing/2014/main" id="{C7DD74F5-A7DE-8C60-1228-9528191312AD}"/>
              </a:ext>
            </a:extLst>
          </p:cNvPr>
          <p:cNvPicPr>
            <a:picLocks noChangeAspect="1"/>
          </p:cNvPicPr>
          <p:nvPr/>
        </p:nvPicPr>
        <p:blipFill>
          <a:blip r:embed="rId3"/>
          <a:srcRect l="720" r="61259"/>
          <a:stretch/>
        </p:blipFill>
        <p:spPr>
          <a:xfrm>
            <a:off x="7998279" y="5228246"/>
            <a:ext cx="2786262" cy="976474"/>
          </a:xfrm>
          <a:prstGeom prst="rect">
            <a:avLst/>
          </a:prstGeom>
        </p:spPr>
      </p:pic>
      <p:sp>
        <p:nvSpPr>
          <p:cNvPr id="2" name="Titulli 1">
            <a:extLst>
              <a:ext uri="{FF2B5EF4-FFF2-40B4-BE49-F238E27FC236}">
                <a16:creationId xmlns:a16="http://schemas.microsoft.com/office/drawing/2014/main" id="{5566EFDD-003C-F416-61E6-E158616943F7}"/>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DD0325F5-CA05-5B4F-C624-6278D6721716}"/>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Các class</a:t>
            </a:r>
          </a:p>
          <a:p>
            <a:pPr marL="457200" lvl="1" indent="0">
              <a:buNone/>
            </a:pPr>
            <a:endParaRPr lang="en-US"/>
          </a:p>
        </p:txBody>
      </p:sp>
      <p:pic>
        <p:nvPicPr>
          <p:cNvPr id="5" name="Hình ảnh 1">
            <a:extLst>
              <a:ext uri="{FF2B5EF4-FFF2-40B4-BE49-F238E27FC236}">
                <a16:creationId xmlns:a16="http://schemas.microsoft.com/office/drawing/2014/main" id="{C3A3319B-C91D-AEDB-AAC5-024FB92D5ABB}"/>
              </a:ext>
            </a:extLst>
          </p:cNvPr>
          <p:cNvPicPr>
            <a:picLocks noChangeAspect="1"/>
          </p:cNvPicPr>
          <p:nvPr/>
        </p:nvPicPr>
        <p:blipFill>
          <a:blip r:embed="rId4"/>
          <a:srcRect r="35800"/>
          <a:stretch/>
        </p:blipFill>
        <p:spPr>
          <a:xfrm>
            <a:off x="1001438" y="3285026"/>
            <a:ext cx="5718339" cy="1362808"/>
          </a:xfrm>
          <a:prstGeom prst="rect">
            <a:avLst/>
          </a:prstGeom>
        </p:spPr>
      </p:pic>
      <p:pic>
        <p:nvPicPr>
          <p:cNvPr id="7" name="Hình ảnh 1">
            <a:extLst>
              <a:ext uri="{FF2B5EF4-FFF2-40B4-BE49-F238E27FC236}">
                <a16:creationId xmlns:a16="http://schemas.microsoft.com/office/drawing/2014/main" id="{95294EEB-67BA-A338-9E5F-370B5B2C8799}"/>
              </a:ext>
            </a:extLst>
          </p:cNvPr>
          <p:cNvPicPr>
            <a:picLocks noChangeAspect="1"/>
          </p:cNvPicPr>
          <p:nvPr/>
        </p:nvPicPr>
        <p:blipFill>
          <a:blip r:embed="rId5"/>
          <a:srcRect r="23748"/>
          <a:stretch/>
        </p:blipFill>
        <p:spPr>
          <a:xfrm>
            <a:off x="1001438" y="4755369"/>
            <a:ext cx="6930450" cy="1717881"/>
          </a:xfrm>
          <a:prstGeom prst="rect">
            <a:avLst/>
          </a:prstGeom>
        </p:spPr>
      </p:pic>
      <p:pic>
        <p:nvPicPr>
          <p:cNvPr id="4" name="Imazhi 3">
            <a:extLst>
              <a:ext uri="{FF2B5EF4-FFF2-40B4-BE49-F238E27FC236}">
                <a16:creationId xmlns:a16="http://schemas.microsoft.com/office/drawing/2014/main" id="{C981D133-CD38-E619-CC64-BA3B5B08EFA5}"/>
              </a:ext>
            </a:extLst>
          </p:cNvPr>
          <p:cNvPicPr>
            <a:picLocks noChangeAspect="1"/>
          </p:cNvPicPr>
          <p:nvPr/>
        </p:nvPicPr>
        <p:blipFill>
          <a:blip r:embed="rId6"/>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354908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075C0-55D5-AB33-EE10-DC96648CEE47}"/>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65037534-C864-CF19-B3CE-E9C98C257759}"/>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5E0D98CD-9DCD-6648-5EA0-9BCAFB294F54}"/>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Xây dựng giao diện người dùng cơ bản</a:t>
            </a:r>
          </a:p>
          <a:p>
            <a:pPr marL="457200" lvl="1" indent="0">
              <a:buNone/>
            </a:pPr>
            <a:endParaRPr lang="en-US"/>
          </a:p>
        </p:txBody>
      </p:sp>
      <p:pic>
        <p:nvPicPr>
          <p:cNvPr id="5" name="Hình ảnh 1">
            <a:extLst>
              <a:ext uri="{FF2B5EF4-FFF2-40B4-BE49-F238E27FC236}">
                <a16:creationId xmlns:a16="http://schemas.microsoft.com/office/drawing/2014/main" id="{DB60FA01-4272-1593-D150-0053BB55350A}"/>
              </a:ext>
            </a:extLst>
          </p:cNvPr>
          <p:cNvPicPr>
            <a:picLocks noChangeAspect="1"/>
          </p:cNvPicPr>
          <p:nvPr/>
        </p:nvPicPr>
        <p:blipFill>
          <a:blip r:embed="rId2"/>
          <a:srcRect b="56994"/>
          <a:stretch/>
        </p:blipFill>
        <p:spPr>
          <a:xfrm>
            <a:off x="1001439" y="3401983"/>
            <a:ext cx="8665329" cy="2315817"/>
          </a:xfrm>
          <a:prstGeom prst="rect">
            <a:avLst/>
          </a:prstGeom>
        </p:spPr>
      </p:pic>
      <p:pic>
        <p:nvPicPr>
          <p:cNvPr id="7" name="Hình ảnh 1">
            <a:extLst>
              <a:ext uri="{FF2B5EF4-FFF2-40B4-BE49-F238E27FC236}">
                <a16:creationId xmlns:a16="http://schemas.microsoft.com/office/drawing/2014/main" id="{9D1F02F3-4A91-8416-D49B-0CB0026524A5}"/>
              </a:ext>
            </a:extLst>
          </p:cNvPr>
          <p:cNvPicPr>
            <a:picLocks noChangeAspect="1"/>
          </p:cNvPicPr>
          <p:nvPr/>
        </p:nvPicPr>
        <p:blipFill>
          <a:blip r:embed="rId2"/>
          <a:srcRect t="41392"/>
          <a:stretch/>
        </p:blipFill>
        <p:spPr>
          <a:xfrm>
            <a:off x="1001438" y="3401983"/>
            <a:ext cx="8665329" cy="2932045"/>
          </a:xfrm>
          <a:prstGeom prst="rect">
            <a:avLst/>
          </a:prstGeom>
        </p:spPr>
      </p:pic>
      <p:pic>
        <p:nvPicPr>
          <p:cNvPr id="3" name="Imazhi 2">
            <a:extLst>
              <a:ext uri="{FF2B5EF4-FFF2-40B4-BE49-F238E27FC236}">
                <a16:creationId xmlns:a16="http://schemas.microsoft.com/office/drawing/2014/main" id="{3C807A91-D5E9-01C7-56D4-8925FF48DF85}"/>
              </a:ext>
            </a:extLst>
          </p:cNvPr>
          <p:cNvPicPr>
            <a:picLocks noChangeAspect="1"/>
          </p:cNvPicPr>
          <p:nvPr/>
        </p:nvPicPr>
        <p:blipFill>
          <a:blip r:embed="rId3"/>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95497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BE29F-06BD-D73C-26C6-63358B23417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C4DB86C2-FCDE-EC02-ABBE-AF5007C01C3C}"/>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9D6EEE5A-F976-2017-92B2-BF9940721F0B}"/>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Xây dựng giao diện nhập liệu</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Giao diện nhập thủ công</a:t>
            </a:r>
          </a:p>
          <a:p>
            <a:pPr lvl="2">
              <a:buFont typeface="Courier New" panose="02070309020205020404" pitchFamily="49" charset="0"/>
              <a:buChar char="o"/>
            </a:pPr>
            <a:endParaRPr lang="en-US"/>
          </a:p>
          <a:p>
            <a:pPr marL="457200" lvl="1" indent="0">
              <a:buNone/>
            </a:pPr>
            <a:endParaRPr lang="en-US"/>
          </a:p>
        </p:txBody>
      </p:sp>
      <p:pic>
        <p:nvPicPr>
          <p:cNvPr id="5" name="Hình ảnh 1">
            <a:extLst>
              <a:ext uri="{FF2B5EF4-FFF2-40B4-BE49-F238E27FC236}">
                <a16:creationId xmlns:a16="http://schemas.microsoft.com/office/drawing/2014/main" id="{21ADE790-1446-BDAA-4183-D5D7F6B7B267}"/>
              </a:ext>
            </a:extLst>
          </p:cNvPr>
          <p:cNvPicPr>
            <a:picLocks noChangeAspect="1"/>
          </p:cNvPicPr>
          <p:nvPr/>
        </p:nvPicPr>
        <p:blipFill>
          <a:blip r:embed="rId2"/>
          <a:srcRect b="54929"/>
          <a:stretch/>
        </p:blipFill>
        <p:spPr>
          <a:xfrm>
            <a:off x="1001439" y="3643544"/>
            <a:ext cx="8666035" cy="1878498"/>
          </a:xfrm>
          <a:prstGeom prst="rect">
            <a:avLst/>
          </a:prstGeom>
        </p:spPr>
      </p:pic>
      <p:pic>
        <p:nvPicPr>
          <p:cNvPr id="7" name="Hình ảnh 1">
            <a:extLst>
              <a:ext uri="{FF2B5EF4-FFF2-40B4-BE49-F238E27FC236}">
                <a16:creationId xmlns:a16="http://schemas.microsoft.com/office/drawing/2014/main" id="{3CBDFF05-EF83-0AA9-08A1-71267FB95B0D}"/>
              </a:ext>
            </a:extLst>
          </p:cNvPr>
          <p:cNvPicPr>
            <a:picLocks noChangeAspect="1"/>
          </p:cNvPicPr>
          <p:nvPr/>
        </p:nvPicPr>
        <p:blipFill>
          <a:blip r:embed="rId2"/>
          <a:srcRect t="46395"/>
          <a:stretch/>
        </p:blipFill>
        <p:spPr>
          <a:xfrm>
            <a:off x="1001438" y="3643544"/>
            <a:ext cx="8666035" cy="2234217"/>
          </a:xfrm>
          <a:prstGeom prst="rect">
            <a:avLst/>
          </a:prstGeom>
        </p:spPr>
      </p:pic>
      <p:pic>
        <p:nvPicPr>
          <p:cNvPr id="3" name="Imazhi 2">
            <a:extLst>
              <a:ext uri="{FF2B5EF4-FFF2-40B4-BE49-F238E27FC236}">
                <a16:creationId xmlns:a16="http://schemas.microsoft.com/office/drawing/2014/main" id="{DFC7780B-4B4F-84E8-19DA-2CD53DEA81F4}"/>
              </a:ext>
            </a:extLst>
          </p:cNvPr>
          <p:cNvPicPr>
            <a:picLocks noChangeAspect="1"/>
          </p:cNvPicPr>
          <p:nvPr/>
        </p:nvPicPr>
        <p:blipFill>
          <a:blip r:embed="rId3"/>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54922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498D5-E23B-B55B-627E-932BA3211526}"/>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4AC74637-D732-94E6-52A7-95C12D4CE27D}"/>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DC77FC71-7139-8A1B-2C7F-1B2983F71602}"/>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Xây dựng giao diện nhập liệu</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Giao diện nhập ma trận kề</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FB6235FD-DDE0-F1F9-18B0-6654F4DAB65A}"/>
              </a:ext>
            </a:extLst>
          </p:cNvPr>
          <p:cNvPicPr>
            <a:picLocks noChangeAspect="1"/>
          </p:cNvPicPr>
          <p:nvPr/>
        </p:nvPicPr>
        <p:blipFill>
          <a:blip r:embed="rId3"/>
          <a:srcRect b="47620"/>
          <a:stretch/>
        </p:blipFill>
        <p:spPr>
          <a:xfrm>
            <a:off x="1001439" y="3643544"/>
            <a:ext cx="9047022" cy="1815395"/>
          </a:xfrm>
          <a:prstGeom prst="rect">
            <a:avLst/>
          </a:prstGeom>
        </p:spPr>
      </p:pic>
      <p:pic>
        <p:nvPicPr>
          <p:cNvPr id="5" name="Hình ảnh 1">
            <a:extLst>
              <a:ext uri="{FF2B5EF4-FFF2-40B4-BE49-F238E27FC236}">
                <a16:creationId xmlns:a16="http://schemas.microsoft.com/office/drawing/2014/main" id="{C3269669-F946-54E2-8C4B-CCC33D1B6882}"/>
              </a:ext>
            </a:extLst>
          </p:cNvPr>
          <p:cNvPicPr>
            <a:picLocks noChangeAspect="1"/>
          </p:cNvPicPr>
          <p:nvPr/>
        </p:nvPicPr>
        <p:blipFill>
          <a:blip r:embed="rId4"/>
          <a:stretch>
            <a:fillRect/>
          </a:stretch>
        </p:blipFill>
        <p:spPr>
          <a:xfrm>
            <a:off x="1001438" y="3643544"/>
            <a:ext cx="9217899" cy="2559279"/>
          </a:xfrm>
          <a:prstGeom prst="rect">
            <a:avLst/>
          </a:prstGeom>
        </p:spPr>
      </p:pic>
      <p:pic>
        <p:nvPicPr>
          <p:cNvPr id="4" name="Imazhi 3">
            <a:extLst>
              <a:ext uri="{FF2B5EF4-FFF2-40B4-BE49-F238E27FC236}">
                <a16:creationId xmlns:a16="http://schemas.microsoft.com/office/drawing/2014/main" id="{EF356E6D-3AF9-C1BB-0150-652155405D51}"/>
              </a:ext>
            </a:extLst>
          </p:cNvPr>
          <p:cNvPicPr>
            <a:picLocks noChangeAspect="1"/>
          </p:cNvPicPr>
          <p:nvPr/>
        </p:nvPicPr>
        <p:blipFill>
          <a:blip r:embed="rId5"/>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340241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A129C-59A6-BBCF-FF32-DF2DCB36E0A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7E62B477-8853-AAFA-202D-23A800E07422}"/>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F015C80B-EEFB-44E0-C70A-DA839FD03619}"/>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Tạo đỉnh và cạnh</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Nhập thủ công</a:t>
            </a:r>
          </a:p>
          <a:p>
            <a:pPr lvl="2">
              <a:buFont typeface="Courier New" panose="02070309020205020404" pitchFamily="49" charset="0"/>
              <a:buChar char="o"/>
            </a:pPr>
            <a:endParaRPr lang="en-US"/>
          </a:p>
          <a:p>
            <a:pPr marL="457200" lvl="1" indent="0">
              <a:buNone/>
            </a:pPr>
            <a:endParaRPr lang="en-US"/>
          </a:p>
        </p:txBody>
      </p:sp>
      <p:pic>
        <p:nvPicPr>
          <p:cNvPr id="4" name="Hình ảnh 1">
            <a:extLst>
              <a:ext uri="{FF2B5EF4-FFF2-40B4-BE49-F238E27FC236}">
                <a16:creationId xmlns:a16="http://schemas.microsoft.com/office/drawing/2014/main" id="{1EEC8765-0B1A-D6DB-CF62-79D521648B3F}"/>
              </a:ext>
            </a:extLst>
          </p:cNvPr>
          <p:cNvPicPr>
            <a:picLocks noChangeAspect="1"/>
          </p:cNvPicPr>
          <p:nvPr/>
        </p:nvPicPr>
        <p:blipFill>
          <a:blip r:embed="rId3"/>
          <a:srcRect r="7509"/>
          <a:stretch/>
        </p:blipFill>
        <p:spPr>
          <a:xfrm>
            <a:off x="1001437" y="3643543"/>
            <a:ext cx="9292746" cy="1380291"/>
          </a:xfrm>
          <a:prstGeom prst="rect">
            <a:avLst/>
          </a:prstGeom>
        </p:spPr>
      </p:pic>
      <p:pic>
        <p:nvPicPr>
          <p:cNvPr id="7" name="Hình ảnh 1">
            <a:extLst>
              <a:ext uri="{FF2B5EF4-FFF2-40B4-BE49-F238E27FC236}">
                <a16:creationId xmlns:a16="http://schemas.microsoft.com/office/drawing/2014/main" id="{2125862E-A49E-9F35-FC02-CBC6519F5721}"/>
              </a:ext>
            </a:extLst>
          </p:cNvPr>
          <p:cNvPicPr>
            <a:picLocks noChangeAspect="1"/>
          </p:cNvPicPr>
          <p:nvPr/>
        </p:nvPicPr>
        <p:blipFill>
          <a:blip r:embed="rId4"/>
          <a:srcRect r="47464"/>
          <a:stretch/>
        </p:blipFill>
        <p:spPr>
          <a:xfrm>
            <a:off x="1001436" y="5120284"/>
            <a:ext cx="4431802" cy="1058909"/>
          </a:xfrm>
          <a:prstGeom prst="rect">
            <a:avLst/>
          </a:prstGeom>
        </p:spPr>
      </p:pic>
      <p:pic>
        <p:nvPicPr>
          <p:cNvPr id="8" name="Hình ảnh 1">
            <a:extLst>
              <a:ext uri="{FF2B5EF4-FFF2-40B4-BE49-F238E27FC236}">
                <a16:creationId xmlns:a16="http://schemas.microsoft.com/office/drawing/2014/main" id="{76F5824D-2059-6C6A-520E-D4E348025929}"/>
              </a:ext>
            </a:extLst>
          </p:cNvPr>
          <p:cNvPicPr>
            <a:picLocks noChangeAspect="1"/>
          </p:cNvPicPr>
          <p:nvPr/>
        </p:nvPicPr>
        <p:blipFill>
          <a:blip r:embed="rId5"/>
          <a:srcRect r="7509"/>
          <a:stretch/>
        </p:blipFill>
        <p:spPr>
          <a:xfrm>
            <a:off x="1001434" y="3643543"/>
            <a:ext cx="9292748" cy="2909662"/>
          </a:xfrm>
          <a:prstGeom prst="rect">
            <a:avLst/>
          </a:prstGeom>
        </p:spPr>
      </p:pic>
      <p:pic>
        <p:nvPicPr>
          <p:cNvPr id="3" name="Imazhi 2">
            <a:extLst>
              <a:ext uri="{FF2B5EF4-FFF2-40B4-BE49-F238E27FC236}">
                <a16:creationId xmlns:a16="http://schemas.microsoft.com/office/drawing/2014/main" id="{72C8F6EF-11BF-D868-64EA-A6238DAF3159}"/>
              </a:ext>
            </a:extLst>
          </p:cNvPr>
          <p:cNvPicPr>
            <a:picLocks noChangeAspect="1"/>
          </p:cNvPicPr>
          <p:nvPr/>
        </p:nvPicPr>
        <p:blipFill>
          <a:blip r:embed="rId6"/>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162858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1BDC2-7007-C8D5-9A50-1A0B05D1CCCA}"/>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43F30BFD-AB22-9562-71EE-92274F6C70BD}"/>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A5363C61-A7D1-5EE7-CBA4-BBC7E8F83F7F}"/>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Tạo đỉnh và cạnh</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Nhập thủ công</a:t>
            </a:r>
          </a:p>
          <a:p>
            <a:pPr lvl="2">
              <a:buFont typeface="Courier New" panose="02070309020205020404" pitchFamily="49" charset="0"/>
              <a:buChar char="o"/>
            </a:pPr>
            <a:endParaRPr lang="en-US"/>
          </a:p>
          <a:p>
            <a:pPr marL="457200" lvl="1" indent="0">
              <a:buNone/>
            </a:pPr>
            <a:endParaRPr lang="en-US"/>
          </a:p>
        </p:txBody>
      </p:sp>
      <p:pic>
        <p:nvPicPr>
          <p:cNvPr id="9" name="Hình ảnh 1">
            <a:extLst>
              <a:ext uri="{FF2B5EF4-FFF2-40B4-BE49-F238E27FC236}">
                <a16:creationId xmlns:a16="http://schemas.microsoft.com/office/drawing/2014/main" id="{14057BE9-90C8-919B-4D7A-F4FD5516E70C}"/>
              </a:ext>
            </a:extLst>
          </p:cNvPr>
          <p:cNvPicPr>
            <a:picLocks noChangeAspect="1"/>
          </p:cNvPicPr>
          <p:nvPr/>
        </p:nvPicPr>
        <p:blipFill>
          <a:blip r:embed="rId2"/>
          <a:srcRect r="55268"/>
          <a:stretch/>
        </p:blipFill>
        <p:spPr>
          <a:xfrm>
            <a:off x="1001436" y="3638127"/>
            <a:ext cx="4495597" cy="1210320"/>
          </a:xfrm>
          <a:prstGeom prst="rect">
            <a:avLst/>
          </a:prstGeom>
        </p:spPr>
      </p:pic>
      <p:pic>
        <p:nvPicPr>
          <p:cNvPr id="3" name="Imazhi 2">
            <a:extLst>
              <a:ext uri="{FF2B5EF4-FFF2-40B4-BE49-F238E27FC236}">
                <a16:creationId xmlns:a16="http://schemas.microsoft.com/office/drawing/2014/main" id="{AAA6CA2A-7163-6169-BDCF-6BFA33875D8F}"/>
              </a:ext>
            </a:extLst>
          </p:cNvPr>
          <p:cNvPicPr>
            <a:picLocks noChangeAspect="1"/>
          </p:cNvPicPr>
          <p:nvPr/>
        </p:nvPicPr>
        <p:blipFill>
          <a:blip r:embed="rId3"/>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2763477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51134-9886-E171-0578-F6D0719AF9FF}"/>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4B5EC08A-ABBD-665D-6AC1-5F2341300B02}"/>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03E3BC70-F8EC-04F6-07A5-893D77FB327A}"/>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Tạo đỉnh và cạnh</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Từ ma trận kề</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6ABD7ABC-D8F3-764C-605F-4C3AF607C554}"/>
              </a:ext>
            </a:extLst>
          </p:cNvPr>
          <p:cNvPicPr>
            <a:picLocks noChangeAspect="1"/>
          </p:cNvPicPr>
          <p:nvPr/>
        </p:nvPicPr>
        <p:blipFill>
          <a:blip r:embed="rId3"/>
          <a:srcRect b="56588"/>
          <a:stretch/>
        </p:blipFill>
        <p:spPr>
          <a:xfrm>
            <a:off x="1001436" y="3643543"/>
            <a:ext cx="9163315" cy="1832224"/>
          </a:xfrm>
          <a:prstGeom prst="rect">
            <a:avLst/>
          </a:prstGeom>
        </p:spPr>
      </p:pic>
      <p:pic>
        <p:nvPicPr>
          <p:cNvPr id="5" name="Hình ảnh 1">
            <a:extLst>
              <a:ext uri="{FF2B5EF4-FFF2-40B4-BE49-F238E27FC236}">
                <a16:creationId xmlns:a16="http://schemas.microsoft.com/office/drawing/2014/main" id="{B9617E7F-3B7C-16A9-53E8-E22B7ECA6052}"/>
              </a:ext>
            </a:extLst>
          </p:cNvPr>
          <p:cNvPicPr>
            <a:picLocks noChangeAspect="1"/>
          </p:cNvPicPr>
          <p:nvPr/>
        </p:nvPicPr>
        <p:blipFill>
          <a:blip r:embed="rId3"/>
          <a:srcRect t="47821"/>
          <a:stretch/>
        </p:blipFill>
        <p:spPr>
          <a:xfrm>
            <a:off x="1001435" y="3643543"/>
            <a:ext cx="9163315" cy="2202235"/>
          </a:xfrm>
          <a:prstGeom prst="rect">
            <a:avLst/>
          </a:prstGeom>
        </p:spPr>
      </p:pic>
      <p:pic>
        <p:nvPicPr>
          <p:cNvPr id="12" name="Hình ảnh 1">
            <a:extLst>
              <a:ext uri="{FF2B5EF4-FFF2-40B4-BE49-F238E27FC236}">
                <a16:creationId xmlns:a16="http://schemas.microsoft.com/office/drawing/2014/main" id="{5BA07601-4A11-3775-DC90-29766F8365AE}"/>
              </a:ext>
            </a:extLst>
          </p:cNvPr>
          <p:cNvPicPr>
            <a:picLocks noChangeAspect="1"/>
          </p:cNvPicPr>
          <p:nvPr/>
        </p:nvPicPr>
        <p:blipFill>
          <a:blip r:embed="rId4"/>
          <a:stretch>
            <a:fillRect/>
          </a:stretch>
        </p:blipFill>
        <p:spPr>
          <a:xfrm>
            <a:off x="1001434" y="3643543"/>
            <a:ext cx="8325631" cy="2202234"/>
          </a:xfrm>
          <a:prstGeom prst="rect">
            <a:avLst/>
          </a:prstGeom>
        </p:spPr>
      </p:pic>
      <p:pic>
        <p:nvPicPr>
          <p:cNvPr id="10" name="Hình ảnh 1">
            <a:extLst>
              <a:ext uri="{FF2B5EF4-FFF2-40B4-BE49-F238E27FC236}">
                <a16:creationId xmlns:a16="http://schemas.microsoft.com/office/drawing/2014/main" id="{54D8D31C-508A-375E-05C8-0EB973062808}"/>
              </a:ext>
            </a:extLst>
          </p:cNvPr>
          <p:cNvPicPr>
            <a:picLocks noChangeAspect="1"/>
          </p:cNvPicPr>
          <p:nvPr/>
        </p:nvPicPr>
        <p:blipFill>
          <a:blip r:embed="rId5"/>
          <a:srcRect r="48579"/>
          <a:stretch/>
        </p:blipFill>
        <p:spPr>
          <a:xfrm>
            <a:off x="1001433" y="3643544"/>
            <a:ext cx="5094565" cy="2202234"/>
          </a:xfrm>
          <a:prstGeom prst="rect">
            <a:avLst/>
          </a:prstGeom>
        </p:spPr>
      </p:pic>
      <p:pic>
        <p:nvPicPr>
          <p:cNvPr id="11" name="Hình ảnh 1">
            <a:extLst>
              <a:ext uri="{FF2B5EF4-FFF2-40B4-BE49-F238E27FC236}">
                <a16:creationId xmlns:a16="http://schemas.microsoft.com/office/drawing/2014/main" id="{52075A39-1BBD-CB46-C80E-C6E91D8A210A}"/>
              </a:ext>
            </a:extLst>
          </p:cNvPr>
          <p:cNvPicPr>
            <a:picLocks noChangeAspect="1"/>
          </p:cNvPicPr>
          <p:nvPr/>
        </p:nvPicPr>
        <p:blipFill>
          <a:blip r:embed="rId6"/>
          <a:srcRect r="16020"/>
          <a:stretch/>
        </p:blipFill>
        <p:spPr>
          <a:xfrm>
            <a:off x="1001432" y="3656630"/>
            <a:ext cx="8876214" cy="2176059"/>
          </a:xfrm>
          <a:prstGeom prst="rect">
            <a:avLst/>
          </a:prstGeom>
        </p:spPr>
      </p:pic>
      <p:pic>
        <p:nvPicPr>
          <p:cNvPr id="4" name="Imazhi 3">
            <a:extLst>
              <a:ext uri="{FF2B5EF4-FFF2-40B4-BE49-F238E27FC236}">
                <a16:creationId xmlns:a16="http://schemas.microsoft.com/office/drawing/2014/main" id="{D6954BB0-BB6D-9E43-1FF7-1AF10141BF2D}"/>
              </a:ext>
            </a:extLst>
          </p:cNvPr>
          <p:cNvPicPr>
            <a:picLocks noChangeAspect="1"/>
          </p:cNvPicPr>
          <p:nvPr/>
        </p:nvPicPr>
        <p:blipFill>
          <a:blip r:embed="rId7"/>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92954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B8D6D77D-DB88-6659-2B9D-04AA3BFFC919}"/>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EC1C379A-16AF-9F62-E915-93739D200218}"/>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Vẽ đồ thị</a:t>
            </a:r>
          </a:p>
          <a:p>
            <a:pPr marL="457200" lvl="1" indent="0">
              <a:buNone/>
            </a:pPr>
            <a:endParaRPr lang="en-US"/>
          </a:p>
        </p:txBody>
      </p:sp>
      <p:pic>
        <p:nvPicPr>
          <p:cNvPr id="7" name="Hình ảnh 1">
            <a:extLst>
              <a:ext uri="{FF2B5EF4-FFF2-40B4-BE49-F238E27FC236}">
                <a16:creationId xmlns:a16="http://schemas.microsoft.com/office/drawing/2014/main" id="{FB283AB0-D498-8479-070C-B235BF778173}"/>
              </a:ext>
            </a:extLst>
          </p:cNvPr>
          <p:cNvPicPr>
            <a:picLocks noChangeAspect="1"/>
          </p:cNvPicPr>
          <p:nvPr/>
        </p:nvPicPr>
        <p:blipFill>
          <a:blip r:embed="rId2"/>
          <a:srcRect r="25380" b="62475"/>
          <a:stretch/>
        </p:blipFill>
        <p:spPr>
          <a:xfrm>
            <a:off x="1001441" y="3305614"/>
            <a:ext cx="6934245" cy="1718221"/>
          </a:xfrm>
          <a:prstGeom prst="rect">
            <a:avLst/>
          </a:prstGeom>
        </p:spPr>
      </p:pic>
      <p:pic>
        <p:nvPicPr>
          <p:cNvPr id="8" name="Hình ảnh 1">
            <a:extLst>
              <a:ext uri="{FF2B5EF4-FFF2-40B4-BE49-F238E27FC236}">
                <a16:creationId xmlns:a16="http://schemas.microsoft.com/office/drawing/2014/main" id="{D06B4C69-04E0-A436-CF6B-98976D9237EE}"/>
              </a:ext>
            </a:extLst>
          </p:cNvPr>
          <p:cNvPicPr>
            <a:picLocks noChangeAspect="1"/>
          </p:cNvPicPr>
          <p:nvPr/>
        </p:nvPicPr>
        <p:blipFill>
          <a:blip r:embed="rId2"/>
          <a:srcRect t="40563"/>
          <a:stretch/>
        </p:blipFill>
        <p:spPr>
          <a:xfrm>
            <a:off x="1001441" y="3305614"/>
            <a:ext cx="9292741" cy="2622317"/>
          </a:xfrm>
          <a:prstGeom prst="rect">
            <a:avLst/>
          </a:prstGeom>
        </p:spPr>
      </p:pic>
      <p:pic>
        <p:nvPicPr>
          <p:cNvPr id="3" name="Imazhi 2">
            <a:extLst>
              <a:ext uri="{FF2B5EF4-FFF2-40B4-BE49-F238E27FC236}">
                <a16:creationId xmlns:a16="http://schemas.microsoft.com/office/drawing/2014/main" id="{DF87F022-6031-D039-ABC1-B19B1B1208C0}"/>
              </a:ext>
            </a:extLst>
          </p:cNvPr>
          <p:cNvPicPr>
            <a:picLocks noChangeAspect="1"/>
          </p:cNvPicPr>
          <p:nvPr/>
        </p:nvPicPr>
        <p:blipFill>
          <a:blip r:embed="rId3"/>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338690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46903-3342-6618-22E3-5F3551DE4AC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A1CF96E8-DA5F-D3C8-4541-14EA07FE86DE}"/>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6B9F97DB-A710-A9F7-5A02-11C1FF60DAA2}"/>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Cài đặt giải thuật</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Welch-Powell</a:t>
            </a:r>
          </a:p>
          <a:p>
            <a:pPr lvl="2">
              <a:buFont typeface="Courier New" panose="02070309020205020404" pitchFamily="49" charset="0"/>
              <a:buChar char="o"/>
            </a:pPr>
            <a:endParaRPr lang="en-US"/>
          </a:p>
          <a:p>
            <a:pPr marL="457200" lvl="1" indent="0">
              <a:buNone/>
            </a:pPr>
            <a:endParaRPr lang="en-US"/>
          </a:p>
        </p:txBody>
      </p:sp>
      <p:pic>
        <p:nvPicPr>
          <p:cNvPr id="5" name="Hình ảnh 1">
            <a:extLst>
              <a:ext uri="{FF2B5EF4-FFF2-40B4-BE49-F238E27FC236}">
                <a16:creationId xmlns:a16="http://schemas.microsoft.com/office/drawing/2014/main" id="{70F3D6AC-4B5F-CFBD-AB7C-9E45E82D5132}"/>
              </a:ext>
            </a:extLst>
          </p:cNvPr>
          <p:cNvPicPr>
            <a:picLocks noChangeAspect="1"/>
          </p:cNvPicPr>
          <p:nvPr/>
        </p:nvPicPr>
        <p:blipFill>
          <a:blip r:embed="rId2"/>
          <a:srcRect b="37629"/>
          <a:stretch/>
        </p:blipFill>
        <p:spPr>
          <a:xfrm>
            <a:off x="1001439" y="3665559"/>
            <a:ext cx="8635524" cy="2270630"/>
          </a:xfrm>
          <a:prstGeom prst="rect">
            <a:avLst/>
          </a:prstGeom>
        </p:spPr>
      </p:pic>
      <p:pic>
        <p:nvPicPr>
          <p:cNvPr id="3" name="Imazhi 2">
            <a:extLst>
              <a:ext uri="{FF2B5EF4-FFF2-40B4-BE49-F238E27FC236}">
                <a16:creationId xmlns:a16="http://schemas.microsoft.com/office/drawing/2014/main" id="{53A502AD-40C0-E732-40C0-4415A7D7A8CA}"/>
              </a:ext>
            </a:extLst>
          </p:cNvPr>
          <p:cNvPicPr>
            <a:picLocks noChangeAspect="1"/>
          </p:cNvPicPr>
          <p:nvPr/>
        </p:nvPicPr>
        <p:blipFill>
          <a:blip r:embed="rId3"/>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21445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BAEA0762-A246-81C6-8DDE-71286B968BAE}"/>
              </a:ext>
            </a:extLst>
          </p:cNvPr>
          <p:cNvSpPr>
            <a:spLocks noGrp="1"/>
          </p:cNvSpPr>
          <p:nvPr>
            <p:ph type="title"/>
          </p:nvPr>
        </p:nvSpPr>
        <p:spPr>
          <a:solidFill>
            <a:srgbClr val="262626"/>
          </a:solidFill>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06493CDE-F196-4092-4915-7796907AC09F}"/>
              </a:ext>
            </a:extLst>
          </p:cNvPr>
          <p:cNvSpPr>
            <a:spLocks noGrp="1"/>
          </p:cNvSpPr>
          <p:nvPr>
            <p:ph idx="1"/>
          </p:nvPr>
        </p:nvSpPr>
        <p:spPr/>
        <p:txBody>
          <a:bodyPr/>
          <a:lstStyle/>
          <a:p>
            <a:pPr marL="457200" indent="-457200">
              <a:buAutoNum type="arabicPeriod"/>
            </a:pPr>
            <a:r>
              <a:rPr lang="en-US">
                <a:latin typeface="Arial" panose="020B0604020202020204" pitchFamily="34" charset="0"/>
                <a:cs typeface="Arial" panose="020B0604020202020204" pitchFamily="34" charset="0"/>
              </a:rPr>
              <a:t>Giới thiệu đề tài</a:t>
            </a:r>
          </a:p>
          <a:p>
            <a:pPr marL="457200" indent="-457200">
              <a:buAutoNum type="arabicPeriod"/>
            </a:pPr>
            <a:r>
              <a:rPr lang="en-US">
                <a:latin typeface="Arial" panose="020B0604020202020204" pitchFamily="34" charset="0"/>
                <a:cs typeface="Arial" panose="020B0604020202020204" pitchFamily="34" charset="0"/>
              </a:rPr>
              <a:t>Hướng nghiên cứu</a:t>
            </a:r>
          </a:p>
          <a:p>
            <a:pPr marL="457200" indent="-457200">
              <a:buAutoNum type="arabicPeriod"/>
            </a:pPr>
            <a:r>
              <a:rPr lang="en-US">
                <a:latin typeface="Arial" panose="020B0604020202020204" pitchFamily="34" charset="0"/>
                <a:cs typeface="Arial" panose="020B0604020202020204" pitchFamily="34" charset="0"/>
              </a:rPr>
              <a:t>Cơ sở lý thuyết</a:t>
            </a:r>
          </a:p>
          <a:p>
            <a:pPr marL="457200" indent="-457200">
              <a:buAutoNum type="arabicPeriod"/>
            </a:pPr>
            <a:r>
              <a:rPr lang="en-US">
                <a:latin typeface="Arial" panose="020B0604020202020204" pitchFamily="34" charset="0"/>
                <a:cs typeface="Arial" panose="020B0604020202020204" pitchFamily="34" charset="0"/>
              </a:rPr>
              <a:t>Giới thiệu thuật toán</a:t>
            </a:r>
          </a:p>
          <a:p>
            <a:pPr marL="457200" indent="-457200">
              <a:buAutoNum type="arabicPeriod"/>
            </a:pPr>
            <a:r>
              <a:rPr lang="en-US">
                <a:latin typeface="Arial" panose="020B0604020202020204" pitchFamily="34" charset="0"/>
                <a:cs typeface="Arial" panose="020B0604020202020204" pitchFamily="34" charset="0"/>
              </a:rPr>
              <a:t>Cài đặt chương trình</a:t>
            </a:r>
          </a:p>
          <a:p>
            <a:pPr marL="457200" indent="-457200">
              <a:buAutoNum type="arabicPeriod"/>
            </a:pPr>
            <a:r>
              <a:rPr lang="en-US">
                <a:latin typeface="Arial" panose="020B0604020202020204" pitchFamily="34" charset="0"/>
                <a:cs typeface="Arial" panose="020B0604020202020204" pitchFamily="34" charset="0"/>
              </a:rPr>
              <a:t>Kết quả</a:t>
            </a:r>
            <a:endParaRPr lang="vi-VN">
              <a:latin typeface="Arial" panose="020B0604020202020204" pitchFamily="34" charset="0"/>
              <a:cs typeface="Arial" panose="020B0604020202020204" pitchFamily="34" charset="0"/>
            </a:endParaRPr>
          </a:p>
        </p:txBody>
      </p:sp>
      <p:sp>
        <p:nvSpPr>
          <p:cNvPr id="6" name="Kutia e tekstit 5">
            <a:extLst>
              <a:ext uri="{FF2B5EF4-FFF2-40B4-BE49-F238E27FC236}">
                <a16:creationId xmlns:a16="http://schemas.microsoft.com/office/drawing/2014/main" id="{B9F074ED-0893-A56B-B350-B4CC53DDED02}"/>
              </a:ext>
            </a:extLst>
          </p:cNvPr>
          <p:cNvSpPr txBox="1"/>
          <p:nvPr/>
        </p:nvSpPr>
        <p:spPr>
          <a:xfrm>
            <a:off x="384591" y="693532"/>
            <a:ext cx="9613861" cy="1200329"/>
          </a:xfrm>
          <a:prstGeom prst="rect">
            <a:avLst/>
          </a:prstGeom>
          <a:solidFill>
            <a:srgbClr val="262626"/>
          </a:solidFill>
        </p:spPr>
        <p:txBody>
          <a:bodyPr wrap="square" rtlCol="0">
            <a:spAutoFit/>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sz="3600">
              <a:latin typeface="Arial" panose="020B0604020202020204" pitchFamily="34" charset="0"/>
              <a:cs typeface="Arial" panose="020B0604020202020204" pitchFamily="34" charset="0"/>
            </a:endParaRPr>
          </a:p>
        </p:txBody>
      </p:sp>
      <p:pic>
        <p:nvPicPr>
          <p:cNvPr id="57" name="Imazhi 56">
            <a:extLst>
              <a:ext uri="{FF2B5EF4-FFF2-40B4-BE49-F238E27FC236}">
                <a16:creationId xmlns:a16="http://schemas.microsoft.com/office/drawing/2014/main" id="{C0C497BC-D3C8-8639-8EA4-1CD3E4D0421E}"/>
              </a:ext>
            </a:extLst>
          </p:cNvPr>
          <p:cNvPicPr>
            <a:picLocks noChangeAspect="1"/>
          </p:cNvPicPr>
          <p:nvPr/>
        </p:nvPicPr>
        <p:blipFill>
          <a:blip r:embed="rId3"/>
          <a:stretch>
            <a:fillRect/>
          </a:stretch>
        </p:blipFill>
        <p:spPr>
          <a:xfrm>
            <a:off x="10731008" y="5481210"/>
            <a:ext cx="1737360" cy="154999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34766562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709E6-B288-FEB0-442D-E42F3E8F285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4580BC72-8FD5-12E3-F4F6-61B3A5FC698E}"/>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B34ACB86-57AB-8AD0-C0FB-39F402C2CF49}"/>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Cài đặt giải thuật</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Welch-Powell</a:t>
            </a:r>
          </a:p>
          <a:p>
            <a:pPr lvl="2">
              <a:buFont typeface="Courier New" panose="02070309020205020404" pitchFamily="49" charset="0"/>
              <a:buChar char="o"/>
            </a:pPr>
            <a:endParaRPr lang="en-US"/>
          </a:p>
          <a:p>
            <a:pPr marL="457200" lvl="1" indent="0">
              <a:buNone/>
            </a:pPr>
            <a:endParaRPr lang="en-US"/>
          </a:p>
        </p:txBody>
      </p:sp>
      <p:pic>
        <p:nvPicPr>
          <p:cNvPr id="5" name="Hình ảnh 1">
            <a:extLst>
              <a:ext uri="{FF2B5EF4-FFF2-40B4-BE49-F238E27FC236}">
                <a16:creationId xmlns:a16="http://schemas.microsoft.com/office/drawing/2014/main" id="{C4E4F45B-FB0B-3E1C-AC20-126DE329C85F}"/>
              </a:ext>
            </a:extLst>
          </p:cNvPr>
          <p:cNvPicPr>
            <a:picLocks noChangeAspect="1"/>
          </p:cNvPicPr>
          <p:nvPr/>
        </p:nvPicPr>
        <p:blipFill>
          <a:blip r:embed="rId2"/>
          <a:srcRect t="62895" r="49335"/>
          <a:stretch/>
        </p:blipFill>
        <p:spPr>
          <a:xfrm>
            <a:off x="1001439" y="3643545"/>
            <a:ext cx="4325473" cy="1438818"/>
          </a:xfrm>
          <a:prstGeom prst="rect">
            <a:avLst/>
          </a:prstGeom>
        </p:spPr>
      </p:pic>
      <p:pic>
        <p:nvPicPr>
          <p:cNvPr id="3" name="Imazhi 2">
            <a:extLst>
              <a:ext uri="{FF2B5EF4-FFF2-40B4-BE49-F238E27FC236}">
                <a16:creationId xmlns:a16="http://schemas.microsoft.com/office/drawing/2014/main" id="{6C7D4065-28B2-F400-B8E1-5FE63A2C9BAF}"/>
              </a:ext>
            </a:extLst>
          </p:cNvPr>
          <p:cNvPicPr>
            <a:picLocks noChangeAspect="1"/>
          </p:cNvPicPr>
          <p:nvPr/>
        </p:nvPicPr>
        <p:blipFill>
          <a:blip r:embed="rId3"/>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3763342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EE56C-B922-520A-5C2D-C4369A3D4CF6}"/>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AC36939E-D6C9-B03E-0D4C-2A674D3A3AB9}"/>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54BEFE25-FB87-CA40-C651-D9C81E746BEF}"/>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Cài đặt giải thuật</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Backtracking</a:t>
            </a:r>
          </a:p>
          <a:p>
            <a:pPr lvl="2">
              <a:buFont typeface="Courier New" panose="02070309020205020404" pitchFamily="49" charset="0"/>
              <a:buChar char="o"/>
            </a:pPr>
            <a:endParaRPr lang="en-US"/>
          </a:p>
          <a:p>
            <a:pPr marL="457200" lvl="1" indent="0">
              <a:buNone/>
            </a:pPr>
            <a:endParaRPr lang="en-US"/>
          </a:p>
        </p:txBody>
      </p:sp>
      <p:pic>
        <p:nvPicPr>
          <p:cNvPr id="5" name="Hình ảnh 1">
            <a:extLst>
              <a:ext uri="{FF2B5EF4-FFF2-40B4-BE49-F238E27FC236}">
                <a16:creationId xmlns:a16="http://schemas.microsoft.com/office/drawing/2014/main" id="{344CBC99-7FD6-3973-CBD7-AB96B7BC3927}"/>
              </a:ext>
            </a:extLst>
          </p:cNvPr>
          <p:cNvPicPr>
            <a:picLocks noChangeAspect="1"/>
          </p:cNvPicPr>
          <p:nvPr/>
        </p:nvPicPr>
        <p:blipFill>
          <a:blip r:embed="rId2"/>
          <a:srcRect r="34949" b="69179"/>
          <a:stretch/>
        </p:blipFill>
        <p:spPr>
          <a:xfrm>
            <a:off x="1001439" y="3643543"/>
            <a:ext cx="5335566" cy="2115289"/>
          </a:xfrm>
          <a:prstGeom prst="rect">
            <a:avLst/>
          </a:prstGeom>
        </p:spPr>
      </p:pic>
      <p:pic>
        <p:nvPicPr>
          <p:cNvPr id="7" name="Hình ảnh 1">
            <a:extLst>
              <a:ext uri="{FF2B5EF4-FFF2-40B4-BE49-F238E27FC236}">
                <a16:creationId xmlns:a16="http://schemas.microsoft.com/office/drawing/2014/main" id="{B27B30CE-9AEB-289A-FE8A-25BDF77F5BF1}"/>
              </a:ext>
            </a:extLst>
          </p:cNvPr>
          <p:cNvPicPr>
            <a:picLocks noChangeAspect="1"/>
          </p:cNvPicPr>
          <p:nvPr/>
        </p:nvPicPr>
        <p:blipFill>
          <a:blip r:embed="rId2"/>
          <a:srcRect t="31404" r="34949" b="22864"/>
          <a:stretch/>
        </p:blipFill>
        <p:spPr>
          <a:xfrm>
            <a:off x="1001439" y="3643543"/>
            <a:ext cx="5335566" cy="2795353"/>
          </a:xfrm>
          <a:prstGeom prst="rect">
            <a:avLst/>
          </a:prstGeom>
        </p:spPr>
      </p:pic>
      <p:pic>
        <p:nvPicPr>
          <p:cNvPr id="3" name="Imazhi 2">
            <a:extLst>
              <a:ext uri="{FF2B5EF4-FFF2-40B4-BE49-F238E27FC236}">
                <a16:creationId xmlns:a16="http://schemas.microsoft.com/office/drawing/2014/main" id="{BD5652CB-7504-C165-0505-6B2F6BC2F02D}"/>
              </a:ext>
            </a:extLst>
          </p:cNvPr>
          <p:cNvPicPr>
            <a:picLocks noChangeAspect="1"/>
          </p:cNvPicPr>
          <p:nvPr/>
        </p:nvPicPr>
        <p:blipFill>
          <a:blip r:embed="rId3"/>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157331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15218-1FD8-3BB2-5D07-A9A2923245C1}"/>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047C35C9-7623-F9D2-17FE-7888B730259C}"/>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F8B09FCE-D574-7B90-001F-06C6F4D00B55}"/>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Cài đặt giải thuật</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Backtracking</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6700EB26-37A1-FC5B-D13F-9AA42981D90F}"/>
              </a:ext>
            </a:extLst>
          </p:cNvPr>
          <p:cNvPicPr>
            <a:picLocks noChangeAspect="1"/>
          </p:cNvPicPr>
          <p:nvPr/>
        </p:nvPicPr>
        <p:blipFill>
          <a:blip r:embed="rId2"/>
          <a:srcRect t="78458"/>
          <a:stretch/>
        </p:blipFill>
        <p:spPr>
          <a:xfrm>
            <a:off x="1001439" y="3662962"/>
            <a:ext cx="9068753" cy="1634595"/>
          </a:xfrm>
          <a:prstGeom prst="rect">
            <a:avLst/>
          </a:prstGeom>
        </p:spPr>
      </p:pic>
      <p:pic>
        <p:nvPicPr>
          <p:cNvPr id="4" name="Imazhi 3">
            <a:extLst>
              <a:ext uri="{FF2B5EF4-FFF2-40B4-BE49-F238E27FC236}">
                <a16:creationId xmlns:a16="http://schemas.microsoft.com/office/drawing/2014/main" id="{66E1E01E-4937-81D4-1D4C-B2C0F62267C0}"/>
              </a:ext>
            </a:extLst>
          </p:cNvPr>
          <p:cNvPicPr>
            <a:picLocks noChangeAspect="1"/>
          </p:cNvPicPr>
          <p:nvPr/>
        </p:nvPicPr>
        <p:blipFill>
          <a:blip r:embed="rId3"/>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219680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BF5E3-AA1C-355A-46C7-3A39F7C76648}"/>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BB3CC0B9-194E-FA51-66D8-F94035CE7166}"/>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641A52CE-C747-AC2C-223D-658BAD21A216}"/>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Tích hợp giải thuật vào đồ họa</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Welch-Powell</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02F0B23F-377B-9521-03D6-009163F3DCF9}"/>
              </a:ext>
            </a:extLst>
          </p:cNvPr>
          <p:cNvPicPr>
            <a:picLocks noChangeAspect="1"/>
          </p:cNvPicPr>
          <p:nvPr/>
        </p:nvPicPr>
        <p:blipFill>
          <a:blip r:embed="rId2"/>
          <a:srcRect b="47620"/>
          <a:stretch/>
        </p:blipFill>
        <p:spPr>
          <a:xfrm>
            <a:off x="1001439" y="3643544"/>
            <a:ext cx="9047022" cy="1815395"/>
          </a:xfrm>
          <a:prstGeom prst="rect">
            <a:avLst/>
          </a:prstGeom>
        </p:spPr>
      </p:pic>
      <p:pic>
        <p:nvPicPr>
          <p:cNvPr id="5" name="Hình ảnh 1">
            <a:extLst>
              <a:ext uri="{FF2B5EF4-FFF2-40B4-BE49-F238E27FC236}">
                <a16:creationId xmlns:a16="http://schemas.microsoft.com/office/drawing/2014/main" id="{D6490558-C7D8-58EE-661F-CD62BE405FBA}"/>
              </a:ext>
            </a:extLst>
          </p:cNvPr>
          <p:cNvPicPr>
            <a:picLocks noChangeAspect="1"/>
          </p:cNvPicPr>
          <p:nvPr/>
        </p:nvPicPr>
        <p:blipFill>
          <a:blip r:embed="rId2"/>
          <a:srcRect t="55405"/>
          <a:stretch/>
        </p:blipFill>
        <p:spPr>
          <a:xfrm>
            <a:off x="1001440" y="3644509"/>
            <a:ext cx="10189122" cy="1814429"/>
          </a:xfrm>
          <a:prstGeom prst="rect">
            <a:avLst/>
          </a:prstGeom>
        </p:spPr>
      </p:pic>
      <p:pic>
        <p:nvPicPr>
          <p:cNvPr id="7" name="Hình ảnh 1">
            <a:extLst>
              <a:ext uri="{FF2B5EF4-FFF2-40B4-BE49-F238E27FC236}">
                <a16:creationId xmlns:a16="http://schemas.microsoft.com/office/drawing/2014/main" id="{C23A641B-22C7-4708-CCE2-054A9432B8CD}"/>
              </a:ext>
            </a:extLst>
          </p:cNvPr>
          <p:cNvPicPr>
            <a:picLocks noChangeAspect="1"/>
          </p:cNvPicPr>
          <p:nvPr/>
        </p:nvPicPr>
        <p:blipFill>
          <a:blip r:embed="rId3"/>
          <a:stretch>
            <a:fillRect/>
          </a:stretch>
        </p:blipFill>
        <p:spPr>
          <a:xfrm>
            <a:off x="1001437" y="3643544"/>
            <a:ext cx="10189121" cy="2827803"/>
          </a:xfrm>
          <a:prstGeom prst="rect">
            <a:avLst/>
          </a:prstGeom>
        </p:spPr>
      </p:pic>
      <p:pic>
        <p:nvPicPr>
          <p:cNvPr id="4" name="Imazhi 3">
            <a:extLst>
              <a:ext uri="{FF2B5EF4-FFF2-40B4-BE49-F238E27FC236}">
                <a16:creationId xmlns:a16="http://schemas.microsoft.com/office/drawing/2014/main" id="{0D25B467-6702-BCDE-DFD9-B0D2A232CDF6}"/>
              </a:ext>
            </a:extLst>
          </p:cNvPr>
          <p:cNvPicPr>
            <a:picLocks noChangeAspect="1"/>
          </p:cNvPicPr>
          <p:nvPr/>
        </p:nvPicPr>
        <p:blipFill>
          <a:blip r:embed="rId4"/>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337347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D8400-EAC2-4F51-B9E2-904C44E4A21E}"/>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D59EA0D9-0BB4-52E1-3930-B4EC5E2ABD58}"/>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81494879-C2B1-42EE-5EDE-611692CB1F98}"/>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Tích hợp giải thuật vào đồ họa</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Backtracking</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FBEED827-00BB-F860-62D7-D3B342CE27F0}"/>
              </a:ext>
            </a:extLst>
          </p:cNvPr>
          <p:cNvPicPr>
            <a:picLocks noChangeAspect="1"/>
          </p:cNvPicPr>
          <p:nvPr/>
        </p:nvPicPr>
        <p:blipFill>
          <a:blip r:embed="rId2"/>
          <a:srcRect b="47620"/>
          <a:stretch/>
        </p:blipFill>
        <p:spPr>
          <a:xfrm>
            <a:off x="1001439" y="3643544"/>
            <a:ext cx="9047022" cy="1815395"/>
          </a:xfrm>
          <a:prstGeom prst="rect">
            <a:avLst/>
          </a:prstGeom>
        </p:spPr>
      </p:pic>
      <p:pic>
        <p:nvPicPr>
          <p:cNvPr id="5" name="Hình ảnh 1">
            <a:extLst>
              <a:ext uri="{FF2B5EF4-FFF2-40B4-BE49-F238E27FC236}">
                <a16:creationId xmlns:a16="http://schemas.microsoft.com/office/drawing/2014/main" id="{B3D63761-C1AC-53AA-B11D-986600B5B2F7}"/>
              </a:ext>
            </a:extLst>
          </p:cNvPr>
          <p:cNvPicPr>
            <a:picLocks noChangeAspect="1"/>
          </p:cNvPicPr>
          <p:nvPr/>
        </p:nvPicPr>
        <p:blipFill>
          <a:blip r:embed="rId3"/>
          <a:srcRect t="57924" b="-1"/>
          <a:stretch/>
        </p:blipFill>
        <p:spPr>
          <a:xfrm>
            <a:off x="1001439" y="3643544"/>
            <a:ext cx="9911726" cy="1815395"/>
          </a:xfrm>
          <a:prstGeom prst="rect">
            <a:avLst/>
          </a:prstGeom>
        </p:spPr>
      </p:pic>
      <p:pic>
        <p:nvPicPr>
          <p:cNvPr id="7" name="Hình ảnh 1">
            <a:extLst>
              <a:ext uri="{FF2B5EF4-FFF2-40B4-BE49-F238E27FC236}">
                <a16:creationId xmlns:a16="http://schemas.microsoft.com/office/drawing/2014/main" id="{D22444BB-BA68-CDB0-A5AB-49A5D2757D64}"/>
              </a:ext>
            </a:extLst>
          </p:cNvPr>
          <p:cNvPicPr>
            <a:picLocks noChangeAspect="1"/>
          </p:cNvPicPr>
          <p:nvPr/>
        </p:nvPicPr>
        <p:blipFill>
          <a:blip r:embed="rId4"/>
          <a:stretch>
            <a:fillRect/>
          </a:stretch>
        </p:blipFill>
        <p:spPr>
          <a:xfrm>
            <a:off x="1001439" y="3643544"/>
            <a:ext cx="9911726" cy="2750817"/>
          </a:xfrm>
          <a:prstGeom prst="rect">
            <a:avLst/>
          </a:prstGeom>
        </p:spPr>
      </p:pic>
      <p:pic>
        <p:nvPicPr>
          <p:cNvPr id="4" name="Imazhi 3">
            <a:extLst>
              <a:ext uri="{FF2B5EF4-FFF2-40B4-BE49-F238E27FC236}">
                <a16:creationId xmlns:a16="http://schemas.microsoft.com/office/drawing/2014/main" id="{CA161201-0F66-1836-E934-14BB06CEE316}"/>
              </a:ext>
            </a:extLst>
          </p:cNvPr>
          <p:cNvPicPr>
            <a:picLocks noChangeAspect="1"/>
          </p:cNvPicPr>
          <p:nvPr/>
        </p:nvPicPr>
        <p:blipFill>
          <a:blip r:embed="rId5"/>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103097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97B30-71BD-F67E-1004-922006549BF6}"/>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38888AB8-438B-E56D-938B-B9EBB1B29278}"/>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p>
        </p:txBody>
      </p:sp>
      <p:sp>
        <p:nvSpPr>
          <p:cNvPr id="3" name="Vendmbajtësi i përmbajtjes 2">
            <a:extLst>
              <a:ext uri="{FF2B5EF4-FFF2-40B4-BE49-F238E27FC236}">
                <a16:creationId xmlns:a16="http://schemas.microsoft.com/office/drawing/2014/main" id="{32343BC9-CE29-44C9-0187-CB847EBE71C0}"/>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6. Kết quả</a:t>
            </a:r>
          </a:p>
          <a:p>
            <a:pPr lvl="1"/>
            <a:r>
              <a:rPr lang="vi-VN" sz="2400">
                <a:latin typeface="Arial" panose="020B0604020202020204" pitchFamily="34" charset="0"/>
                <a:cs typeface="Arial" panose="020B0604020202020204" pitchFamily="34" charset="0"/>
              </a:rPr>
              <a:t>Giao diện</a:t>
            </a:r>
          </a:p>
          <a:p>
            <a:pPr lvl="2">
              <a:buFont typeface="Courier New" panose="02070309020205020404" pitchFamily="49" charset="0"/>
              <a:buChar char="o"/>
            </a:pPr>
            <a:r>
              <a:rPr lang="vi-VN" sz="2400">
                <a:latin typeface="Arial" panose="020B0604020202020204" pitchFamily="34" charset="0"/>
                <a:cs typeface="Arial" panose="020B0604020202020204" pitchFamily="34" charset="0"/>
              </a:rPr>
              <a:t>Giao diện chính</a:t>
            </a:r>
          </a:p>
        </p:txBody>
      </p:sp>
      <p:pic>
        <p:nvPicPr>
          <p:cNvPr id="4" name="Imazhi 3">
            <a:extLst>
              <a:ext uri="{FF2B5EF4-FFF2-40B4-BE49-F238E27FC236}">
                <a16:creationId xmlns:a16="http://schemas.microsoft.com/office/drawing/2014/main" id="{8BFD3785-0138-54A1-E16E-4EF2242B3525}"/>
              </a:ext>
            </a:extLst>
          </p:cNvPr>
          <p:cNvPicPr>
            <a:picLocks noChangeAspect="1"/>
          </p:cNvPicPr>
          <p:nvPr/>
        </p:nvPicPr>
        <p:blipFill>
          <a:blip r:embed="rId3"/>
          <a:stretch>
            <a:fillRect/>
          </a:stretch>
        </p:blipFill>
        <p:spPr>
          <a:xfrm>
            <a:off x="10731008" y="5481210"/>
            <a:ext cx="1794424" cy="1600907"/>
          </a:xfrm>
          <a:prstGeom prst="flowChartConnector">
            <a:avLst/>
          </a:prstGeom>
          <a:solidFill>
            <a:srgbClr val="FF0000"/>
          </a:solidFill>
          <a:ln>
            <a:solidFill>
              <a:srgbClr val="FFC000"/>
            </a:solidFill>
          </a:ln>
        </p:spPr>
      </p:pic>
      <p:pic>
        <p:nvPicPr>
          <p:cNvPr id="6" name="Hình ảnh 1">
            <a:extLst>
              <a:ext uri="{FF2B5EF4-FFF2-40B4-BE49-F238E27FC236}">
                <a16:creationId xmlns:a16="http://schemas.microsoft.com/office/drawing/2014/main" id="{78BEF9A2-B195-5462-07DF-A4532310191C}"/>
              </a:ext>
            </a:extLst>
          </p:cNvPr>
          <p:cNvPicPr>
            <a:picLocks noChangeAspect="1"/>
          </p:cNvPicPr>
          <p:nvPr/>
        </p:nvPicPr>
        <p:blipFill>
          <a:blip r:embed="rId4"/>
          <a:stretch>
            <a:fillRect/>
          </a:stretch>
        </p:blipFill>
        <p:spPr>
          <a:xfrm>
            <a:off x="4912242" y="2721935"/>
            <a:ext cx="5381940" cy="3936704"/>
          </a:xfrm>
          <a:prstGeom prst="rect">
            <a:avLst/>
          </a:prstGeom>
        </p:spPr>
      </p:pic>
    </p:spTree>
    <p:extLst>
      <p:ext uri="{BB962C8B-B14F-4D97-AF65-F5344CB8AC3E}">
        <p14:creationId xmlns:p14="http://schemas.microsoft.com/office/powerpoint/2010/main" val="119474487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328D2-A3C9-E3B3-187D-92F2BCC09DC8}"/>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05FC9E08-D011-FDA4-24C2-AE8680C69F14}"/>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p>
        </p:txBody>
      </p:sp>
      <p:sp>
        <p:nvSpPr>
          <p:cNvPr id="3" name="Vendmbajtësi i përmbajtjes 2">
            <a:extLst>
              <a:ext uri="{FF2B5EF4-FFF2-40B4-BE49-F238E27FC236}">
                <a16:creationId xmlns:a16="http://schemas.microsoft.com/office/drawing/2014/main" id="{ED67606F-D5B2-CACB-D255-7F0DB3C4FFB9}"/>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6. Kết quả</a:t>
            </a:r>
          </a:p>
          <a:p>
            <a:pPr lvl="1"/>
            <a:r>
              <a:rPr lang="vi-VN" sz="2400">
                <a:latin typeface="Arial" panose="020B0604020202020204" pitchFamily="34" charset="0"/>
                <a:cs typeface="Arial" panose="020B0604020202020204" pitchFamily="34" charset="0"/>
              </a:rPr>
              <a:t>Giao diện</a:t>
            </a:r>
          </a:p>
          <a:p>
            <a:pPr lvl="2">
              <a:buFont typeface="Courier New" panose="02070309020205020404" pitchFamily="49" charset="0"/>
              <a:buChar char="o"/>
            </a:pPr>
            <a:r>
              <a:rPr lang="vi-VN" sz="2400">
                <a:latin typeface="Arial" panose="020B0604020202020204" pitchFamily="34" charset="0"/>
                <a:cs typeface="Arial" panose="020B0604020202020204" pitchFamily="34" charset="0"/>
              </a:rPr>
              <a:t>Cửa sổ nhập đỉnh và cạnh thủ công</a:t>
            </a:r>
          </a:p>
          <a:p>
            <a:pPr lvl="2">
              <a:buFont typeface="Courier New" panose="02070309020205020404" pitchFamily="49" charset="0"/>
              <a:buChar char="o"/>
            </a:pPr>
            <a:r>
              <a:rPr lang="vi-VN" sz="2400">
                <a:latin typeface="Arial" panose="020B0604020202020204" pitchFamily="34" charset="0"/>
                <a:cs typeface="Arial" panose="020B0604020202020204" pitchFamily="34" charset="0"/>
              </a:rPr>
              <a:t>Cửa sổ nhập ma trận kề</a:t>
            </a:r>
          </a:p>
        </p:txBody>
      </p:sp>
      <p:pic>
        <p:nvPicPr>
          <p:cNvPr id="4" name="Imazhi 3">
            <a:extLst>
              <a:ext uri="{FF2B5EF4-FFF2-40B4-BE49-F238E27FC236}">
                <a16:creationId xmlns:a16="http://schemas.microsoft.com/office/drawing/2014/main" id="{2F2EF87F-9AE7-C2C6-0936-B4790DF68088}"/>
              </a:ext>
            </a:extLst>
          </p:cNvPr>
          <p:cNvPicPr>
            <a:picLocks noChangeAspect="1"/>
          </p:cNvPicPr>
          <p:nvPr/>
        </p:nvPicPr>
        <p:blipFill>
          <a:blip r:embed="rId3"/>
          <a:stretch>
            <a:fillRect/>
          </a:stretch>
        </p:blipFill>
        <p:spPr>
          <a:xfrm>
            <a:off x="10731008" y="5481210"/>
            <a:ext cx="1794424" cy="1600907"/>
          </a:xfrm>
          <a:prstGeom prst="flowChartConnector">
            <a:avLst/>
          </a:prstGeom>
          <a:solidFill>
            <a:srgbClr val="FF0000"/>
          </a:solidFill>
          <a:ln>
            <a:solidFill>
              <a:srgbClr val="FFC000"/>
            </a:solidFill>
          </a:ln>
        </p:spPr>
      </p:pic>
      <p:pic>
        <p:nvPicPr>
          <p:cNvPr id="5" name="Hình ảnh 1">
            <a:extLst>
              <a:ext uri="{FF2B5EF4-FFF2-40B4-BE49-F238E27FC236}">
                <a16:creationId xmlns:a16="http://schemas.microsoft.com/office/drawing/2014/main" id="{B50A6CAE-2969-8210-927C-B09E4CBE3138}"/>
              </a:ext>
            </a:extLst>
          </p:cNvPr>
          <p:cNvPicPr>
            <a:picLocks noChangeAspect="1"/>
          </p:cNvPicPr>
          <p:nvPr/>
        </p:nvPicPr>
        <p:blipFill>
          <a:blip r:embed="rId4"/>
          <a:stretch>
            <a:fillRect/>
          </a:stretch>
        </p:blipFill>
        <p:spPr>
          <a:xfrm>
            <a:off x="1302395" y="4136531"/>
            <a:ext cx="3156162" cy="2278595"/>
          </a:xfrm>
          <a:prstGeom prst="rect">
            <a:avLst/>
          </a:prstGeom>
        </p:spPr>
      </p:pic>
      <p:pic>
        <p:nvPicPr>
          <p:cNvPr id="7" name="Hình ảnh 1">
            <a:extLst>
              <a:ext uri="{FF2B5EF4-FFF2-40B4-BE49-F238E27FC236}">
                <a16:creationId xmlns:a16="http://schemas.microsoft.com/office/drawing/2014/main" id="{0EE7A72B-4127-99BC-31EF-23F081094707}"/>
              </a:ext>
            </a:extLst>
          </p:cNvPr>
          <p:cNvPicPr>
            <a:picLocks noChangeAspect="1"/>
          </p:cNvPicPr>
          <p:nvPr/>
        </p:nvPicPr>
        <p:blipFill>
          <a:blip r:embed="rId5"/>
          <a:stretch>
            <a:fillRect/>
          </a:stretch>
        </p:blipFill>
        <p:spPr>
          <a:xfrm>
            <a:off x="5794155" y="3826177"/>
            <a:ext cx="3878580" cy="2723515"/>
          </a:xfrm>
          <a:prstGeom prst="rect">
            <a:avLst/>
          </a:prstGeom>
        </p:spPr>
      </p:pic>
    </p:spTree>
    <p:extLst>
      <p:ext uri="{BB962C8B-B14F-4D97-AF65-F5344CB8AC3E}">
        <p14:creationId xmlns:p14="http://schemas.microsoft.com/office/powerpoint/2010/main" val="152592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672C7-D43A-7E4D-F753-AD30534683A0}"/>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77CBA93B-09E2-4BFD-8526-8F733714069B}"/>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p>
        </p:txBody>
      </p:sp>
      <p:sp>
        <p:nvSpPr>
          <p:cNvPr id="3" name="Vendmbajtësi i përmbajtjes 2">
            <a:extLst>
              <a:ext uri="{FF2B5EF4-FFF2-40B4-BE49-F238E27FC236}">
                <a16:creationId xmlns:a16="http://schemas.microsoft.com/office/drawing/2014/main" id="{2907EEA9-191E-7D02-59B7-CD558014EBFA}"/>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6. Kết quả</a:t>
            </a:r>
          </a:p>
          <a:p>
            <a:pPr lvl="1"/>
            <a:r>
              <a:rPr lang="vi-VN" sz="2400">
                <a:latin typeface="Arial" panose="020B0604020202020204" pitchFamily="34" charset="0"/>
                <a:cs typeface="Arial" panose="020B0604020202020204" pitchFamily="34" charset="0"/>
              </a:rPr>
              <a:t>So sánh hiệu năng</a:t>
            </a:r>
          </a:p>
          <a:p>
            <a:pPr lvl="2">
              <a:buFont typeface="Courier New" panose="02070309020205020404" pitchFamily="49" charset="0"/>
              <a:buChar char="o"/>
            </a:pPr>
            <a:r>
              <a:rPr lang="vi-VN" sz="2400">
                <a:latin typeface="Arial" panose="020B0604020202020204" pitchFamily="34" charset="0"/>
                <a:cs typeface="Arial" panose="020B0604020202020204" pitchFamily="34" charset="0"/>
              </a:rPr>
              <a:t>Gần như không chênh lệch về sắc số lẫn thời gian tô màu.</a:t>
            </a:r>
          </a:p>
          <a:p>
            <a:pPr lvl="2">
              <a:buFont typeface="Courier New" panose="02070309020205020404" pitchFamily="49" charset="0"/>
              <a:buChar char="o"/>
            </a:pPr>
            <a:r>
              <a:rPr lang="vi-VN" sz="2400">
                <a:latin typeface="Arial" panose="020B0604020202020204" pitchFamily="34" charset="0"/>
                <a:cs typeface="Arial" panose="020B0604020202020204" pitchFamily="34" charset="0"/>
              </a:rPr>
              <a:t>Giải thuật Backtracking cho sắc số thật sự, đồng thời mất nhiều thời gian hơn giải thuật Welch-Powell.</a:t>
            </a:r>
          </a:p>
        </p:txBody>
      </p:sp>
      <p:pic>
        <p:nvPicPr>
          <p:cNvPr id="4" name="Imazhi 3">
            <a:extLst>
              <a:ext uri="{FF2B5EF4-FFF2-40B4-BE49-F238E27FC236}">
                <a16:creationId xmlns:a16="http://schemas.microsoft.com/office/drawing/2014/main" id="{1805A603-7ACE-8A96-1613-F3C962D0C2EA}"/>
              </a:ext>
            </a:extLst>
          </p:cNvPr>
          <p:cNvPicPr>
            <a:picLocks noChangeAspect="1"/>
          </p:cNvPicPr>
          <p:nvPr/>
        </p:nvPicPr>
        <p:blipFill>
          <a:blip r:embed="rId3"/>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3866139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100000">
              <a:schemeClr val="accent4">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1309FED4-9B79-E897-A823-F26B02CDA9D0}"/>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p>
        </p:txBody>
      </p:sp>
      <p:sp>
        <p:nvSpPr>
          <p:cNvPr id="3" name="Vendmbajtësi i përmbajtjes 2">
            <a:extLst>
              <a:ext uri="{FF2B5EF4-FFF2-40B4-BE49-F238E27FC236}">
                <a16:creationId xmlns:a16="http://schemas.microsoft.com/office/drawing/2014/main" id="{3A721508-C097-AC73-3C9F-9061910B3799}"/>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6. Kết quả</a:t>
            </a:r>
          </a:p>
          <a:p>
            <a:pPr lvl="1"/>
            <a:r>
              <a:rPr lang="en-US" sz="2400">
                <a:latin typeface="Arial" panose="020B0604020202020204" pitchFamily="34" charset="0"/>
                <a:cs typeface="Arial" panose="020B0604020202020204" pitchFamily="34" charset="0"/>
              </a:rPr>
              <a:t>Hạn chế:</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Có giới hạn về màu sắc.</a:t>
            </a:r>
          </a:p>
          <a:p>
            <a:pPr lvl="2">
              <a:buFont typeface="Courier New" panose="02070309020205020404" pitchFamily="49" charset="0"/>
              <a:buChar char="o"/>
            </a:pPr>
            <a:r>
              <a:rPr lang="vi-VN" sz="2400">
                <a:latin typeface="Arial" panose="020B0604020202020204" pitchFamily="34" charset="0"/>
                <a:cs typeface="Arial" panose="020B0604020202020204" pitchFamily="34" charset="0"/>
              </a:rPr>
              <a:t>Các đỉnh dễ bị chồng lên nhau.</a:t>
            </a:r>
          </a:p>
          <a:p>
            <a:pPr marL="457200" lvl="1" indent="0">
              <a:buNone/>
            </a:pPr>
            <a:endParaRPr lang="vi-VN">
              <a:latin typeface="Arial" panose="020B0604020202020204" pitchFamily="34" charset="0"/>
              <a:cs typeface="Arial" panose="020B0604020202020204" pitchFamily="34" charset="0"/>
            </a:endParaRPr>
          </a:p>
        </p:txBody>
      </p:sp>
      <p:pic>
        <p:nvPicPr>
          <p:cNvPr id="5" name="Imazhi 4">
            <a:extLst>
              <a:ext uri="{FF2B5EF4-FFF2-40B4-BE49-F238E27FC236}">
                <a16:creationId xmlns:a16="http://schemas.microsoft.com/office/drawing/2014/main" id="{7D0FA069-F76D-B376-F450-022E32BDA0C7}"/>
              </a:ext>
            </a:extLst>
          </p:cNvPr>
          <p:cNvPicPr>
            <a:picLocks noChangeAspect="1"/>
          </p:cNvPicPr>
          <p:nvPr/>
        </p:nvPicPr>
        <p:blipFill>
          <a:blip r:embed="rId3"/>
          <a:srcRect t="20129" r="18889"/>
          <a:stretch/>
        </p:blipFill>
        <p:spPr>
          <a:xfrm>
            <a:off x="6210437" y="2678041"/>
            <a:ext cx="5216182" cy="3760855"/>
          </a:xfrm>
          <a:prstGeom prst="rect">
            <a:avLst/>
          </a:prstGeom>
        </p:spPr>
      </p:pic>
      <p:pic>
        <p:nvPicPr>
          <p:cNvPr id="4" name="Imazhi 3">
            <a:extLst>
              <a:ext uri="{FF2B5EF4-FFF2-40B4-BE49-F238E27FC236}">
                <a16:creationId xmlns:a16="http://schemas.microsoft.com/office/drawing/2014/main" id="{382454B6-2DBB-5FF6-F32B-AC7CF4A18612}"/>
              </a:ext>
            </a:extLst>
          </p:cNvPr>
          <p:cNvPicPr>
            <a:picLocks noChangeAspect="1"/>
          </p:cNvPicPr>
          <p:nvPr/>
        </p:nvPicPr>
        <p:blipFill>
          <a:blip r:embed="rId4"/>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8263343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D2CF84F0-D7BD-9681-5718-FA97756D9E52}"/>
              </a:ext>
            </a:extLst>
          </p:cNvPr>
          <p:cNvSpPr>
            <a:spLocks noGrp="1"/>
          </p:cNvSpPr>
          <p:nvPr>
            <p:ph type="title"/>
          </p:nvPr>
        </p:nvSpPr>
        <p:spPr/>
        <p:txBody>
          <a:bodyPr/>
          <a:lstStyle/>
          <a:p>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7CB4976D-0FB8-6A16-24DA-8C70D560F0E5}"/>
              </a:ext>
            </a:extLst>
          </p:cNvPr>
          <p:cNvSpPr>
            <a:spLocks noGrp="1"/>
          </p:cNvSpPr>
          <p:nvPr>
            <p:ph idx="1"/>
          </p:nvPr>
        </p:nvSpPr>
        <p:spPr>
          <a:xfrm>
            <a:off x="1711678" y="2270051"/>
            <a:ext cx="9613861" cy="3599316"/>
          </a:xfrm>
        </p:spPr>
        <p:txBody>
          <a:bodyPr>
            <a:normAutofit/>
          </a:bodyPr>
          <a:lstStyle/>
          <a:p>
            <a:pPr marL="0" indent="0">
              <a:buNone/>
            </a:pPr>
            <a:endParaRPr lang="vi-VN" sz="36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C292E73-EECF-5988-0F7C-677BB5B1DEE1}"/>
              </a:ext>
            </a:extLst>
          </p:cNvPr>
          <p:cNvSpPr txBox="1"/>
          <p:nvPr/>
        </p:nvSpPr>
        <p:spPr>
          <a:xfrm>
            <a:off x="2477386" y="2782669"/>
            <a:ext cx="7572247" cy="646331"/>
          </a:xfrm>
          <a:prstGeom prst="rect">
            <a:avLst/>
          </a:prstGeom>
          <a:noFill/>
        </p:spPr>
        <p:txBody>
          <a:bodyPr wrap="square">
            <a:spAutoFit/>
          </a:bodyPr>
          <a:lstStyle/>
          <a:p>
            <a:pPr marL="0" indent="0">
              <a:buNone/>
            </a:pPr>
            <a:r>
              <a:rPr lang="en-US" sz="3600">
                <a:latin typeface="Arial" panose="020B0604020202020204" pitchFamily="34" charset="0"/>
                <a:cs typeface="Arial" panose="020B0604020202020204" pitchFamily="34" charset="0"/>
              </a:rPr>
              <a:t>CẢM ƠN THẦY CÔ ĐÃ THEO DÕI!</a:t>
            </a:r>
            <a:endParaRPr lang="vi-VN" sz="3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71984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4C60A1-3D89-595F-8DE0-B595585B9B6A}"/>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Inhoud-plekhouer 2">
            <a:extLst>
              <a:ext uri="{FF2B5EF4-FFF2-40B4-BE49-F238E27FC236}">
                <a16:creationId xmlns:a16="http://schemas.microsoft.com/office/drawing/2014/main" id="{FBED2F4A-F6FA-FB9D-E71E-E04BB60398CD}"/>
              </a:ext>
            </a:extLst>
          </p:cNvPr>
          <p:cNvSpPr>
            <a:spLocks noGrp="1"/>
          </p:cNvSpPr>
          <p:nvPr>
            <p:ph idx="1"/>
          </p:nvPr>
        </p:nvSpPr>
        <p:spPr/>
        <p:txBody>
          <a:bodyPr>
            <a:normAutofit/>
          </a:bodyPr>
          <a:lstStyle/>
          <a:p>
            <a:pPr marL="457200" indent="-457200">
              <a:buAutoNum type="arabicPeriod"/>
            </a:pPr>
            <a:r>
              <a:rPr lang="en-US">
                <a:latin typeface="Arial" panose="020B0604020202020204" pitchFamily="34" charset="0"/>
                <a:cs typeface="Arial" panose="020B0604020202020204" pitchFamily="34" charset="0"/>
              </a:rPr>
              <a:t>Giới thiệu đề tài</a:t>
            </a:r>
          </a:p>
          <a:p>
            <a:pPr lvl="1"/>
            <a:r>
              <a:rPr lang="en-US" sz="2400">
                <a:latin typeface="Arial" panose="020B0604020202020204" pitchFamily="34" charset="0"/>
                <a:cs typeface="Arial" panose="020B0604020202020204" pitchFamily="34" charset="0"/>
              </a:rPr>
              <a:t>Tô màu đồ thị là một bài toán trong lý thuyết đồ thị. Để thực hiện bài toán, ta tô màu các đỉnh của đồ thị sao cho cho hai đỉnh kề nhau khác màu.</a:t>
            </a:r>
          </a:p>
          <a:p>
            <a:pPr lvl="1"/>
            <a:r>
              <a:rPr lang="en-US" sz="2400">
                <a:latin typeface="Arial" panose="020B0604020202020204" pitchFamily="34" charset="0"/>
                <a:cs typeface="Arial" panose="020B0604020202020204" pitchFamily="34" charset="0"/>
              </a:rPr>
              <a:t>Mục tiêu của đề tài là cài đặt giải thuật, tích hợp với giao diện đồ họa để biểu thị trực quan bài toán tô màu đồ thị.</a:t>
            </a:r>
            <a:endParaRPr lang="vi-VN" sz="2400">
              <a:latin typeface="Arial" panose="020B0604020202020204" pitchFamily="34" charset="0"/>
              <a:cs typeface="Arial" panose="020B0604020202020204" pitchFamily="34" charset="0"/>
            </a:endParaRPr>
          </a:p>
        </p:txBody>
      </p:sp>
      <p:pic>
        <p:nvPicPr>
          <p:cNvPr id="4" name="Imazhi 3">
            <a:extLst>
              <a:ext uri="{FF2B5EF4-FFF2-40B4-BE49-F238E27FC236}">
                <a16:creationId xmlns:a16="http://schemas.microsoft.com/office/drawing/2014/main" id="{9AD6A3A4-9249-21C4-309F-843D9E4EDF55}"/>
              </a:ext>
            </a:extLst>
          </p:cNvPr>
          <p:cNvPicPr>
            <a:picLocks noChangeAspect="1"/>
          </p:cNvPicPr>
          <p:nvPr/>
        </p:nvPicPr>
        <p:blipFill>
          <a:blip r:embed="rId2"/>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3989427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78123D2A-923C-2EA2-723E-98813ACDD935}"/>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971755E0-D6EE-0776-BEF8-0A4F4499D352}"/>
              </a:ext>
            </a:extLst>
          </p:cNvPr>
          <p:cNvSpPr>
            <a:spLocks noGrp="1"/>
          </p:cNvSpPr>
          <p:nvPr>
            <p:ph idx="1"/>
          </p:nvPr>
        </p:nvSpPr>
        <p:spPr/>
        <p:txBody>
          <a:bodyPr>
            <a:normAutofit/>
          </a:bodyPr>
          <a:lstStyle/>
          <a:p>
            <a:pPr marL="0" indent="0">
              <a:buNone/>
            </a:pPr>
            <a:r>
              <a:rPr lang="en-US">
                <a:latin typeface="Arial" panose="020B0604020202020204" pitchFamily="34" charset="0"/>
                <a:cs typeface="Arial" panose="020B0604020202020204" pitchFamily="34" charset="0"/>
              </a:rPr>
              <a:t>2. Hướng nghiên cứu</a:t>
            </a:r>
          </a:p>
          <a:p>
            <a:pPr lvl="1"/>
            <a:r>
              <a:rPr lang="en-US" sz="2400">
                <a:latin typeface="Arial" panose="020B0604020202020204" pitchFamily="34" charset="0"/>
                <a:cs typeface="Arial" panose="020B0604020202020204" pitchFamily="34" charset="0"/>
              </a:rPr>
              <a:t>Xây dựng giao diện.</a:t>
            </a:r>
          </a:p>
          <a:p>
            <a:pPr lvl="1"/>
            <a:r>
              <a:rPr lang="en-US" sz="2400">
                <a:latin typeface="Arial" panose="020B0604020202020204" pitchFamily="34" charset="0"/>
                <a:cs typeface="Arial" panose="020B0604020202020204" pitchFamily="34" charset="0"/>
              </a:rPr>
              <a:t>Cài đặt hai giải thuật: Welch-Powell và Backtracking.</a:t>
            </a:r>
          </a:p>
          <a:p>
            <a:pPr lvl="1"/>
            <a:r>
              <a:rPr lang="en-US" sz="2400">
                <a:latin typeface="Arial" panose="020B0604020202020204" pitchFamily="34" charset="0"/>
                <a:cs typeface="Arial" panose="020B0604020202020204" pitchFamily="34" charset="0"/>
              </a:rPr>
              <a:t>So sánh hiệu năng của hai giải thuật dựa trên sắc số và thời gian thực hiện.</a:t>
            </a:r>
            <a:endParaRPr lang="vi-VN" sz="2400">
              <a:latin typeface="Arial" panose="020B0604020202020204" pitchFamily="34" charset="0"/>
              <a:cs typeface="Arial" panose="020B0604020202020204" pitchFamily="34" charset="0"/>
            </a:endParaRPr>
          </a:p>
        </p:txBody>
      </p:sp>
      <p:pic>
        <p:nvPicPr>
          <p:cNvPr id="4" name="Imazhi 3">
            <a:extLst>
              <a:ext uri="{FF2B5EF4-FFF2-40B4-BE49-F238E27FC236}">
                <a16:creationId xmlns:a16="http://schemas.microsoft.com/office/drawing/2014/main" id="{63B39110-4BC3-9BDE-257B-AB74B6D161DB}"/>
              </a:ext>
            </a:extLst>
          </p:cNvPr>
          <p:cNvPicPr>
            <a:picLocks noChangeAspect="1"/>
          </p:cNvPicPr>
          <p:nvPr/>
        </p:nvPicPr>
        <p:blipFill>
          <a:blip r:embed="rId2"/>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32839929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6549B6ED-8610-E0DF-DC1C-2541904E4F80}"/>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4748937C-E422-43BF-0646-40469561C656}"/>
              </a:ext>
            </a:extLst>
          </p:cNvPr>
          <p:cNvSpPr>
            <a:spLocks noGrp="1"/>
          </p:cNvSpPr>
          <p:nvPr>
            <p:ph idx="1"/>
          </p:nvPr>
        </p:nvSpPr>
        <p:spPr/>
        <p:txBody>
          <a:bodyPr>
            <a:normAutofit/>
          </a:bodyPr>
          <a:lstStyle/>
          <a:p>
            <a:pPr marL="0" indent="0">
              <a:buNone/>
            </a:pPr>
            <a:r>
              <a:rPr lang="en-US">
                <a:latin typeface="Arial" panose="020B0604020202020204" pitchFamily="34" charset="0"/>
                <a:cs typeface="Arial" panose="020B0604020202020204" pitchFamily="34" charset="0"/>
              </a:rPr>
              <a:t>3. Cơ sở lý thuyết</a:t>
            </a:r>
          </a:p>
          <a:p>
            <a:pPr lvl="1"/>
            <a:r>
              <a:rPr lang="vi-VN" sz="2400">
                <a:effectLst/>
                <a:latin typeface="Arial" panose="020B0604020202020204" pitchFamily="34" charset="0"/>
                <a:ea typeface="Arial" panose="020B0604020202020204" pitchFamily="34" charset="0"/>
                <a:cs typeface="Arial" panose="020B0604020202020204" pitchFamily="34" charset="0"/>
              </a:rPr>
              <a:t>Đồ thị là một cấu trúc rời rạc bao gồm các đỉnh và các cạnh nối các đỉnh này. Chúng ta phân biệt các loại đồ thị khác nhau bởi kiểu và số lượng cạnh nối hai đỉnh nào đó của đồ thị.</a:t>
            </a:r>
          </a:p>
          <a:p>
            <a:endParaRPr lang="vi-VN"/>
          </a:p>
        </p:txBody>
      </p:sp>
      <p:pic>
        <p:nvPicPr>
          <p:cNvPr id="4" name="Imazhi 3">
            <a:extLst>
              <a:ext uri="{FF2B5EF4-FFF2-40B4-BE49-F238E27FC236}">
                <a16:creationId xmlns:a16="http://schemas.microsoft.com/office/drawing/2014/main" id="{FA79602F-8BE9-DA6C-AE55-E26EC5CCA9AC}"/>
              </a:ext>
            </a:extLst>
          </p:cNvPr>
          <p:cNvPicPr>
            <a:picLocks noChangeAspect="1"/>
          </p:cNvPicPr>
          <p:nvPr/>
        </p:nvPicPr>
        <p:blipFill>
          <a:blip r:embed="rId2"/>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272406308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BEDAB3BB-A24A-4C7D-6EF7-5B8891A68EBE}"/>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96806BC8-AF8A-718A-BCB2-6AF977F4D771}"/>
              </a:ext>
            </a:extLst>
          </p:cNvPr>
          <p:cNvSpPr>
            <a:spLocks noGrp="1"/>
          </p:cNvSpPr>
          <p:nvPr>
            <p:ph idx="1"/>
          </p:nvPr>
        </p:nvSpPr>
        <p:spPr>
          <a:xfrm>
            <a:off x="680321" y="2336872"/>
            <a:ext cx="10218051" cy="4063927"/>
          </a:xfrm>
        </p:spPr>
        <p:txBody>
          <a:bodyPr>
            <a:normAutofit fontScale="85000" lnSpcReduction="10000"/>
          </a:bodyPr>
          <a:lstStyle/>
          <a:p>
            <a:pPr marL="0" indent="0">
              <a:buNone/>
            </a:pPr>
            <a:r>
              <a:rPr lang="en-US" sz="2800">
                <a:latin typeface="Arial" panose="020B0604020202020204" pitchFamily="34" charset="0"/>
                <a:cs typeface="Arial" panose="020B0604020202020204" pitchFamily="34" charset="0"/>
              </a:rPr>
              <a:t>3. Cơ sở lý thuyết</a:t>
            </a:r>
          </a:p>
          <a:p>
            <a:pPr lvl="1"/>
            <a:r>
              <a:rPr lang="vi-VN" sz="2800">
                <a:effectLst/>
                <a:latin typeface="Arial" panose="020B0604020202020204" pitchFamily="34" charset="0"/>
                <a:ea typeface="Arial" panose="020B0604020202020204" pitchFamily="34" charset="0"/>
                <a:cs typeface="Arial" panose="020B0604020202020204" pitchFamily="34" charset="0"/>
              </a:rPr>
              <a:t>Một số định nghĩa:</a:t>
            </a:r>
          </a:p>
          <a:p>
            <a:pPr marL="969645" lvl="1" indent="-285750">
              <a:lnSpc>
                <a:spcPct val="150000"/>
              </a:lnSpc>
              <a:spcBef>
                <a:spcPts val="600"/>
              </a:spcBef>
              <a:spcAft>
                <a:spcPts val="600"/>
              </a:spcAft>
              <a:buFont typeface="Courier New" panose="02070309020205020404" pitchFamily="49" charset="0"/>
              <a:buChar char="o"/>
              <a:tabLst>
                <a:tab pos="5257800" algn="l"/>
              </a:tabLst>
            </a:pPr>
            <a:r>
              <a:rPr lang="vi-VN" sz="2800" kern="100">
                <a:effectLst/>
                <a:latin typeface="Arial" panose="020B0604020202020204" pitchFamily="34" charset="0"/>
                <a:ea typeface="Arial" panose="020B0604020202020204" pitchFamily="34" charset="0"/>
                <a:cs typeface="Arial" panose="020B0604020202020204" pitchFamily="34" charset="0"/>
              </a:rPr>
              <a:t>Đồ thị vô hướng G = (V, E) bao gồm V là tập các đỉnh, và E là tập các cặp không có</a:t>
            </a:r>
            <a:r>
              <a:rPr lang="vi-VN" sz="2800" kern="100">
                <a:latin typeface="Arial" panose="020B0604020202020204" pitchFamily="34" charset="0"/>
                <a:ea typeface="Arial" panose="020B0604020202020204" pitchFamily="34" charset="0"/>
                <a:cs typeface="Arial" panose="020B0604020202020204" pitchFamily="34" charset="0"/>
              </a:rPr>
              <a:t> </a:t>
            </a:r>
            <a:r>
              <a:rPr lang="vi-VN" sz="2800">
                <a:effectLst/>
                <a:latin typeface="Arial" panose="020B0604020202020204" pitchFamily="34" charset="0"/>
                <a:ea typeface="Arial" panose="020B0604020202020204" pitchFamily="34" charset="0"/>
                <a:cs typeface="Arial" panose="020B0604020202020204" pitchFamily="34" charset="0"/>
              </a:rPr>
              <a:t>thứ tự gồm hai phần tử khác nhau của V gọi là các cạnh</a:t>
            </a:r>
            <a:r>
              <a:rPr lang="vi-VN" sz="2800">
                <a:latin typeface="Arial" panose="020B0604020202020204" pitchFamily="34" charset="0"/>
                <a:ea typeface="Arial" panose="020B0604020202020204" pitchFamily="34" charset="0"/>
                <a:cs typeface="Arial" panose="020B0604020202020204" pitchFamily="34" charset="0"/>
              </a:rPr>
              <a:t>.</a:t>
            </a:r>
            <a:endParaRPr lang="en-US" sz="2800">
              <a:latin typeface="Arial" panose="020B0604020202020204" pitchFamily="34" charset="0"/>
              <a:ea typeface="Arial" panose="020B0604020202020204" pitchFamily="34" charset="0"/>
              <a:cs typeface="Arial" panose="020B0604020202020204" pitchFamily="34" charset="0"/>
            </a:endParaRPr>
          </a:p>
          <a:p>
            <a:pPr marL="969645" lvl="1" indent="-285750">
              <a:lnSpc>
                <a:spcPct val="150000"/>
              </a:lnSpc>
              <a:spcBef>
                <a:spcPts val="600"/>
              </a:spcBef>
              <a:spcAft>
                <a:spcPts val="600"/>
              </a:spcAft>
              <a:buFont typeface="Courier New" panose="02070309020205020404" pitchFamily="49" charset="0"/>
              <a:buChar char="o"/>
              <a:tabLst>
                <a:tab pos="5257800" algn="l"/>
              </a:tabLst>
            </a:pPr>
            <a:r>
              <a:rPr lang="en-US" sz="2800" kern="100">
                <a:effectLst/>
                <a:latin typeface="Arial" panose="020B0604020202020204" pitchFamily="34" charset="0"/>
                <a:ea typeface="Arial" panose="020B0604020202020204" pitchFamily="34" charset="0"/>
                <a:cs typeface="Arial" panose="020B0604020202020204" pitchFamily="34" charset="0"/>
              </a:rPr>
              <a:t>Hai đỉnh được gọi là liền kề nhau nếu có cạnh nối hai đỉnh đó với nhau. Cạnh</a:t>
            </a:r>
            <a:r>
              <a:rPr lang="en-US" sz="2800" kern="100">
                <a:latin typeface="Arial" panose="020B0604020202020204" pitchFamily="34" charset="0"/>
                <a:ea typeface="Arial" panose="020B0604020202020204" pitchFamily="34" charset="0"/>
                <a:cs typeface="Arial" panose="020B0604020202020204" pitchFamily="34" charset="0"/>
              </a:rPr>
              <a:t> </a:t>
            </a:r>
            <a:r>
              <a:rPr lang="en-US" sz="2800">
                <a:effectLst/>
                <a:latin typeface="Arial" panose="020B0604020202020204" pitchFamily="34" charset="0"/>
                <a:ea typeface="Arial" panose="020B0604020202020204" pitchFamily="34" charset="0"/>
                <a:cs typeface="Arial" panose="020B0604020202020204" pitchFamily="34" charset="0"/>
              </a:rPr>
              <a:t>nối 2 đỉnh lại với nhau được gọi là cạnh liên thuộc.</a:t>
            </a:r>
          </a:p>
          <a:p>
            <a:pPr marL="0" indent="0">
              <a:buNone/>
            </a:pPr>
            <a:endParaRPr lang="vi-VN"/>
          </a:p>
        </p:txBody>
      </p:sp>
      <p:pic>
        <p:nvPicPr>
          <p:cNvPr id="4" name="Imazhi 3">
            <a:extLst>
              <a:ext uri="{FF2B5EF4-FFF2-40B4-BE49-F238E27FC236}">
                <a16:creationId xmlns:a16="http://schemas.microsoft.com/office/drawing/2014/main" id="{6FF054D3-6576-5BA8-8E37-54EABCE64F4A}"/>
              </a:ext>
            </a:extLst>
          </p:cNvPr>
          <p:cNvPicPr>
            <a:picLocks noChangeAspect="1"/>
          </p:cNvPicPr>
          <p:nvPr/>
        </p:nvPicPr>
        <p:blipFill>
          <a:blip r:embed="rId2"/>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92478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C8594-60E1-CB64-BBF9-5DFE00A889AE}"/>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B8B6C2F6-987A-A7F7-2E88-5070E4F2F4DD}"/>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5F43E468-67CD-6B2C-D25A-9999ADE70BAD}"/>
              </a:ext>
            </a:extLst>
          </p:cNvPr>
          <p:cNvSpPr>
            <a:spLocks noGrp="1"/>
          </p:cNvSpPr>
          <p:nvPr>
            <p:ph idx="1"/>
          </p:nvPr>
        </p:nvSpPr>
        <p:spPr/>
        <p:txBody>
          <a:bodyPr>
            <a:normAutofit/>
          </a:bodyPr>
          <a:lstStyle/>
          <a:p>
            <a:pPr marL="0" indent="0">
              <a:buNone/>
            </a:pPr>
            <a:r>
              <a:rPr lang="en-US">
                <a:latin typeface="Arial" panose="020B0604020202020204" pitchFamily="34" charset="0"/>
                <a:cs typeface="Arial" panose="020B0604020202020204" pitchFamily="34" charset="0"/>
              </a:rPr>
              <a:t>3. Cơ sở lý thuyết</a:t>
            </a:r>
          </a:p>
          <a:p>
            <a:pPr lvl="1"/>
            <a:r>
              <a:rPr lang="vi-VN" sz="2400">
                <a:effectLst/>
                <a:latin typeface="Arial" panose="020B0604020202020204" pitchFamily="34" charset="0"/>
                <a:ea typeface="Arial" panose="020B0604020202020204" pitchFamily="34" charset="0"/>
                <a:cs typeface="Arial" panose="020B0604020202020204" pitchFamily="34" charset="0"/>
              </a:rPr>
              <a:t>Một số định nghĩa:</a:t>
            </a:r>
          </a:p>
          <a:p>
            <a:pPr lvl="2">
              <a:buFont typeface="Courier New" panose="02070309020205020404" pitchFamily="49" charset="0"/>
              <a:buChar char="o"/>
            </a:pPr>
            <a:r>
              <a:rPr lang="vi-VN" sz="2400">
                <a:effectLst/>
                <a:latin typeface="Arial" panose="020B0604020202020204" pitchFamily="34" charset="0"/>
                <a:ea typeface="Arial" panose="020B0604020202020204" pitchFamily="34" charset="0"/>
                <a:cs typeface="Arial" panose="020B0604020202020204" pitchFamily="34" charset="0"/>
              </a:rPr>
              <a:t>Tô màu một đơn đồ thị là việc gán màu cho các đỉnh của nó sao cho hai đỉnh liền kề có màu khác nhau. Mỗi đồ thị có thể có nhiều cách tô màu khác nhau.</a:t>
            </a:r>
            <a:endParaRPr lang="en-US" sz="2400">
              <a:effectLst/>
              <a:latin typeface="Arial" panose="020B0604020202020204" pitchFamily="34" charset="0"/>
              <a:ea typeface="Arial" panose="020B0604020202020204" pitchFamily="34" charset="0"/>
              <a:cs typeface="Arial" panose="020B0604020202020204" pitchFamily="34" charset="0"/>
            </a:endParaRPr>
          </a:p>
          <a:p>
            <a:pPr lvl="2">
              <a:buFont typeface="Courier New" panose="02070309020205020404" pitchFamily="49" charset="0"/>
              <a:buChar char="o"/>
            </a:pPr>
            <a:r>
              <a:rPr lang="en-US" sz="2400" b="1">
                <a:effectLst/>
                <a:latin typeface="Arial" panose="020B0604020202020204" pitchFamily="34" charset="0"/>
                <a:ea typeface="Arial" panose="020B0604020202020204" pitchFamily="34" charset="0"/>
                <a:cs typeface="Arial" panose="020B0604020202020204" pitchFamily="34" charset="0"/>
              </a:rPr>
              <a:t>Số màu hay sắc số</a:t>
            </a:r>
            <a:r>
              <a:rPr lang="en-US" sz="2400">
                <a:effectLst/>
                <a:latin typeface="Arial" panose="020B0604020202020204" pitchFamily="34" charset="0"/>
                <a:ea typeface="Arial" panose="020B0604020202020204" pitchFamily="34" charset="0"/>
                <a:cs typeface="Arial" panose="020B0604020202020204" pitchFamily="34" charset="0"/>
              </a:rPr>
              <a:t> (Chromatic number) của một đồ thị G là số màu tối thiểu cần thiết để tô màu G. Ký hiệu: ƴ(G).</a:t>
            </a:r>
            <a:endParaRPr lang="vi-VN" sz="2400">
              <a:latin typeface="Arial" panose="020B0604020202020204" pitchFamily="34" charset="0"/>
              <a:cs typeface="Arial" panose="020B0604020202020204" pitchFamily="34" charset="0"/>
            </a:endParaRPr>
          </a:p>
        </p:txBody>
      </p:sp>
      <p:pic>
        <p:nvPicPr>
          <p:cNvPr id="4" name="Imazhi 3">
            <a:extLst>
              <a:ext uri="{FF2B5EF4-FFF2-40B4-BE49-F238E27FC236}">
                <a16:creationId xmlns:a16="http://schemas.microsoft.com/office/drawing/2014/main" id="{175F4727-515D-6148-ADC4-0FB1A0C992F0}"/>
              </a:ext>
            </a:extLst>
          </p:cNvPr>
          <p:cNvPicPr>
            <a:picLocks noChangeAspect="1"/>
          </p:cNvPicPr>
          <p:nvPr/>
        </p:nvPicPr>
        <p:blipFill>
          <a:blip r:embed="rId2"/>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387007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5C59FF3D-372A-C3ED-4E51-EE4ECF07DA32}"/>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52734B15-2888-075B-A46B-23B11E1A31AF}"/>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4. Giới thiệu thuật toán</a:t>
            </a:r>
          </a:p>
          <a:p>
            <a:pPr lvl="1"/>
            <a:r>
              <a:rPr lang="en-US" sz="2400">
                <a:latin typeface="Arial" panose="020B0604020202020204" pitchFamily="34" charset="0"/>
                <a:cs typeface="Arial" panose="020B0604020202020204" pitchFamily="34" charset="0"/>
              </a:rPr>
              <a:t>Thuật toán </a:t>
            </a:r>
            <a:r>
              <a:rPr lang="en-US" sz="2400">
                <a:effectLst/>
                <a:latin typeface="Arial" panose="020B0604020202020204" pitchFamily="34" charset="0"/>
                <a:ea typeface="Arial" panose="020B0604020202020204" pitchFamily="34" charset="0"/>
                <a:cs typeface="Arial" panose="020B0604020202020204" pitchFamily="34" charset="0"/>
              </a:rPr>
              <a:t>Welch-Powell :</a:t>
            </a:r>
          </a:p>
          <a:p>
            <a:pPr lvl="2">
              <a:buFont typeface="Courier New" panose="02070309020205020404" pitchFamily="49" charset="0"/>
              <a:buChar char="o"/>
            </a:pPr>
            <a:r>
              <a:rPr lang="en-US" sz="2400">
                <a:effectLst/>
                <a:latin typeface="Arial" panose="020B0604020202020204" pitchFamily="34" charset="0"/>
                <a:ea typeface="Arial" panose="020B0604020202020204" pitchFamily="34" charset="0"/>
                <a:cs typeface="Arial" panose="020B0604020202020204" pitchFamily="34" charset="0"/>
              </a:rPr>
              <a:t>Sắp xếp các đỉnh G theo bậc giảm dần.</a:t>
            </a:r>
          </a:p>
          <a:p>
            <a:pPr lvl="2">
              <a:buFont typeface="Courier New" panose="02070309020205020404" pitchFamily="49" charset="0"/>
              <a:buChar char="o"/>
            </a:pPr>
            <a:r>
              <a:rPr lang="en-US" sz="2400">
                <a:effectLst/>
                <a:latin typeface="Arial" panose="020B0604020202020204" pitchFamily="34" charset="0"/>
                <a:ea typeface="Arial" panose="020B0604020202020204" pitchFamily="34" charset="0"/>
                <a:cs typeface="Arial" panose="020B0604020202020204" pitchFamily="34" charset="0"/>
              </a:rPr>
              <a:t>Dùng </a:t>
            </a:r>
            <a:r>
              <a:rPr lang="en-US" sz="2400" kern="100">
                <a:effectLst/>
                <a:latin typeface="Arial" panose="020B0604020202020204" pitchFamily="34" charset="0"/>
                <a:ea typeface="Arial" panose="020B0604020202020204" pitchFamily="34" charset="0"/>
                <a:cs typeface="Arial" panose="020B0604020202020204" pitchFamily="34" charset="0"/>
              </a:rPr>
              <a:t>một màu để tô đỉnh đầu tiên và cũng dùng màu này để tô màu các đỉnh </a:t>
            </a:r>
            <a:r>
              <a:rPr lang="en-US" sz="2400">
                <a:effectLst/>
                <a:latin typeface="Arial" panose="020B0604020202020204" pitchFamily="34" charset="0"/>
                <a:ea typeface="Arial" panose="020B0604020202020204" pitchFamily="34" charset="0"/>
                <a:cs typeface="Arial" panose="020B0604020202020204" pitchFamily="34" charset="0"/>
              </a:rPr>
              <a:t>liên tiếp trong danh sách mà không kề với đỉnh đầu tiên.</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Bắt đầu trở lại </a:t>
            </a:r>
            <a:r>
              <a:rPr lang="en-US" sz="2400" kern="100">
                <a:effectLst/>
                <a:latin typeface="Arial" panose="020B0604020202020204" pitchFamily="34" charset="0"/>
                <a:ea typeface="Arial" panose="020B0604020202020204" pitchFamily="34" charset="0"/>
                <a:cs typeface="Arial" panose="020B0604020202020204" pitchFamily="34" charset="0"/>
              </a:rPr>
              <a:t>đầu danh sách, tô màu thứ hai cho đỉnh chưa được tô và lặp lại </a:t>
            </a:r>
            <a:r>
              <a:rPr lang="en-US" sz="2400">
                <a:effectLst/>
                <a:latin typeface="Arial" panose="020B0604020202020204" pitchFamily="34" charset="0"/>
                <a:ea typeface="Arial" panose="020B0604020202020204" pitchFamily="34" charset="0"/>
                <a:cs typeface="Arial" panose="020B0604020202020204" pitchFamily="34" charset="0"/>
              </a:rPr>
              <a:t>quá trình trên cho đến khi tất cả các đỉnh đều được tô màu.</a:t>
            </a:r>
            <a:endParaRPr lang="vi-VN" sz="2400">
              <a:latin typeface="Arial" panose="020B0604020202020204" pitchFamily="34" charset="0"/>
              <a:cs typeface="Arial" panose="020B0604020202020204" pitchFamily="34" charset="0"/>
            </a:endParaRPr>
          </a:p>
          <a:p>
            <a:pPr marL="914400" lvl="2" indent="0">
              <a:buNone/>
            </a:pPr>
            <a:endParaRPr lang="en-US" sz="1800">
              <a:effectLst/>
              <a:latin typeface="Times New Roman" panose="02020603050405020304" pitchFamily="18" charset="0"/>
              <a:ea typeface="Arial" panose="020B0604020202020204" pitchFamily="34" charset="0"/>
            </a:endParaRPr>
          </a:p>
          <a:p>
            <a:pPr marL="0" lvl="0" indent="0" algn="just">
              <a:lnSpc>
                <a:spcPct val="150000"/>
              </a:lnSpc>
              <a:spcBef>
                <a:spcPts val="600"/>
              </a:spcBef>
              <a:spcAft>
                <a:spcPts val="600"/>
              </a:spcAft>
              <a:buNone/>
              <a:tabLst>
                <a:tab pos="5257800" algn="l"/>
              </a:tabLst>
            </a:pPr>
            <a:endParaRPr lang="vi-VN"/>
          </a:p>
        </p:txBody>
      </p:sp>
      <p:pic>
        <p:nvPicPr>
          <p:cNvPr id="4" name="Imazhi 3">
            <a:extLst>
              <a:ext uri="{FF2B5EF4-FFF2-40B4-BE49-F238E27FC236}">
                <a16:creationId xmlns:a16="http://schemas.microsoft.com/office/drawing/2014/main" id="{6CEB15B5-E842-CA56-A204-C5E86659E05A}"/>
              </a:ext>
            </a:extLst>
          </p:cNvPr>
          <p:cNvPicPr>
            <a:picLocks noChangeAspect="1"/>
          </p:cNvPicPr>
          <p:nvPr/>
        </p:nvPicPr>
        <p:blipFill>
          <a:blip r:embed="rId2"/>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24738946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E3264-1641-262B-9544-A5F7F8D646C2}"/>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C37EA978-B1F2-6D63-F2DD-12B1536D7F00}"/>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31F0579A-8D3B-6D8F-D1E3-1CAEE2CCFAB8}"/>
              </a:ext>
            </a:extLst>
          </p:cNvPr>
          <p:cNvSpPr>
            <a:spLocks noGrp="1"/>
          </p:cNvSpPr>
          <p:nvPr>
            <p:ph idx="1"/>
          </p:nvPr>
        </p:nvSpPr>
        <p:spPr/>
        <p:txBody>
          <a:bodyPr>
            <a:normAutofit/>
          </a:bodyPr>
          <a:lstStyle/>
          <a:p>
            <a:pPr marL="0" indent="0">
              <a:buNone/>
            </a:pPr>
            <a:r>
              <a:rPr lang="en-US">
                <a:latin typeface="Arial" panose="020B0604020202020204" pitchFamily="34" charset="0"/>
                <a:cs typeface="Arial" panose="020B0604020202020204" pitchFamily="34" charset="0"/>
              </a:rPr>
              <a:t>4. Giới thiệu thuật toán</a:t>
            </a:r>
          </a:p>
          <a:p>
            <a:pPr lvl="1"/>
            <a:r>
              <a:rPr lang="en-US" sz="2400">
                <a:latin typeface="Arial" panose="020B0604020202020204" pitchFamily="34" charset="0"/>
                <a:cs typeface="Arial" panose="020B0604020202020204" pitchFamily="34" charset="0"/>
              </a:rPr>
              <a:t>Thuật toán </a:t>
            </a:r>
            <a:r>
              <a:rPr lang="en-US" sz="2400">
                <a:effectLst/>
                <a:latin typeface="Arial" panose="020B0604020202020204" pitchFamily="34" charset="0"/>
                <a:ea typeface="Arial" panose="020B0604020202020204" pitchFamily="34" charset="0"/>
                <a:cs typeface="Arial" panose="020B0604020202020204" pitchFamily="34" charset="0"/>
              </a:rPr>
              <a:t>Backtracking :</a:t>
            </a:r>
          </a:p>
          <a:p>
            <a:pPr lvl="2">
              <a:buFont typeface="Courier New" panose="02070309020205020404" pitchFamily="49" charset="0"/>
              <a:buChar char="o"/>
            </a:pPr>
            <a:r>
              <a:rPr lang="en-US" sz="2400">
                <a:effectLst/>
                <a:latin typeface="Arial" panose="020B0604020202020204" pitchFamily="34" charset="0"/>
                <a:ea typeface="Arial" panose="020B0604020202020204" pitchFamily="34" charset="0"/>
                <a:cs typeface="Arial" panose="020B0604020202020204" pitchFamily="34" charset="0"/>
              </a:rPr>
              <a:t>Thử màu cho từng đỉnh, bắt đầu từ đỉnh đầu tiên.</a:t>
            </a:r>
          </a:p>
          <a:p>
            <a:pPr lvl="2">
              <a:buFont typeface="Courier New" panose="02070309020205020404" pitchFamily="49" charset="0"/>
              <a:buChar char="o"/>
            </a:pPr>
            <a:r>
              <a:rPr lang="en-US" sz="2400">
                <a:effectLst/>
                <a:latin typeface="Arial" panose="020B0604020202020204" pitchFamily="34" charset="0"/>
                <a:ea typeface="Arial" panose="020B0604020202020204" pitchFamily="34" charset="0"/>
                <a:cs typeface="Arial" panose="020B0604020202020204" pitchFamily="34" charset="0"/>
              </a:rPr>
              <a:t>Nếu không có màu hợp lệ, quay về đỉnh trước đó để thử một màu khác.</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Kết thúc khi tất cả các đỉnh đều được tô màu.</a:t>
            </a:r>
            <a:endParaRPr lang="vi-VN" sz="2400">
              <a:latin typeface="Arial" panose="020B0604020202020204" pitchFamily="34" charset="0"/>
              <a:cs typeface="Arial" panose="020B0604020202020204" pitchFamily="34" charset="0"/>
            </a:endParaRPr>
          </a:p>
          <a:p>
            <a:pPr marL="0" indent="0" algn="just">
              <a:lnSpc>
                <a:spcPct val="150000"/>
              </a:lnSpc>
              <a:spcBef>
                <a:spcPts val="600"/>
              </a:spcBef>
              <a:spcAft>
                <a:spcPts val="600"/>
              </a:spcAft>
              <a:buNone/>
              <a:tabLst>
                <a:tab pos="5257800" algn="l"/>
              </a:tabLst>
            </a:pPr>
            <a:endParaRPr lang="vi-VN" sz="1800" kern="100">
              <a:effectLst/>
              <a:latin typeface="Arial" panose="020B0604020202020204" pitchFamily="34" charset="0"/>
              <a:ea typeface="Arial" panose="020B0604020202020204" pitchFamily="34" charset="0"/>
              <a:cs typeface="Times New Roman" panose="02020603050405020304" pitchFamily="18" charset="0"/>
            </a:endParaRPr>
          </a:p>
          <a:p>
            <a:pPr marL="0" lvl="0" indent="0" algn="just">
              <a:lnSpc>
                <a:spcPct val="150000"/>
              </a:lnSpc>
              <a:spcBef>
                <a:spcPts val="600"/>
              </a:spcBef>
              <a:spcAft>
                <a:spcPts val="600"/>
              </a:spcAft>
              <a:buNone/>
              <a:tabLst>
                <a:tab pos="5257800" algn="l"/>
              </a:tabLst>
            </a:pPr>
            <a:endParaRPr lang="vi-VN"/>
          </a:p>
        </p:txBody>
      </p:sp>
      <p:pic>
        <p:nvPicPr>
          <p:cNvPr id="4" name="Imazhi 3">
            <a:extLst>
              <a:ext uri="{FF2B5EF4-FFF2-40B4-BE49-F238E27FC236}">
                <a16:creationId xmlns:a16="http://schemas.microsoft.com/office/drawing/2014/main" id="{19FC5A41-015F-1CC2-B123-5B0283B15D2D}"/>
              </a:ext>
            </a:extLst>
          </p:cNvPr>
          <p:cNvPicPr>
            <a:picLocks noChangeAspect="1"/>
          </p:cNvPicPr>
          <p:nvPr/>
        </p:nvPicPr>
        <p:blipFill>
          <a:blip r:embed="rId2"/>
          <a:stretch>
            <a:fillRect/>
          </a:stretch>
        </p:blipFill>
        <p:spPr>
          <a:xfrm>
            <a:off x="10731008" y="5481210"/>
            <a:ext cx="1794424" cy="1600907"/>
          </a:xfrm>
          <a:prstGeom prst="flowChartConnector">
            <a:avLst/>
          </a:prstGeom>
          <a:solidFill>
            <a:srgbClr val="FF0000"/>
          </a:solidFill>
          <a:ln>
            <a:solidFill>
              <a:srgbClr val="FFC000"/>
            </a:solidFill>
          </a:ln>
        </p:spPr>
      </p:pic>
    </p:spTree>
    <p:extLst>
      <p:ext uri="{BB962C8B-B14F-4D97-AF65-F5344CB8AC3E}">
        <p14:creationId xmlns:p14="http://schemas.microsoft.com/office/powerpoint/2010/main" val="2665660176"/>
      </p:ext>
    </p:extLst>
  </p:cSld>
  <p:clrMapOvr>
    <a:masterClrMapping/>
  </p:clrMapOvr>
</p:sld>
</file>

<file path=ppt/theme/theme1.xml><?xml version="1.0" encoding="utf-8"?>
<a:theme xmlns:a="http://schemas.openxmlformats.org/drawingml/2006/main" name="Berly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525</TotalTime>
  <Words>1161</Words>
  <Application>Microsoft Office PowerPoint</Application>
  <PresentationFormat>Widescreen</PresentationFormat>
  <Paragraphs>134</Paragraphs>
  <Slides>29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Times New Roman</vt:lpstr>
      <vt:lpstr>Trebuchet MS</vt:lpstr>
      <vt:lpstr>Berlyn</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Nguyen To Nguyen</dc:creator>
  <cp:lastModifiedBy>Truong Nguyen To Nguyen</cp:lastModifiedBy>
  <cp:revision>28</cp:revision>
  <dcterms:created xsi:type="dcterms:W3CDTF">2024-12-25T14:25:54Z</dcterms:created>
  <dcterms:modified xsi:type="dcterms:W3CDTF">2025-01-08T11:26:37Z</dcterms:modified>
</cp:coreProperties>
</file>