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34"/>
  </p:notesMasterIdLst>
  <p:sldIdLst>
    <p:sldId id="256" r:id="rId5"/>
    <p:sldId id="258" r:id="rId6"/>
    <p:sldId id="260" r:id="rId7"/>
    <p:sldId id="259" r:id="rId8"/>
    <p:sldId id="297" r:id="rId9"/>
    <p:sldId id="261" r:id="rId10"/>
    <p:sldId id="298" r:id="rId11"/>
    <p:sldId id="300" r:id="rId12"/>
    <p:sldId id="299" r:id="rId13"/>
    <p:sldId id="266" r:id="rId14"/>
    <p:sldId id="269" r:id="rId15"/>
    <p:sldId id="264" r:id="rId16"/>
    <p:sldId id="301" r:id="rId17"/>
    <p:sldId id="262" r:id="rId18"/>
    <p:sldId id="270" r:id="rId19"/>
    <p:sldId id="267" r:id="rId20"/>
    <p:sldId id="306" r:id="rId21"/>
    <p:sldId id="303" r:id="rId22"/>
    <p:sldId id="304" r:id="rId23"/>
    <p:sldId id="263" r:id="rId24"/>
    <p:sldId id="307" r:id="rId25"/>
    <p:sldId id="308" r:id="rId26"/>
    <p:sldId id="273" r:id="rId27"/>
    <p:sldId id="271" r:id="rId28"/>
    <p:sldId id="310" r:id="rId29"/>
    <p:sldId id="265" r:id="rId30"/>
    <p:sldId id="257" r:id="rId31"/>
    <p:sldId id="309" r:id="rId32"/>
    <p:sldId id="274" r:id="rId33"/>
  </p:sldIdLst>
  <p:sldSz cx="9144000" cy="5143500" type="screen16x9"/>
  <p:notesSz cx="6858000" cy="9144000"/>
  <p:embeddedFontLst>
    <p:embeddedFont>
      <p:font typeface="Be Vietnam Pro"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DM Sans" panose="020B0604020202020204" charset="0"/>
      <p:regular r:id="rId43"/>
      <p:bold r:id="rId44"/>
      <p:italic r:id="rId45"/>
      <p:boldItalic r:id="rId46"/>
    </p:embeddedFont>
    <p:embeddedFont>
      <p:font typeface="Oswald" panose="020B0604020202020204" charset="0"/>
      <p:regular r:id="rId47"/>
      <p:bold r:id="rId48"/>
    </p:embeddedFont>
    <p:embeddedFont>
      <p:font typeface="Oswald ExtraLight"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79A6-5F94-9051-3A18-CE839190A2E6}" v="3" dt="2022-05-31T01:07:26.453"/>
    <p1510:client id="{6143F2E7-449C-4443-97F5-9B330AB590C7}" v="6" dt="2022-05-31T00:49:52.935"/>
  </p1510:revLst>
</p1510:revInfo>
</file>

<file path=ppt/tableStyles.xml><?xml version="1.0" encoding="utf-8"?>
<a:tblStyleLst xmlns:a="http://schemas.openxmlformats.org/drawingml/2006/main" def="{B438E8FF-B761-4EFC-B97B-FEC9099AB685}">
  <a:tblStyle styleId="{B438E8FF-B761-4EFC-B97B-FEC9099AB6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01"/>
        <p:guide orient="horz" pos="733"/>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Văn Hoàng" userId="S::20521346@ms.uit.edu.vn::32ee014e-1b79-4cf1-a1b3-e507109a0007" providerId="AD" clId="Web-{4FE379A6-5F94-9051-3A18-CE839190A2E6}"/>
    <pc:docChg chg="modSld sldOrd">
      <pc:chgData name="Nguyễn Văn Hoàng" userId="S::20521346@ms.uit.edu.vn::32ee014e-1b79-4cf1-a1b3-e507109a0007" providerId="AD" clId="Web-{4FE379A6-5F94-9051-3A18-CE839190A2E6}" dt="2022-05-31T01:07:23.516" v="1"/>
      <pc:docMkLst>
        <pc:docMk/>
      </pc:docMkLst>
      <pc:sldChg chg="addSp">
        <pc:chgData name="Nguyễn Văn Hoàng" userId="S::20521346@ms.uit.edu.vn::32ee014e-1b79-4cf1-a1b3-e507109a0007" providerId="AD" clId="Web-{4FE379A6-5F94-9051-3A18-CE839190A2E6}" dt="2022-05-31T01:07:23.516" v="1"/>
        <pc:sldMkLst>
          <pc:docMk/>
          <pc:sldMk cId="0" sldId="274"/>
        </pc:sldMkLst>
        <pc:picChg chg="add">
          <ac:chgData name="Nguyễn Văn Hoàng" userId="S::20521346@ms.uit.edu.vn::32ee014e-1b79-4cf1-a1b3-e507109a0007" providerId="AD" clId="Web-{4FE379A6-5F94-9051-3A18-CE839190A2E6}" dt="2022-05-31T01:07:23.516" v="1"/>
          <ac:picMkLst>
            <pc:docMk/>
            <pc:sldMk cId="0" sldId="274"/>
            <ac:picMk id="3" creationId="{09427884-72AA-E057-8167-ECD7694389E1}"/>
          </ac:picMkLst>
        </pc:picChg>
      </pc:sldChg>
      <pc:sldChg chg="ord">
        <pc:chgData name="Nguyễn Văn Hoàng" userId="S::20521346@ms.uit.edu.vn::32ee014e-1b79-4cf1-a1b3-e507109a0007" providerId="AD" clId="Web-{4FE379A6-5F94-9051-3A18-CE839190A2E6}" dt="2022-05-31T01:07:14.797" v="0"/>
        <pc:sldMkLst>
          <pc:docMk/>
          <pc:sldMk cId="2964758455" sldId="309"/>
        </pc:sldMkLst>
      </pc:sldChg>
    </pc:docChg>
  </pc:docChgLst>
  <pc:docChgLst>
    <pc:chgData name="Nguyễn Văn Hoàng" userId="32ee014e-1b79-4cf1-a1b3-e507109a0007" providerId="ADAL" clId="{6143F2E7-449C-4443-97F5-9B330AB590C7}"/>
    <pc:docChg chg="modSld">
      <pc:chgData name="Nguyễn Văn Hoàng" userId="32ee014e-1b79-4cf1-a1b3-e507109a0007" providerId="ADAL" clId="{6143F2E7-449C-4443-97F5-9B330AB590C7}" dt="2022-05-31T00:49:52.935" v="1" actId="20577"/>
      <pc:docMkLst>
        <pc:docMk/>
      </pc:docMkLst>
      <pc:sldChg chg="modSp">
        <pc:chgData name="Nguyễn Văn Hoàng" userId="32ee014e-1b79-4cf1-a1b3-e507109a0007" providerId="ADAL" clId="{6143F2E7-449C-4443-97F5-9B330AB590C7}" dt="2022-05-31T00:49:52.935" v="1" actId="20577"/>
        <pc:sldMkLst>
          <pc:docMk/>
          <pc:sldMk cId="0" sldId="271"/>
        </pc:sldMkLst>
        <pc:spChg chg="mod">
          <ac:chgData name="Nguyễn Văn Hoàng" userId="32ee014e-1b79-4cf1-a1b3-e507109a0007" providerId="ADAL" clId="{6143F2E7-449C-4443-97F5-9B330AB590C7}" dt="2022-05-31T00:49:52.935" v="1" actId="20577"/>
          <ac:spMkLst>
            <pc:docMk/>
            <pc:sldMk cId="0" sldId="271"/>
            <ac:spMk id="22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d7ae03d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10e91f73e27_0_1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10e91f73e27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066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10e91f73e27_0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10e91f73e27_0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424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040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86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571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021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0e998051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0e99805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10e4f297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10e4f297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10e4f297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10e4f297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915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0e91f73e2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0e91f73e2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364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25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20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160"/>
        <p:cNvGrpSpPr/>
        <p:nvPr/>
      </p:nvGrpSpPr>
      <p:grpSpPr>
        <a:xfrm>
          <a:off x="0" y="0"/>
          <a:ext cx="0" cy="0"/>
          <a:chOff x="0" y="0"/>
          <a:chExt cx="0" cy="0"/>
        </a:xfrm>
      </p:grpSpPr>
      <p:sp>
        <p:nvSpPr>
          <p:cNvPr id="161" name="Google Shape;161;p22"/>
          <p:cNvSpPr txBox="1">
            <a:spLocks noGrp="1"/>
          </p:cNvSpPr>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a:spLocks noGrp="1"/>
          </p:cNvSpPr>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63" name="Google Shape;163;p22"/>
          <p:cNvSpPr txBox="1">
            <a:spLocks noGrp="1"/>
          </p:cNvSpPr>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a:spLocks noGrp="1"/>
          </p:cNvSpPr>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22" name="Google Shape;22;p3"/>
          <p:cNvSpPr txBox="1">
            <a:spLocks noGrp="1"/>
          </p:cNvSpPr>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a:spLocks noGrp="1"/>
          </p:cNvSpPr>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a:endParaRPr/>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7" r:id="rId17"/>
    <p:sldLayoutId id="2147483668" r:id="rId18"/>
    <p:sldLayoutId id="2147483671" r:id="rId19"/>
    <p:sldLayoutId id="2147483672" r:id="rId2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HzaDoCe2_cDBOMxXaK6rkou4GoO5JsPfFeKF85ZFoMM/copy#gid=509368585"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HzaDoCe2_cDBOMxXaK6rkou4GoO5JsPfFeKF85ZFoMM/copy#gid=509368585"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287983" y="313961"/>
            <a:ext cx="4698747"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6000" err="1"/>
              <a:t>Data</a:t>
            </a:r>
            <a:r>
              <a:rPr lang="vi-VN" sz="6000"/>
              <a:t> </a:t>
            </a:r>
            <a:r>
              <a:rPr lang="vi-VN" sz="6000" err="1"/>
              <a:t>structures</a:t>
            </a:r>
            <a:r>
              <a:rPr lang="vi-VN" sz="6000"/>
              <a:t> </a:t>
            </a:r>
            <a:r>
              <a:rPr lang="vi-VN" sz="6000" err="1"/>
              <a:t>and</a:t>
            </a:r>
            <a:r>
              <a:rPr lang="vi-VN" sz="6000"/>
              <a:t> </a:t>
            </a:r>
            <a:r>
              <a:rPr lang="vi-VN" sz="6000" err="1"/>
              <a:t>Algorithms</a:t>
            </a:r>
            <a:endParaRPr sz="6000">
              <a:latin typeface="Be Vietnam Pro" pitchFamily="2" charset="-93"/>
            </a:endParaRPr>
          </a:p>
        </p:txBody>
      </p:sp>
      <p:pic>
        <p:nvPicPr>
          <p:cNvPr id="231" name="Google Shape;231;p30"/>
          <p:cNvPicPr preferRelativeResize="0"/>
          <p:nvPr/>
        </p:nvPicPr>
        <p:blipFill>
          <a:blip r:embed="rId3">
            <a:alphaModFix/>
          </a:blip>
          <a:stretch>
            <a:fillRect/>
          </a:stretch>
        </p:blipFill>
        <p:spPr>
          <a:xfrm>
            <a:off x="4463625" y="0"/>
            <a:ext cx="4392392" cy="5143500"/>
          </a:xfrm>
          <a:prstGeom prst="rect">
            <a:avLst/>
          </a:prstGeom>
          <a:noFill/>
          <a:ln>
            <a:noFill/>
          </a:ln>
        </p:spPr>
      </p:pic>
      <p:sp>
        <p:nvSpPr>
          <p:cNvPr id="6" name="TextBox 5">
            <a:extLst>
              <a:ext uri="{FF2B5EF4-FFF2-40B4-BE49-F238E27FC236}">
                <a16:creationId xmlns:a16="http://schemas.microsoft.com/office/drawing/2014/main" id="{A6618D8B-03A5-FDB9-EE9E-27F54D605CAF}"/>
              </a:ext>
            </a:extLst>
          </p:cNvPr>
          <p:cNvSpPr txBox="1"/>
          <p:nvPr/>
        </p:nvSpPr>
        <p:spPr>
          <a:xfrm>
            <a:off x="0" y="4367873"/>
            <a:ext cx="5007934" cy="923330"/>
          </a:xfrm>
          <a:prstGeom prst="rect">
            <a:avLst/>
          </a:prstGeom>
          <a:noFill/>
        </p:spPr>
        <p:txBody>
          <a:bodyPr wrap="square">
            <a:spAutoFit/>
          </a:bodyPr>
          <a:lstStyle/>
          <a:p>
            <a:pPr algn="ctr"/>
            <a:r>
              <a:rPr lang="en-US" sz="1800" b="1">
                <a:solidFill>
                  <a:schemeClr val="tx1"/>
                </a:solidFill>
                <a:latin typeface="Be Vietnam Pro" pitchFamily="2" charset="-93"/>
                <a:sym typeface="Electrolize"/>
              </a:rPr>
              <a:t>GVHD: </a:t>
            </a:r>
            <a:r>
              <a:rPr lang="en-US" sz="1800" b="1" err="1">
                <a:solidFill>
                  <a:schemeClr val="tx1"/>
                </a:solidFill>
                <a:latin typeface="Be Vietnam Pro" pitchFamily="2" charset="-93"/>
                <a:sym typeface="Electrolize"/>
              </a:rPr>
              <a:t>Ths</a:t>
            </a:r>
            <a:r>
              <a:rPr lang="en-US" sz="1800" b="1">
                <a:solidFill>
                  <a:schemeClr val="tx1"/>
                </a:solidFill>
                <a:latin typeface="Be Vietnam Pro" pitchFamily="2" charset="-93"/>
                <a:sym typeface="Electrolize"/>
              </a:rPr>
              <a:t>. Nguyễn Thanh </a:t>
            </a:r>
            <a:r>
              <a:rPr lang="en-US" sz="1800" b="1" err="1">
                <a:solidFill>
                  <a:schemeClr val="tx1"/>
                </a:solidFill>
                <a:latin typeface="Be Vietnam Pro" pitchFamily="2" charset="-93"/>
                <a:sym typeface="Electrolize"/>
              </a:rPr>
              <a:t>Sơn</a:t>
            </a:r>
            <a:endParaRPr lang="en-US" sz="1800" b="1">
              <a:solidFill>
                <a:schemeClr val="tx1"/>
              </a:solidFill>
              <a:latin typeface="Be Vietnam Pro" pitchFamily="2" charset="-93"/>
              <a:sym typeface="Electrolize"/>
            </a:endParaRPr>
          </a:p>
          <a:p>
            <a:pPr algn="ctr"/>
            <a:r>
              <a:rPr lang="en-US" sz="1800" b="1">
                <a:solidFill>
                  <a:schemeClr val="tx1"/>
                </a:solidFill>
                <a:latin typeface="Be Vietnam Pro" pitchFamily="2" charset="-93"/>
                <a:sym typeface="Electrolize"/>
              </a:rPr>
              <a:t>CS523.M21.KHCL</a:t>
            </a:r>
          </a:p>
          <a:p>
            <a:pPr algn="ctr"/>
            <a:endParaRPr lang="en-US" sz="1800" b="1">
              <a:solidFill>
                <a:schemeClr val="tx1"/>
              </a:solidFill>
              <a:latin typeface="Be Vietnam Pro" pitchFamily="2" charset="-93"/>
              <a:sym typeface="Electrolize"/>
            </a:endParaRPr>
          </a:p>
        </p:txBody>
      </p:sp>
      <p:sp>
        <p:nvSpPr>
          <p:cNvPr id="8" name="Google Shape;519;p38">
            <a:extLst>
              <a:ext uri="{FF2B5EF4-FFF2-40B4-BE49-F238E27FC236}">
                <a16:creationId xmlns:a16="http://schemas.microsoft.com/office/drawing/2014/main" id="{A6E47100-9B52-DE53-71F1-CBFB01553A2F}"/>
              </a:ext>
            </a:extLst>
          </p:cNvPr>
          <p:cNvSpPr/>
          <p:nvPr/>
        </p:nvSpPr>
        <p:spPr>
          <a:xfrm rot="10800000">
            <a:off x="-1100452" y="2916098"/>
            <a:ext cx="2776869" cy="3826881"/>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id="{4DA8DC31-F67F-8CF4-59DD-A4158740284B}"/>
              </a:ext>
            </a:extLst>
          </p:cNvPr>
          <p:cNvSpPr txBox="1"/>
          <p:nvPr/>
        </p:nvSpPr>
        <p:spPr>
          <a:xfrm rot="10800000">
            <a:off x="-6264275" y="1334850"/>
            <a:ext cx="5581650"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Oswald"/>
              <a:buNone/>
              <a:tabLst/>
              <a:defRPr/>
            </a:pPr>
            <a:r>
              <a:rPr kumimoji="0" lang="en" sz="5200" b="0" i="0" u="none" strike="noStrike" kern="0" cap="none" spc="0" normalizeH="0" baseline="0" noProof="0">
                <a:ln>
                  <a:noFill/>
                </a:ln>
                <a:solidFill>
                  <a:srgbClr val="FFFFFF"/>
                </a:solidFill>
                <a:effectLst/>
                <a:uLnTx/>
                <a:uFillTx/>
                <a:latin typeface="Be Vietnam Pro" pitchFamily="2" charset="-93"/>
                <a:sym typeface="Oswald ExtraLight"/>
              </a:rPr>
              <a:t>01</a:t>
            </a:r>
          </a:p>
        </p:txBody>
      </p:sp>
      <p:sp>
        <p:nvSpPr>
          <p:cNvPr id="22" name="TextBox 21">
            <a:extLst>
              <a:ext uri="{FF2B5EF4-FFF2-40B4-BE49-F238E27FC236}">
                <a16:creationId xmlns:a16="http://schemas.microsoft.com/office/drawing/2014/main" id="{2D34F3D1-77D8-152A-9037-7CCC7001791D}"/>
              </a:ext>
            </a:extLst>
          </p:cNvPr>
          <p:cNvSpPr txBox="1"/>
          <p:nvPr/>
        </p:nvSpPr>
        <p:spPr>
          <a:xfrm rot="10800000">
            <a:off x="-8740775" y="1334849"/>
            <a:ext cx="8058150"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Oswald"/>
              <a:buNone/>
              <a:tabLst/>
              <a:defRPr/>
            </a:pPr>
            <a:r>
              <a:rPr kumimoji="0" lang="en" sz="5200" b="0" i="0" u="none" strike="noStrike" kern="0" cap="none" spc="0" normalizeH="0" baseline="0" noProof="0">
                <a:ln>
                  <a:noFill/>
                </a:ln>
                <a:solidFill>
                  <a:srgbClr val="FFFFFF"/>
                </a:solidFill>
                <a:effectLst/>
                <a:uLnTx/>
                <a:uFillTx/>
                <a:latin typeface="Be Vietnam Pro" pitchFamily="2" charset="-93"/>
                <a:sym typeface="Oswald ExtraLight"/>
              </a:rPr>
              <a:t>02</a:t>
            </a:r>
          </a:p>
        </p:txBody>
      </p:sp>
      <p:sp>
        <p:nvSpPr>
          <p:cNvPr id="26" name="TextBox 25">
            <a:extLst>
              <a:ext uri="{FF2B5EF4-FFF2-40B4-BE49-F238E27FC236}">
                <a16:creationId xmlns:a16="http://schemas.microsoft.com/office/drawing/2014/main" id="{91DCF2AF-916A-8F3E-80F3-CAB2DBFEF4C8}"/>
              </a:ext>
            </a:extLst>
          </p:cNvPr>
          <p:cNvSpPr txBox="1"/>
          <p:nvPr/>
        </p:nvSpPr>
        <p:spPr>
          <a:xfrm rot="10800000">
            <a:off x="-9979025" y="1381485"/>
            <a:ext cx="9296400"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Oswald"/>
              <a:buNone/>
              <a:tabLst/>
              <a:defRPr/>
            </a:pPr>
            <a:r>
              <a:rPr kumimoji="0" lang="en" sz="5200" b="0" i="0" u="none" strike="noStrike" kern="0" cap="none" spc="0" normalizeH="0" baseline="0" noProof="0">
                <a:ln>
                  <a:noFill/>
                </a:ln>
                <a:solidFill>
                  <a:srgbClr val="FFFFFF"/>
                </a:solidFill>
                <a:effectLst/>
                <a:uLnTx/>
                <a:uFillTx/>
                <a:latin typeface="Be Vietnam Pro" pitchFamily="2" charset="-93"/>
                <a:sym typeface="Oswald ExtraLight"/>
              </a:rPr>
              <a:t>03</a:t>
            </a:r>
          </a:p>
        </p:txBody>
      </p:sp>
      <p:sp>
        <p:nvSpPr>
          <p:cNvPr id="28" name="TextBox 27">
            <a:extLst>
              <a:ext uri="{FF2B5EF4-FFF2-40B4-BE49-F238E27FC236}">
                <a16:creationId xmlns:a16="http://schemas.microsoft.com/office/drawing/2014/main" id="{33115F6C-4764-E9B8-167F-A5D9F1F00A06}"/>
              </a:ext>
            </a:extLst>
          </p:cNvPr>
          <p:cNvSpPr txBox="1"/>
          <p:nvPr/>
        </p:nvSpPr>
        <p:spPr>
          <a:xfrm rot="10800000">
            <a:off x="-10601325" y="1381485"/>
            <a:ext cx="9918700"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Oswald"/>
              <a:buNone/>
              <a:tabLst/>
              <a:defRPr/>
            </a:pPr>
            <a:r>
              <a:rPr kumimoji="0" lang="en" sz="5200" b="0" i="0" u="none" strike="noStrike" kern="0" cap="none" spc="0" normalizeH="0" baseline="0" noProof="0">
                <a:ln>
                  <a:noFill/>
                </a:ln>
                <a:solidFill>
                  <a:srgbClr val="FFFFFF"/>
                </a:solidFill>
                <a:effectLst/>
                <a:uLnTx/>
                <a:uFillTx/>
                <a:latin typeface="Be Vietnam Pro" pitchFamily="2" charset="-93"/>
                <a:sym typeface="Oswald ExtraLight"/>
              </a:rPr>
              <a:t>04</a:t>
            </a:r>
          </a:p>
        </p:txBody>
      </p:sp>
      <p:sp>
        <p:nvSpPr>
          <p:cNvPr id="29" name="Google Shape;242;p32">
            <a:extLst>
              <a:ext uri="{FF2B5EF4-FFF2-40B4-BE49-F238E27FC236}">
                <a16:creationId xmlns:a16="http://schemas.microsoft.com/office/drawing/2014/main" id="{3542AAC7-0A52-E2FB-158D-EE3C79CCF738}"/>
              </a:ext>
            </a:extLst>
          </p:cNvPr>
          <p:cNvSpPr txBox="1">
            <a:spLocks/>
          </p:cNvSpPr>
          <p:nvPr/>
        </p:nvSpPr>
        <p:spPr>
          <a:xfrm rot="10800000">
            <a:off x="9183576" y="5143500"/>
            <a:ext cx="2700767" cy="6211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900"/>
              <a:buFont typeface="Oswald"/>
              <a:buNone/>
              <a:defRPr sz="5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US" sz="3200">
                <a:latin typeface="Be Vietnam Pro" pitchFamily="2" charset="-93"/>
              </a:rPr>
              <a:t>Định Nghĩa </a:t>
            </a:r>
          </a:p>
        </p:txBody>
      </p:sp>
      <p:sp>
        <p:nvSpPr>
          <p:cNvPr id="34" name="TextBox 33">
            <a:extLst>
              <a:ext uri="{FF2B5EF4-FFF2-40B4-BE49-F238E27FC236}">
                <a16:creationId xmlns:a16="http://schemas.microsoft.com/office/drawing/2014/main" id="{58EE058B-EFA5-9F91-0C5E-8DCBB407B26E}"/>
              </a:ext>
            </a:extLst>
          </p:cNvPr>
          <p:cNvSpPr txBox="1"/>
          <p:nvPr/>
        </p:nvSpPr>
        <p:spPr>
          <a:xfrm rot="11016081">
            <a:off x="5015121" y="5230023"/>
            <a:ext cx="1132205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2200"/>
              <a:buFont typeface="Oswald"/>
              <a:buNone/>
              <a:tabLst/>
              <a:defRPr/>
            </a:pP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Cách</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tổ</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chức</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và</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vận</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hành</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CTDL</a:t>
            </a:r>
          </a:p>
        </p:txBody>
      </p:sp>
      <p:sp>
        <p:nvSpPr>
          <p:cNvPr id="36" name="TextBox 35">
            <a:extLst>
              <a:ext uri="{FF2B5EF4-FFF2-40B4-BE49-F238E27FC236}">
                <a16:creationId xmlns:a16="http://schemas.microsoft.com/office/drawing/2014/main" id="{7A900D8F-0595-FACF-B96C-97AE9DED14B5}"/>
              </a:ext>
            </a:extLst>
          </p:cNvPr>
          <p:cNvSpPr txBox="1"/>
          <p:nvPr/>
        </p:nvSpPr>
        <p:spPr>
          <a:xfrm rot="9647802">
            <a:off x="3476625" y="6450590"/>
            <a:ext cx="1355725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2200"/>
              <a:buFont typeface="Oswald"/>
              <a:buNone/>
              <a:tabLst/>
              <a:defRPr/>
            </a:pPr>
            <a:r>
              <a:rPr kumimoji="0" lang="vi-VN" sz="3200" b="0" i="0" u="none" strike="noStrike" kern="0" cap="none" spc="0" normalizeH="0" baseline="0" noProof="0">
                <a:ln>
                  <a:noFill/>
                </a:ln>
                <a:solidFill>
                  <a:srgbClr val="FFFFFF"/>
                </a:solidFill>
                <a:effectLst/>
                <a:uLnTx/>
                <a:uFillTx/>
                <a:latin typeface="Be Vietnam Pro" pitchFamily="2" charset="-93"/>
                <a:sym typeface="Oswald"/>
              </a:rPr>
              <a:t>Ưu/</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nhược</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điểm</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p>
        </p:txBody>
      </p:sp>
      <p:sp>
        <p:nvSpPr>
          <p:cNvPr id="38" name="TextBox 37">
            <a:extLst>
              <a:ext uri="{FF2B5EF4-FFF2-40B4-BE49-F238E27FC236}">
                <a16:creationId xmlns:a16="http://schemas.microsoft.com/office/drawing/2014/main" id="{4896A2AB-4453-3BAD-7AB9-82C3C2AC702A}"/>
              </a:ext>
            </a:extLst>
          </p:cNvPr>
          <p:cNvSpPr txBox="1"/>
          <p:nvPr/>
        </p:nvSpPr>
        <p:spPr>
          <a:xfrm rot="10800000">
            <a:off x="2413000" y="5170599"/>
            <a:ext cx="137668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2200"/>
              <a:buFont typeface="Oswald"/>
              <a:buNone/>
              <a:tabLst/>
              <a:defRPr/>
            </a:pP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Ứng</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3200" b="0" i="0" u="none" strike="noStrike" kern="0" cap="none" spc="0" normalizeH="0" baseline="0" noProof="0" err="1">
                <a:ln>
                  <a:noFill/>
                </a:ln>
                <a:solidFill>
                  <a:srgbClr val="FFFFFF"/>
                </a:solidFill>
                <a:effectLst/>
                <a:uLnTx/>
                <a:uFillTx/>
                <a:latin typeface="Be Vietnam Pro" pitchFamily="2" charset="-93"/>
                <a:sym typeface="Oswald"/>
              </a:rPr>
              <a:t>dụng</a:t>
            </a:r>
            <a:r>
              <a:rPr kumimoji="0" lang="vi-VN" sz="3200" b="0" i="0" u="none" strike="noStrike" kern="0" cap="none" spc="0" normalizeH="0" baseline="0" noProof="0">
                <a:ln>
                  <a:noFill/>
                </a:ln>
                <a:solidFill>
                  <a:srgbClr val="FFFFFF"/>
                </a:solidFill>
                <a:effectLst/>
                <a:uLnTx/>
                <a:uFillTx/>
                <a:latin typeface="Be Vietnam Pro" pitchFamily="2" charset="-93"/>
                <a:sym typeface="Oswald"/>
              </a:rPr>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circle(in)">
                                      <p:cBhvr>
                                        <p:cTn id="7" dur="1250"/>
                                        <p:tgtEl>
                                          <p:spTgt spid="22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125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fade">
                                      <p:cBhvr>
                                        <p:cTn id="13" dur="500"/>
                                        <p:tgtEl>
                                          <p:spTgt spid="231"/>
                                        </p:tgtEl>
                                      </p:cBhvr>
                                    </p:animEffect>
                                  </p:childTnLst>
                                </p:cTn>
                              </p:par>
                              <p:par>
                                <p:cTn id="14" presetID="26" presetClass="emph" presetSubtype="0" fill="hold" nodeType="withEffect">
                                  <p:stCondLst>
                                    <p:cond delay="500"/>
                                  </p:stCondLst>
                                  <p:childTnLst>
                                    <p:animEffect transition="out" filter="fade">
                                      <p:cBhvr>
                                        <p:cTn id="15" dur="500" tmFilter="0, 0; .2, .5; .8, .5; 1, 0"/>
                                        <p:tgtEl>
                                          <p:spTgt spid="231"/>
                                        </p:tgtEl>
                                      </p:cBhvr>
                                    </p:animEffect>
                                    <p:animScale>
                                      <p:cBhvr>
                                        <p:cTn id="16" dur="250" autoRev="1" fill="hold"/>
                                        <p:tgtEl>
                                          <p:spTgt spid="231"/>
                                        </p:tgtEl>
                                      </p:cBhvr>
                                      <p:by x="105000" y="105000"/>
                                    </p:animScale>
                                  </p:childTnLst>
                                </p:cTn>
                              </p:par>
                              <p:par>
                                <p:cTn id="17" presetID="26" presetClass="emph" presetSubtype="0" fill="hold" nodeType="withEffect">
                                  <p:stCondLst>
                                    <p:cond delay="1000"/>
                                  </p:stCondLst>
                                  <p:childTnLst>
                                    <p:animEffect transition="out" filter="fade">
                                      <p:cBhvr>
                                        <p:cTn id="18" dur="500" tmFilter="0, 0; .2, .5; .8, .5; 1, 0"/>
                                        <p:tgtEl>
                                          <p:spTgt spid="231"/>
                                        </p:tgtEl>
                                      </p:cBhvr>
                                    </p:animEffect>
                                    <p:animScale>
                                      <p:cBhvr>
                                        <p:cTn id="19" dur="250" autoRev="1" fill="hold"/>
                                        <p:tgtEl>
                                          <p:spTgt spid="2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txBox="1">
            <a:spLocks noGrp="1"/>
          </p:cNvSpPr>
          <p:nvPr>
            <p:ph type="title"/>
          </p:nvPr>
        </p:nvSpPr>
        <p:spPr>
          <a:xfrm>
            <a:off x="4678250" y="2149200"/>
            <a:ext cx="3398950" cy="106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5400" err="1">
                <a:latin typeface="Be Vietnam Pro" pitchFamily="2" charset="-93"/>
              </a:rPr>
              <a:t>Nhận</a:t>
            </a:r>
            <a:r>
              <a:rPr lang="vi-VN" sz="5400">
                <a:latin typeface="Be Vietnam Pro" pitchFamily="2" charset="-93"/>
              </a:rPr>
              <a:t> </a:t>
            </a:r>
            <a:r>
              <a:rPr lang="vi-VN" sz="5400" err="1">
                <a:latin typeface="Be Vietnam Pro" pitchFamily="2" charset="-93"/>
              </a:rPr>
              <a:t>xét</a:t>
            </a:r>
            <a:r>
              <a:rPr lang="vi-VN" sz="5400">
                <a:latin typeface="Be Vietnam Pro" pitchFamily="2" charset="-93"/>
              </a:rPr>
              <a:t> !</a:t>
            </a:r>
            <a:endParaRPr sz="5400">
              <a:solidFill>
                <a:schemeClr val="accent1"/>
              </a:solidFill>
              <a:latin typeface="Be Vietnam Pro" pitchFamily="2" charset="-93"/>
            </a:endParaRPr>
          </a:p>
          <a:p>
            <a:pPr marL="0" lvl="0" indent="0" algn="l" rtl="0">
              <a:spcBef>
                <a:spcPts val="0"/>
              </a:spcBef>
              <a:spcAft>
                <a:spcPts val="0"/>
              </a:spcAft>
              <a:buNone/>
            </a:pPr>
            <a:endParaRPr>
              <a:latin typeface="Be Vietnam Pro" pitchFamily="2" charset="-93"/>
            </a:endParaRPr>
          </a:p>
        </p:txBody>
      </p:sp>
      <p:pic>
        <p:nvPicPr>
          <p:cNvPr id="10" name="Picture 8" descr="See the source image">
            <a:extLst>
              <a:ext uri="{FF2B5EF4-FFF2-40B4-BE49-F238E27FC236}">
                <a16:creationId xmlns:a16="http://schemas.microsoft.com/office/drawing/2014/main" id="{86BFAA46-F90B-50BE-2E9D-1FB4985EB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10989" y="1409800"/>
            <a:ext cx="2377823" cy="2541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52" name="Google Shape;552;p40"/>
          <p:cNvPicPr preferRelativeResize="0"/>
          <p:nvPr/>
        </p:nvPicPr>
        <p:blipFill rotWithShape="1">
          <a:blip r:embed="rId4">
            <a:alphaModFix/>
          </a:blip>
          <a:srcRect l="23948" r="23427"/>
          <a:stretch/>
        </p:blipFill>
        <p:spPr>
          <a:xfrm>
            <a:off x="570600" y="782250"/>
            <a:ext cx="3552000" cy="3796800"/>
          </a:xfrm>
          <a:prstGeom prst="roundRect">
            <a:avLst>
              <a:gd name="adj" fmla="val 10435"/>
            </a:avLst>
          </a:prstGeom>
          <a:noFill/>
          <a:ln w="19050" cap="flat" cmpd="sng">
            <a:solidFill>
              <a:srgbClr val="98FAFC"/>
            </a:solidFill>
            <a:prstDash val="solid"/>
            <a:round/>
            <a:headEnd type="none" w="sm" len="sm"/>
            <a:tailEnd type="none" w="sm" len="sm"/>
          </a:ln>
          <a:effectLst>
            <a:outerShdw blurRad="257175" dist="19050" dir="5400000" algn="bl" rotWithShape="0">
              <a:srgbClr val="98FAFC">
                <a:alpha val="41000"/>
              </a:srgb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grpSp>
        <p:nvGrpSpPr>
          <p:cNvPr id="2189" name="Google Shape;2189;p43"/>
          <p:cNvGrpSpPr/>
          <p:nvPr/>
        </p:nvGrpSpPr>
        <p:grpSpPr>
          <a:xfrm rot="5400000">
            <a:off x="7052268" y="-589646"/>
            <a:ext cx="1646736" cy="3557306"/>
            <a:chOff x="7350442" y="2608992"/>
            <a:chExt cx="777239" cy="1673160"/>
          </a:xfrm>
        </p:grpSpPr>
        <p:sp>
          <p:nvSpPr>
            <p:cNvPr id="2190" name="Google Shape;2190;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8" name="Google Shape;2198;p43"/>
          <p:cNvGrpSpPr/>
          <p:nvPr/>
        </p:nvGrpSpPr>
        <p:grpSpPr>
          <a:xfrm rot="-5400000" flipH="1">
            <a:off x="330693" y="-589646"/>
            <a:ext cx="1646736" cy="3557306"/>
            <a:chOff x="7350442" y="2608992"/>
            <a:chExt cx="777239" cy="1673160"/>
          </a:xfrm>
        </p:grpSpPr>
        <p:sp>
          <p:nvSpPr>
            <p:cNvPr id="2199" name="Google Shape;2199;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7" name="Google Shape;2217;p43"/>
          <p:cNvSpPr/>
          <p:nvPr/>
        </p:nvSpPr>
        <p:spPr>
          <a:xfrm>
            <a:off x="10025900" y="2057700"/>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DM Sans"/>
                <a:ea typeface="DM Sans"/>
                <a:cs typeface="DM Sans"/>
                <a:sym typeface="DM Sans"/>
              </a:rPr>
              <a:t>Venus</a:t>
            </a:r>
            <a:endParaRPr>
              <a:solidFill>
                <a:schemeClr val="accent1"/>
              </a:solidFill>
              <a:latin typeface="DM Sans"/>
              <a:ea typeface="DM Sans"/>
              <a:cs typeface="DM Sans"/>
              <a:sym typeface="DM Sans"/>
            </a:endParaRPr>
          </a:p>
        </p:txBody>
      </p:sp>
      <p:pic>
        <p:nvPicPr>
          <p:cNvPr id="4104" name="Picture 8" descr="See the source image">
            <a:extLst>
              <a:ext uri="{FF2B5EF4-FFF2-40B4-BE49-F238E27FC236}">
                <a16:creationId xmlns:a16="http://schemas.microsoft.com/office/drawing/2014/main" id="{FE5F64E4-752D-B3D1-DBDA-3E90BED9B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96" y="534955"/>
            <a:ext cx="8266204" cy="39541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91338" y="2833696"/>
            <a:ext cx="3397124" cy="3079549"/>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775237" y="-1157979"/>
            <a:ext cx="3273907" cy="399167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xfrm>
            <a:off x="2837386" y="-274992"/>
            <a:ext cx="5716200" cy="222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6000" err="1">
                <a:solidFill>
                  <a:schemeClr val="accent1"/>
                </a:solidFill>
                <a:latin typeface="Be Vietnam Pro" pitchFamily="2" charset="-93"/>
              </a:rPr>
              <a:t>Nhận</a:t>
            </a:r>
            <a:r>
              <a:rPr lang="vi-VN" sz="6000">
                <a:solidFill>
                  <a:schemeClr val="accent1"/>
                </a:solidFill>
                <a:latin typeface="Be Vietnam Pro" pitchFamily="2" charset="-93"/>
              </a:rPr>
              <a:t> </a:t>
            </a:r>
            <a:r>
              <a:rPr lang="vi-VN" sz="6000" err="1">
                <a:solidFill>
                  <a:schemeClr val="accent1"/>
                </a:solidFill>
                <a:latin typeface="Be Vietnam Pro" pitchFamily="2" charset="-93"/>
              </a:rPr>
              <a:t>xét</a:t>
            </a:r>
            <a:r>
              <a:rPr lang="vi-VN" sz="6000">
                <a:solidFill>
                  <a:schemeClr val="accent1"/>
                </a:solidFill>
                <a:latin typeface="Be Vietnam Pro" pitchFamily="2" charset="-93"/>
              </a:rPr>
              <a:t> !</a:t>
            </a:r>
            <a:endParaRPr sz="6000">
              <a:latin typeface="Be Vietnam Pro" pitchFamily="2" charset="-93"/>
            </a:endParaRPr>
          </a:p>
        </p:txBody>
      </p:sp>
      <p:sp>
        <p:nvSpPr>
          <p:cNvPr id="16" name="Google Shape;520;p38">
            <a:extLst>
              <a:ext uri="{FF2B5EF4-FFF2-40B4-BE49-F238E27FC236}">
                <a16:creationId xmlns:a16="http://schemas.microsoft.com/office/drawing/2014/main" id="{27E4C20E-4209-6D82-BC56-5C2256D502D3}"/>
              </a:ext>
            </a:extLst>
          </p:cNvPr>
          <p:cNvSpPr txBox="1">
            <a:spLocks/>
          </p:cNvSpPr>
          <p:nvPr/>
        </p:nvSpPr>
        <p:spPr>
          <a:xfrm>
            <a:off x="-775238" y="1601669"/>
            <a:ext cx="10760130" cy="2225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900"/>
              <a:buFont typeface="Oswald"/>
              <a:buNone/>
              <a:defRPr sz="72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9pPr>
          </a:lstStyle>
          <a:p>
            <a:r>
              <a:rPr lang="en-US" sz="4400">
                <a:solidFill>
                  <a:schemeClr val="accent1"/>
                </a:solidFill>
                <a:latin typeface="Oswald" panose="00000500000000000000" pitchFamily="2" charset="-93"/>
              </a:rPr>
              <a:t>Binary search tree + Heap ~ </a:t>
            </a:r>
            <a:r>
              <a:rPr lang="en-US" sz="4400" err="1">
                <a:solidFill>
                  <a:schemeClr val="accent1"/>
                </a:solidFill>
                <a:latin typeface="Oswald" panose="00000500000000000000" pitchFamily="2" charset="-93"/>
              </a:rPr>
              <a:t>Treap</a:t>
            </a:r>
            <a:r>
              <a:rPr lang="en-US" sz="4400">
                <a:solidFill>
                  <a:schemeClr val="accent1"/>
                </a:solidFill>
                <a:latin typeface="Oswald" panose="00000500000000000000" pitchFamily="2" charset="-93"/>
              </a:rPr>
              <a:t> </a:t>
            </a:r>
          </a:p>
        </p:txBody>
      </p:sp>
      <p:sp>
        <p:nvSpPr>
          <p:cNvPr id="6" name="Google Shape;242;p32">
            <a:extLst>
              <a:ext uri="{FF2B5EF4-FFF2-40B4-BE49-F238E27FC236}">
                <a16:creationId xmlns:a16="http://schemas.microsoft.com/office/drawing/2014/main" id="{7A815EAC-333B-2007-2D4E-0C54846BA7EC}"/>
              </a:ext>
            </a:extLst>
          </p:cNvPr>
          <p:cNvSpPr txBox="1">
            <a:spLocks/>
          </p:cNvSpPr>
          <p:nvPr/>
        </p:nvSpPr>
        <p:spPr>
          <a:xfrm rot="11358543">
            <a:off x="-2816366" y="3255439"/>
            <a:ext cx="2700767" cy="6211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900"/>
              <a:buFont typeface="Oswald"/>
              <a:buNone/>
              <a:defRPr sz="72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900"/>
              <a:buFont typeface="Bebas Neue"/>
              <a:buNone/>
              <a:defRPr sz="4900" b="0" i="0" u="none" strike="noStrike" cap="none">
                <a:solidFill>
                  <a:schemeClr val="dk1"/>
                </a:solidFill>
                <a:latin typeface="Bebas Neue"/>
                <a:ea typeface="Bebas Neue"/>
                <a:cs typeface="Bebas Neue"/>
                <a:sym typeface="Bebas Neue"/>
              </a:defRPr>
            </a:lvl9pPr>
          </a:lstStyle>
          <a:p>
            <a:pPr algn="l"/>
            <a:r>
              <a:rPr lang="en-US" sz="3200">
                <a:latin typeface="Be Vietnam Pro" pitchFamily="2" charset="-93"/>
              </a:rPr>
              <a:t>Định Nghĩa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iterate type="lt">
                                    <p:tmPct val="0"/>
                                  </p:iterate>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p:cTn id="13"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16">
                                            <p:txEl>
                                              <p:pRg st="0" end="0"/>
                                            </p:txEl>
                                          </p:spTgt>
                                        </p:tgtEl>
                                      </p:cBhvr>
                                    </p:animEffect>
                                  </p:childTnLst>
                                </p:cTn>
                              </p:par>
                            </p:childTnLst>
                          </p:cTn>
                        </p:par>
                        <p:par>
                          <p:cTn id="17" fill="hold">
                            <p:stCondLst>
                              <p:cond delay="1000"/>
                            </p:stCondLst>
                            <p:childTnLst>
                              <p:par>
                                <p:cTn id="18" presetID="34" presetClass="emph" presetSubtype="0" fill="hold" nodeType="after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16">
                                            <p:txEl>
                                              <p:pRg st="0" end="0"/>
                                            </p:txEl>
                                          </p:spTgt>
                                        </p:tgtEl>
                                        <p:attrNameLst>
                                          <p:attrName>ppt_x</p:attrName>
                                          <p:attrName>ppt_y</p:attrName>
                                        </p:attrNameLst>
                                      </p:cBhvr>
                                    </p:animMotion>
                                    <p:animRot by="1500000">
                                      <p:cBhvr>
                                        <p:cTn id="20" dur="125" fill="hold">
                                          <p:stCondLst>
                                            <p:cond delay="0"/>
                                          </p:stCondLst>
                                        </p:cTn>
                                        <p:tgtEl>
                                          <p:spTgt spid="16">
                                            <p:txEl>
                                              <p:pRg st="0" end="0"/>
                                            </p:txEl>
                                          </p:spTgt>
                                        </p:tgtEl>
                                        <p:attrNameLst>
                                          <p:attrName>r</p:attrName>
                                        </p:attrNameLst>
                                      </p:cBhvr>
                                    </p:animRot>
                                    <p:animRot by="-1500000">
                                      <p:cBhvr>
                                        <p:cTn id="21" dur="125" fill="hold">
                                          <p:stCondLst>
                                            <p:cond delay="125"/>
                                          </p:stCondLst>
                                        </p:cTn>
                                        <p:tgtEl>
                                          <p:spTgt spid="16">
                                            <p:txEl>
                                              <p:pRg st="0" end="0"/>
                                            </p:txEl>
                                          </p:spTgt>
                                        </p:tgtEl>
                                        <p:attrNameLst>
                                          <p:attrName>r</p:attrName>
                                        </p:attrNameLst>
                                      </p:cBhvr>
                                    </p:animRot>
                                    <p:animRot by="-1500000">
                                      <p:cBhvr>
                                        <p:cTn id="22" dur="125" fill="hold">
                                          <p:stCondLst>
                                            <p:cond delay="250"/>
                                          </p:stCondLst>
                                        </p:cTn>
                                        <p:tgtEl>
                                          <p:spTgt spid="16">
                                            <p:txEl>
                                              <p:pRg st="0" end="0"/>
                                            </p:txEl>
                                          </p:spTgt>
                                        </p:tgtEl>
                                        <p:attrNameLst>
                                          <p:attrName>r</p:attrName>
                                        </p:attrNameLst>
                                      </p:cBhvr>
                                    </p:animRot>
                                    <p:animRot by="1500000">
                                      <p:cBhvr>
                                        <p:cTn id="23" dur="125" fill="hold">
                                          <p:stCondLst>
                                            <p:cond delay="375"/>
                                          </p:stCondLst>
                                        </p:cTn>
                                        <p:tgtEl>
                                          <p:spTgt spid="16">
                                            <p:txEl>
                                              <p:pRg st="0" end="0"/>
                                            </p:txEl>
                                          </p:spTgt>
                                        </p:tgtEl>
                                        <p:attrNameLst>
                                          <p:attrName>r</p:attrName>
                                        </p:attrNameLst>
                                      </p:cBhvr>
                                    </p:animRot>
                                  </p:childTnLst>
                                </p:cTn>
                              </p:par>
                            </p:childTnLst>
                          </p:cTn>
                        </p:par>
                        <p:par>
                          <p:cTn id="24" fill="hold">
                            <p:stCondLst>
                              <p:cond delay="2800"/>
                            </p:stCondLst>
                            <p:childTnLst>
                              <p:par>
                                <p:cTn id="25" presetID="34" presetClass="emph" presetSubtype="0" fill="hold" grpId="1" nodeType="afterEffect">
                                  <p:stCondLst>
                                    <p:cond delay="0"/>
                                  </p:stCondLst>
                                  <p:iterate type="lt">
                                    <p:tmPct val="10000"/>
                                  </p:iterate>
                                  <p:childTnLst>
                                    <p:animMotion origin="layout" path="M 0.0 0.0 L 0.0 -0.07213" pathEditMode="relative" ptsTypes="">
                                      <p:cBhvr>
                                        <p:cTn id="26" dur="250" accel="50000" decel="50000" autoRev="1" fill="hold">
                                          <p:stCondLst>
                                            <p:cond delay="0"/>
                                          </p:stCondLst>
                                        </p:cTn>
                                        <p:tgtEl>
                                          <p:spTgt spid="16">
                                            <p:txEl>
                                              <p:pRg st="0" end="0"/>
                                            </p:txEl>
                                          </p:spTgt>
                                        </p:tgtEl>
                                        <p:attrNameLst>
                                          <p:attrName>ppt_x</p:attrName>
                                          <p:attrName>ppt_y</p:attrName>
                                        </p:attrNameLst>
                                      </p:cBhvr>
                                    </p:animMotion>
                                    <p:animRot by="1500000">
                                      <p:cBhvr>
                                        <p:cTn id="27" dur="125" fill="hold">
                                          <p:stCondLst>
                                            <p:cond delay="0"/>
                                          </p:stCondLst>
                                        </p:cTn>
                                        <p:tgtEl>
                                          <p:spTgt spid="16">
                                            <p:txEl>
                                              <p:pRg st="0" end="0"/>
                                            </p:txEl>
                                          </p:spTgt>
                                        </p:tgtEl>
                                        <p:attrNameLst>
                                          <p:attrName>r</p:attrName>
                                        </p:attrNameLst>
                                      </p:cBhvr>
                                    </p:animRot>
                                    <p:animRot by="-1500000">
                                      <p:cBhvr>
                                        <p:cTn id="28" dur="125" fill="hold">
                                          <p:stCondLst>
                                            <p:cond delay="125"/>
                                          </p:stCondLst>
                                        </p:cTn>
                                        <p:tgtEl>
                                          <p:spTgt spid="16">
                                            <p:txEl>
                                              <p:pRg st="0" end="0"/>
                                            </p:txEl>
                                          </p:spTgt>
                                        </p:tgtEl>
                                        <p:attrNameLst>
                                          <p:attrName>r</p:attrName>
                                        </p:attrNameLst>
                                      </p:cBhvr>
                                    </p:animRot>
                                    <p:animRot by="-1500000">
                                      <p:cBhvr>
                                        <p:cTn id="29" dur="125" fill="hold">
                                          <p:stCondLst>
                                            <p:cond delay="250"/>
                                          </p:stCondLst>
                                        </p:cTn>
                                        <p:tgtEl>
                                          <p:spTgt spid="16">
                                            <p:txEl>
                                              <p:pRg st="0" end="0"/>
                                            </p:txEl>
                                          </p:spTgt>
                                        </p:tgtEl>
                                        <p:attrNameLst>
                                          <p:attrName>r</p:attrName>
                                        </p:attrNameLst>
                                      </p:cBhvr>
                                    </p:animRot>
                                    <p:animRot by="1500000">
                                      <p:cBhvr>
                                        <p:cTn id="30" dur="125" fill="hold">
                                          <p:stCondLst>
                                            <p:cond delay="375"/>
                                          </p:stCondLst>
                                        </p:cTn>
                                        <p:tgtEl>
                                          <p:spTgt spid="1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p:bldP spid="16" grpId="0" build="allAtOnce"/>
      <p:bldP spid="16" grpI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370045" y="1747604"/>
            <a:ext cx="2700767" cy="6211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err="1">
                <a:latin typeface="Be Vietnam Pro" pitchFamily="2" charset="-93"/>
              </a:rPr>
              <a:t>Định</a:t>
            </a:r>
            <a:r>
              <a:rPr lang="en-US" sz="3200">
                <a:latin typeface="Be Vietnam Pro" pitchFamily="2" charset="-93"/>
              </a:rPr>
              <a:t> </a:t>
            </a:r>
            <a:r>
              <a:rPr lang="en-US" sz="3200" err="1">
                <a:latin typeface="Be Vietnam Pro" pitchFamily="2" charset="-93"/>
              </a:rPr>
              <a:t>Nghĩa</a:t>
            </a:r>
            <a:r>
              <a:rPr lang="en-US" sz="3200">
                <a:latin typeface="Be Vietnam Pro" pitchFamily="2" charset="-93"/>
              </a:rPr>
              <a:t> </a:t>
            </a:r>
            <a:endParaRPr sz="3200">
              <a:latin typeface="Be Vietnam Pro" pitchFamily="2" charset="-93"/>
            </a:endParaRPr>
          </a:p>
        </p:txBody>
      </p:sp>
      <p:sp>
        <p:nvSpPr>
          <p:cNvPr id="243" name="Google Shape;243;p32"/>
          <p:cNvSpPr txBox="1">
            <a:spLocks noGrp="1"/>
          </p:cNvSpPr>
          <p:nvPr>
            <p:ph type="title" idx="2"/>
          </p:nvPr>
        </p:nvSpPr>
        <p:spPr>
          <a:xfrm>
            <a:off x="480989" y="1685601"/>
            <a:ext cx="1101497"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01</a:t>
            </a:r>
            <a:endParaRPr>
              <a:latin typeface="Be Vietnam Pro" pitchFamily="2" charset="-93"/>
            </a:endParaRPr>
          </a:p>
        </p:txBody>
      </p:sp>
      <p:sp>
        <p:nvSpPr>
          <p:cNvPr id="245" name="Google Shape;245;p32"/>
          <p:cNvSpPr txBox="1">
            <a:spLocks noGrp="1"/>
          </p:cNvSpPr>
          <p:nvPr>
            <p:ph type="title" idx="3"/>
          </p:nvPr>
        </p:nvSpPr>
        <p:spPr>
          <a:xfrm>
            <a:off x="5692463" y="1446945"/>
            <a:ext cx="3552720" cy="13816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Cách tổ chức và vận hành CTDL</a:t>
            </a:r>
            <a:endParaRPr sz="3200">
              <a:latin typeface="Be Vietnam Pro" pitchFamily="2" charset="-93"/>
            </a:endParaRPr>
          </a:p>
        </p:txBody>
      </p:sp>
      <p:sp>
        <p:nvSpPr>
          <p:cNvPr id="246" name="Google Shape;246;p32"/>
          <p:cNvSpPr txBox="1">
            <a:spLocks noGrp="1"/>
          </p:cNvSpPr>
          <p:nvPr>
            <p:ph type="title" idx="4"/>
          </p:nvPr>
        </p:nvSpPr>
        <p:spPr>
          <a:xfrm>
            <a:off x="4522442" y="1691997"/>
            <a:ext cx="1101495"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02</a:t>
            </a:r>
            <a:endParaRPr>
              <a:latin typeface="Be Vietnam Pro" pitchFamily="2" charset="-93"/>
            </a:endParaRPr>
          </a:p>
        </p:txBody>
      </p:sp>
      <p:sp>
        <p:nvSpPr>
          <p:cNvPr id="248" name="Google Shape;248;p32"/>
          <p:cNvSpPr txBox="1">
            <a:spLocks noGrp="1"/>
          </p:cNvSpPr>
          <p:nvPr>
            <p:ph type="title" idx="6"/>
          </p:nvPr>
        </p:nvSpPr>
        <p:spPr>
          <a:xfrm>
            <a:off x="1374850" y="3010148"/>
            <a:ext cx="3536730" cy="6987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Ưu/nhược điểm </a:t>
            </a:r>
            <a:endParaRPr sz="3200">
              <a:latin typeface="Be Vietnam Pro" pitchFamily="2" charset="-93"/>
            </a:endParaRPr>
          </a:p>
        </p:txBody>
      </p:sp>
      <p:sp>
        <p:nvSpPr>
          <p:cNvPr id="249" name="Google Shape;249;p32"/>
          <p:cNvSpPr txBox="1">
            <a:spLocks noGrp="1"/>
          </p:cNvSpPr>
          <p:nvPr>
            <p:ph type="title" idx="7"/>
          </p:nvPr>
        </p:nvSpPr>
        <p:spPr>
          <a:xfrm>
            <a:off x="305905" y="3010148"/>
            <a:ext cx="108156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03</a:t>
            </a:r>
            <a:endParaRPr>
              <a:latin typeface="Be Vietnam Pro" pitchFamily="2" charset="-93"/>
            </a:endParaRPr>
          </a:p>
        </p:txBody>
      </p:sp>
      <p:sp>
        <p:nvSpPr>
          <p:cNvPr id="251" name="Google Shape;251;p32"/>
          <p:cNvSpPr txBox="1">
            <a:spLocks noGrp="1"/>
          </p:cNvSpPr>
          <p:nvPr>
            <p:ph type="title" idx="9"/>
          </p:nvPr>
        </p:nvSpPr>
        <p:spPr>
          <a:xfrm>
            <a:off x="5680368" y="316340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Ứng dụng </a:t>
            </a:r>
            <a:endParaRPr sz="3200">
              <a:latin typeface="Be Vietnam Pro" pitchFamily="2" charset="-93"/>
            </a:endParaRPr>
          </a:p>
        </p:txBody>
      </p:sp>
      <p:sp>
        <p:nvSpPr>
          <p:cNvPr id="252" name="Google Shape;252;p32"/>
          <p:cNvSpPr txBox="1">
            <a:spLocks noGrp="1"/>
          </p:cNvSpPr>
          <p:nvPr>
            <p:ph type="title" idx="13"/>
          </p:nvPr>
        </p:nvSpPr>
        <p:spPr>
          <a:xfrm>
            <a:off x="4590970" y="3000906"/>
            <a:ext cx="1101493"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04</a:t>
            </a:r>
            <a:endParaRPr>
              <a:latin typeface="Be Vietnam Pro" pitchFamily="2" charset="-93"/>
            </a:endParaRPr>
          </a:p>
        </p:txBody>
      </p:sp>
      <p:sp>
        <p:nvSpPr>
          <p:cNvPr id="254" name="Google Shape;254;p32"/>
          <p:cNvSpPr txBox="1">
            <a:spLocks noGrp="1"/>
          </p:cNvSpPr>
          <p:nvPr>
            <p:ph type="title" idx="15"/>
          </p:nvPr>
        </p:nvSpPr>
        <p:spPr>
          <a:xfrm>
            <a:off x="841752" y="816029"/>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a:latin typeface="Be Vietnam Pro" pitchFamily="2" charset="-93"/>
              </a:rPr>
              <a:t>Nội D</a:t>
            </a:r>
            <a:r>
              <a:rPr lang="vi-VN" sz="4000">
                <a:latin typeface="Be Vietnam Pro" pitchFamily="2" charset="-93"/>
              </a:rPr>
              <a:t>u</a:t>
            </a:r>
            <a:r>
              <a:rPr lang="en" sz="4000">
                <a:latin typeface="Be Vietnam Pro" pitchFamily="2" charset="-93"/>
              </a:rPr>
              <a:t>ng </a:t>
            </a:r>
            <a:endParaRPr sz="4000">
              <a:solidFill>
                <a:schemeClr val="accent1"/>
              </a:solidFill>
              <a:latin typeface="Be Vietnam Pro" pitchFamily="2" charset="-93"/>
            </a:endParaRPr>
          </a:p>
        </p:txBody>
      </p:sp>
      <p:cxnSp>
        <p:nvCxnSpPr>
          <p:cNvPr id="256" name="Google Shape;256;p32"/>
          <p:cNvCxnSpPr/>
          <p:nvPr/>
        </p:nvCxnSpPr>
        <p:spPr>
          <a:xfrm>
            <a:off x="5680368" y="168560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a:cxnSpLocks/>
          </p:cNvCxnSpPr>
          <p:nvPr/>
        </p:nvCxnSpPr>
        <p:spPr>
          <a:xfrm flipH="1">
            <a:off x="1349374" y="2894226"/>
            <a:ext cx="7547" cy="814691"/>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341047" y="162620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662438" y="294150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48091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74550" y="3132975"/>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8174097" y="-633240"/>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36"/>
          <p:cNvSpPr txBox="1">
            <a:spLocks noGrp="1"/>
          </p:cNvSpPr>
          <p:nvPr>
            <p:ph type="title"/>
          </p:nvPr>
        </p:nvSpPr>
        <p:spPr>
          <a:xfrm>
            <a:off x="5654550" y="1917615"/>
            <a:ext cx="23373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Xoay</a:t>
            </a:r>
            <a:endParaRPr/>
          </a:p>
        </p:txBody>
      </p:sp>
      <p:sp>
        <p:nvSpPr>
          <p:cNvPr id="376" name="Google Shape;376;p36"/>
          <p:cNvSpPr txBox="1">
            <a:spLocks noGrp="1"/>
          </p:cNvSpPr>
          <p:nvPr>
            <p:ph type="title" idx="2"/>
          </p:nvPr>
        </p:nvSpPr>
        <p:spPr>
          <a:xfrm>
            <a:off x="3546666" y="3684545"/>
            <a:ext cx="2340900"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Thêm/</a:t>
            </a:r>
            <a:r>
              <a:rPr lang="vi-VN" err="1"/>
              <a:t>Xóa</a:t>
            </a:r>
            <a:endParaRPr/>
          </a:p>
        </p:txBody>
      </p:sp>
      <p:grpSp>
        <p:nvGrpSpPr>
          <p:cNvPr id="378" name="Google Shape;378;p36"/>
          <p:cNvGrpSpPr/>
          <p:nvPr/>
        </p:nvGrpSpPr>
        <p:grpSpPr>
          <a:xfrm>
            <a:off x="2970728" y="3601674"/>
            <a:ext cx="461914" cy="491319"/>
            <a:chOff x="8064537" y="2721380"/>
            <a:chExt cx="346600" cy="368664"/>
          </a:xfrm>
        </p:grpSpPr>
        <p:sp>
          <p:nvSpPr>
            <p:cNvPr id="379" name="Google Shape;379;p36"/>
            <p:cNvSpPr/>
            <p:nvPr/>
          </p:nvSpPr>
          <p:spPr>
            <a:xfrm>
              <a:off x="8291916" y="2764705"/>
              <a:ext cx="75897" cy="75897"/>
            </a:xfrm>
            <a:custGeom>
              <a:avLst/>
              <a:gdLst/>
              <a:ahLst/>
              <a:cxnLst/>
              <a:rect l="l" t="t" r="r" b="b"/>
              <a:pathLst>
                <a:path w="2160" h="2160" extrusionOk="0">
                  <a:moveTo>
                    <a:pt x="0" y="1"/>
                  </a:moveTo>
                  <a:lnTo>
                    <a:pt x="0" y="618"/>
                  </a:lnTo>
                  <a:cubicBezTo>
                    <a:pt x="851" y="618"/>
                    <a:pt x="1542" y="1309"/>
                    <a:pt x="1542" y="2160"/>
                  </a:cubicBezTo>
                  <a:lnTo>
                    <a:pt x="2159" y="2160"/>
                  </a:lnTo>
                  <a:cubicBezTo>
                    <a:pt x="2159" y="970"/>
                    <a:pt x="119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8291916" y="2721380"/>
              <a:ext cx="119222" cy="119222"/>
            </a:xfrm>
            <a:custGeom>
              <a:avLst/>
              <a:gdLst/>
              <a:ahLst/>
              <a:cxnLst/>
              <a:rect l="l" t="t" r="r" b="b"/>
              <a:pathLst>
                <a:path w="3393" h="3393" extrusionOk="0">
                  <a:moveTo>
                    <a:pt x="0" y="1"/>
                  </a:moveTo>
                  <a:lnTo>
                    <a:pt x="0" y="618"/>
                  </a:lnTo>
                  <a:cubicBezTo>
                    <a:pt x="1532" y="618"/>
                    <a:pt x="2777" y="1863"/>
                    <a:pt x="2777" y="3393"/>
                  </a:cubicBezTo>
                  <a:lnTo>
                    <a:pt x="3392" y="3393"/>
                  </a:lnTo>
                  <a:cubicBezTo>
                    <a:pt x="3392" y="1522"/>
                    <a:pt x="187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8097145" y="2721591"/>
              <a:ext cx="108469" cy="75862"/>
            </a:xfrm>
            <a:custGeom>
              <a:avLst/>
              <a:gdLst/>
              <a:ahLst/>
              <a:cxnLst/>
              <a:rect l="l" t="t" r="r" b="b"/>
              <a:pathLst>
                <a:path w="3087" h="2159" extrusionOk="0">
                  <a:moveTo>
                    <a:pt x="1" y="1"/>
                  </a:moveTo>
                  <a:lnTo>
                    <a:pt x="1" y="765"/>
                  </a:lnTo>
                  <a:lnTo>
                    <a:pt x="1230" y="765"/>
                  </a:lnTo>
                  <a:lnTo>
                    <a:pt x="1230" y="1394"/>
                  </a:lnTo>
                  <a:lnTo>
                    <a:pt x="1" y="1394"/>
                  </a:lnTo>
                  <a:lnTo>
                    <a:pt x="1" y="2159"/>
                  </a:lnTo>
                  <a:lnTo>
                    <a:pt x="3086" y="2159"/>
                  </a:lnTo>
                  <a:lnTo>
                    <a:pt x="3086" y="1394"/>
                  </a:lnTo>
                  <a:lnTo>
                    <a:pt x="1858" y="1394"/>
                  </a:lnTo>
                  <a:lnTo>
                    <a:pt x="1858" y="765"/>
                  </a:lnTo>
                  <a:lnTo>
                    <a:pt x="3086" y="765"/>
                  </a:lnTo>
                  <a:lnTo>
                    <a:pt x="3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8127715" y="3008494"/>
              <a:ext cx="47049" cy="22066"/>
            </a:xfrm>
            <a:custGeom>
              <a:avLst/>
              <a:gdLst/>
              <a:ahLst/>
              <a:cxnLst/>
              <a:rect l="l" t="t" r="r" b="b"/>
              <a:pathLst>
                <a:path w="1339" h="628" extrusionOk="0">
                  <a:moveTo>
                    <a:pt x="359" y="0"/>
                  </a:moveTo>
                  <a:cubicBezTo>
                    <a:pt x="216" y="0"/>
                    <a:pt x="87" y="95"/>
                    <a:pt x="51" y="234"/>
                  </a:cubicBezTo>
                  <a:cubicBezTo>
                    <a:pt x="1" y="442"/>
                    <a:pt x="157" y="628"/>
                    <a:pt x="356" y="628"/>
                  </a:cubicBezTo>
                  <a:lnTo>
                    <a:pt x="981" y="628"/>
                  </a:lnTo>
                  <a:cubicBezTo>
                    <a:pt x="1125" y="628"/>
                    <a:pt x="1254" y="533"/>
                    <a:pt x="1288" y="393"/>
                  </a:cubicBezTo>
                  <a:cubicBezTo>
                    <a:pt x="1339" y="186"/>
                    <a:pt x="1183"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8064537" y="2813899"/>
              <a:ext cx="261107" cy="276146"/>
            </a:xfrm>
            <a:custGeom>
              <a:avLst/>
              <a:gdLst/>
              <a:ahLst/>
              <a:cxnLst/>
              <a:rect l="l" t="t" r="r" b="b"/>
              <a:pathLst>
                <a:path w="7431" h="7859" extrusionOk="0">
                  <a:moveTo>
                    <a:pt x="3387" y="1224"/>
                  </a:moveTo>
                  <a:lnTo>
                    <a:pt x="3387" y="1851"/>
                  </a:lnTo>
                  <a:lnTo>
                    <a:pt x="1529" y="1851"/>
                  </a:lnTo>
                  <a:lnTo>
                    <a:pt x="1529" y="1224"/>
                  </a:lnTo>
                  <a:close/>
                  <a:moveTo>
                    <a:pt x="3086" y="2452"/>
                  </a:moveTo>
                  <a:lnTo>
                    <a:pt x="3086" y="3080"/>
                  </a:lnTo>
                  <a:lnTo>
                    <a:pt x="1858" y="3080"/>
                  </a:lnTo>
                  <a:lnTo>
                    <a:pt x="1858" y="2452"/>
                  </a:lnTo>
                  <a:close/>
                  <a:moveTo>
                    <a:pt x="2786" y="3681"/>
                  </a:moveTo>
                  <a:lnTo>
                    <a:pt x="2786" y="4310"/>
                  </a:lnTo>
                  <a:lnTo>
                    <a:pt x="2158" y="4310"/>
                  </a:lnTo>
                  <a:lnTo>
                    <a:pt x="2158" y="3681"/>
                  </a:lnTo>
                  <a:close/>
                  <a:moveTo>
                    <a:pt x="2765" y="4937"/>
                  </a:moveTo>
                  <a:cubicBezTo>
                    <a:pt x="3205" y="4937"/>
                    <a:pt x="3632" y="5291"/>
                    <a:pt x="3696" y="5727"/>
                  </a:cubicBezTo>
                  <a:cubicBezTo>
                    <a:pt x="3779" y="6301"/>
                    <a:pt x="3335" y="6793"/>
                    <a:pt x="2777" y="6793"/>
                  </a:cubicBezTo>
                  <a:lnTo>
                    <a:pt x="2170" y="6793"/>
                  </a:lnTo>
                  <a:cubicBezTo>
                    <a:pt x="1730" y="6793"/>
                    <a:pt x="1303" y="6439"/>
                    <a:pt x="1241" y="6004"/>
                  </a:cubicBezTo>
                  <a:cubicBezTo>
                    <a:pt x="1158" y="5431"/>
                    <a:pt x="1601" y="4937"/>
                    <a:pt x="2158" y="4937"/>
                  </a:cubicBezTo>
                  <a:close/>
                  <a:moveTo>
                    <a:pt x="6485" y="1"/>
                  </a:moveTo>
                  <a:cubicBezTo>
                    <a:pt x="6284" y="1"/>
                    <a:pt x="6083" y="76"/>
                    <a:pt x="5930" y="226"/>
                  </a:cubicBezTo>
                  <a:cubicBezTo>
                    <a:pt x="5540" y="610"/>
                    <a:pt x="5665" y="1261"/>
                    <a:pt x="6172" y="1477"/>
                  </a:cubicBezTo>
                  <a:lnTo>
                    <a:pt x="6172" y="3096"/>
                  </a:lnTo>
                  <a:lnTo>
                    <a:pt x="5543" y="3712"/>
                  </a:lnTo>
                  <a:lnTo>
                    <a:pt x="5543" y="5074"/>
                  </a:lnTo>
                  <a:lnTo>
                    <a:pt x="4942" y="5074"/>
                  </a:lnTo>
                  <a:lnTo>
                    <a:pt x="4942" y="132"/>
                  </a:lnTo>
                  <a:lnTo>
                    <a:pt x="1" y="132"/>
                  </a:lnTo>
                  <a:lnTo>
                    <a:pt x="1" y="7858"/>
                  </a:lnTo>
                  <a:lnTo>
                    <a:pt x="4942" y="7858"/>
                  </a:lnTo>
                  <a:lnTo>
                    <a:pt x="4942" y="6630"/>
                  </a:lnTo>
                  <a:lnTo>
                    <a:pt x="6016" y="6630"/>
                  </a:lnTo>
                  <a:cubicBezTo>
                    <a:pt x="6401" y="6630"/>
                    <a:pt x="6736" y="6353"/>
                    <a:pt x="6791" y="5971"/>
                  </a:cubicBezTo>
                  <a:cubicBezTo>
                    <a:pt x="6852" y="5550"/>
                    <a:pt x="6565" y="5183"/>
                    <a:pt x="6172" y="5104"/>
                  </a:cubicBezTo>
                  <a:lnTo>
                    <a:pt x="6172" y="3983"/>
                  </a:lnTo>
                  <a:lnTo>
                    <a:pt x="6800" y="3365"/>
                  </a:lnTo>
                  <a:lnTo>
                    <a:pt x="6800" y="1477"/>
                  </a:lnTo>
                  <a:cubicBezTo>
                    <a:pt x="7305" y="1261"/>
                    <a:pt x="7430" y="608"/>
                    <a:pt x="7041" y="226"/>
                  </a:cubicBezTo>
                  <a:cubicBezTo>
                    <a:pt x="6888" y="76"/>
                    <a:pt x="6686" y="1"/>
                    <a:pt x="6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6"/>
          <p:cNvSpPr txBox="1">
            <a:spLocks noGrp="1"/>
          </p:cNvSpPr>
          <p:nvPr>
            <p:ph type="title" idx="4"/>
          </p:nvPr>
        </p:nvSpPr>
        <p:spPr>
          <a:xfrm>
            <a:off x="1464715" y="1910666"/>
            <a:ext cx="2337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err="1"/>
              <a:t>Tìm</a:t>
            </a:r>
            <a:r>
              <a:rPr lang="vi-VN"/>
              <a:t> </a:t>
            </a:r>
            <a:r>
              <a:rPr lang="vi-VN" err="1"/>
              <a:t>kiếm</a:t>
            </a:r>
            <a:endParaRPr/>
          </a:p>
        </p:txBody>
      </p:sp>
      <p:sp>
        <p:nvSpPr>
          <p:cNvPr id="386" name="Google Shape;386;p36"/>
          <p:cNvSpPr txBox="1">
            <a:spLocks noGrp="1"/>
          </p:cNvSpPr>
          <p:nvPr>
            <p:ph type="title" idx="6"/>
          </p:nvPr>
        </p:nvSpPr>
        <p:spPr>
          <a:xfrm>
            <a:off x="177740" y="284765"/>
            <a:ext cx="7710900" cy="6952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3600" err="1">
                <a:latin typeface="Be Vietnam Pro" pitchFamily="2" charset="-93"/>
              </a:rPr>
              <a:t>Cách</a:t>
            </a:r>
            <a:r>
              <a:rPr lang="vi-VN" sz="3600">
                <a:latin typeface="Be Vietnam Pro" pitchFamily="2" charset="-93"/>
              </a:rPr>
              <a:t> </a:t>
            </a:r>
            <a:r>
              <a:rPr lang="vi-VN" sz="3600" err="1">
                <a:latin typeface="Be Vietnam Pro" pitchFamily="2" charset="-93"/>
              </a:rPr>
              <a:t>tổ</a:t>
            </a:r>
            <a:r>
              <a:rPr lang="vi-VN" sz="3600">
                <a:latin typeface="Be Vietnam Pro" pitchFamily="2" charset="-93"/>
              </a:rPr>
              <a:t> </a:t>
            </a:r>
            <a:r>
              <a:rPr lang="vi-VN" sz="3600" err="1">
                <a:latin typeface="Be Vietnam Pro" pitchFamily="2" charset="-93"/>
              </a:rPr>
              <a:t>chức</a:t>
            </a:r>
            <a:r>
              <a:rPr lang="vi-VN" sz="3600">
                <a:latin typeface="Be Vietnam Pro" pitchFamily="2" charset="-93"/>
              </a:rPr>
              <a:t> </a:t>
            </a:r>
            <a:r>
              <a:rPr lang="vi-VN" sz="3600" err="1">
                <a:latin typeface="Be Vietnam Pro" pitchFamily="2" charset="-93"/>
              </a:rPr>
              <a:t>và</a:t>
            </a:r>
            <a:r>
              <a:rPr lang="vi-VN" sz="3600">
                <a:latin typeface="Be Vietnam Pro" pitchFamily="2" charset="-93"/>
              </a:rPr>
              <a:t> </a:t>
            </a:r>
            <a:r>
              <a:rPr lang="vi-VN" sz="3600" err="1">
                <a:latin typeface="Be Vietnam Pro" pitchFamily="2" charset="-93"/>
              </a:rPr>
              <a:t>vận</a:t>
            </a:r>
            <a:r>
              <a:rPr lang="vi-VN" sz="3600">
                <a:latin typeface="Be Vietnam Pro" pitchFamily="2" charset="-93"/>
              </a:rPr>
              <a:t> </a:t>
            </a:r>
            <a:r>
              <a:rPr lang="vi-VN" sz="3600" err="1">
                <a:latin typeface="Be Vietnam Pro" pitchFamily="2" charset="-93"/>
              </a:rPr>
              <a:t>hành</a:t>
            </a:r>
            <a:r>
              <a:rPr lang="vi-VN" sz="3600">
                <a:latin typeface="Be Vietnam Pro" pitchFamily="2" charset="-93"/>
              </a:rPr>
              <a:t> CTDL</a:t>
            </a:r>
          </a:p>
        </p:txBody>
      </p:sp>
      <p:grpSp>
        <p:nvGrpSpPr>
          <p:cNvPr id="387" name="Google Shape;387;p36"/>
          <p:cNvGrpSpPr/>
          <p:nvPr/>
        </p:nvGrpSpPr>
        <p:grpSpPr>
          <a:xfrm>
            <a:off x="868155" y="1900584"/>
            <a:ext cx="461935" cy="393314"/>
            <a:chOff x="4794231" y="3363705"/>
            <a:chExt cx="368487" cy="313747"/>
          </a:xfrm>
        </p:grpSpPr>
        <p:sp>
          <p:nvSpPr>
            <p:cNvPr id="388" name="Google Shape;388;p36"/>
            <p:cNvSpPr/>
            <p:nvPr/>
          </p:nvSpPr>
          <p:spPr>
            <a:xfrm>
              <a:off x="4923750" y="3472141"/>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5349" y="3363705"/>
              <a:ext cx="325268" cy="43219"/>
            </a:xfrm>
            <a:custGeom>
              <a:avLst/>
              <a:gdLst/>
              <a:ahLst/>
              <a:cxnLst/>
              <a:rect l="l" t="t" r="r" b="b"/>
              <a:pathLst>
                <a:path w="9257" h="1230" extrusionOk="0">
                  <a:moveTo>
                    <a:pt x="0" y="1"/>
                  </a:moveTo>
                  <a:lnTo>
                    <a:pt x="0" y="1229"/>
                  </a:lnTo>
                  <a:lnTo>
                    <a:pt x="9256" y="1229"/>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54253" y="3472141"/>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816333" y="3428921"/>
              <a:ext cx="325268" cy="119011"/>
            </a:xfrm>
            <a:custGeom>
              <a:avLst/>
              <a:gdLst/>
              <a:ahLst/>
              <a:cxnLst/>
              <a:rect l="l" t="t" r="r" b="b"/>
              <a:pathLst>
                <a:path w="9257" h="3387" extrusionOk="0">
                  <a:moveTo>
                    <a:pt x="1856" y="602"/>
                  </a:moveTo>
                  <a:lnTo>
                    <a:pt x="1856" y="2759"/>
                  </a:lnTo>
                  <a:lnTo>
                    <a:pt x="1229" y="2759"/>
                  </a:lnTo>
                  <a:lnTo>
                    <a:pt x="1229" y="602"/>
                  </a:lnTo>
                  <a:close/>
                  <a:moveTo>
                    <a:pt x="4315" y="602"/>
                  </a:moveTo>
                  <a:lnTo>
                    <a:pt x="4315" y="2759"/>
                  </a:lnTo>
                  <a:lnTo>
                    <a:pt x="2457" y="2759"/>
                  </a:lnTo>
                  <a:lnTo>
                    <a:pt x="2457" y="602"/>
                  </a:lnTo>
                  <a:close/>
                  <a:moveTo>
                    <a:pt x="5543" y="602"/>
                  </a:moveTo>
                  <a:lnTo>
                    <a:pt x="5543" y="2759"/>
                  </a:lnTo>
                  <a:lnTo>
                    <a:pt x="4914" y="2759"/>
                  </a:lnTo>
                  <a:lnTo>
                    <a:pt x="4914" y="602"/>
                  </a:lnTo>
                  <a:close/>
                  <a:moveTo>
                    <a:pt x="8000" y="602"/>
                  </a:moveTo>
                  <a:lnTo>
                    <a:pt x="8000" y="2759"/>
                  </a:lnTo>
                  <a:lnTo>
                    <a:pt x="6144" y="2759"/>
                  </a:lnTo>
                  <a:lnTo>
                    <a:pt x="6144" y="602"/>
                  </a:lnTo>
                  <a:close/>
                  <a:moveTo>
                    <a:pt x="0" y="1"/>
                  </a:moveTo>
                  <a:lnTo>
                    <a:pt x="0" y="3387"/>
                  </a:lnTo>
                  <a:lnTo>
                    <a:pt x="9256" y="3387"/>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4815349" y="3569966"/>
              <a:ext cx="325268" cy="53760"/>
            </a:xfrm>
            <a:custGeom>
              <a:avLst/>
              <a:gdLst/>
              <a:ahLst/>
              <a:cxnLst/>
              <a:rect l="l" t="t" r="r" b="b"/>
              <a:pathLst>
                <a:path w="9257" h="1530" extrusionOk="0">
                  <a:moveTo>
                    <a:pt x="0" y="1"/>
                  </a:moveTo>
                  <a:lnTo>
                    <a:pt x="0" y="928"/>
                  </a:lnTo>
                  <a:lnTo>
                    <a:pt x="2956" y="928"/>
                  </a:lnTo>
                  <a:lnTo>
                    <a:pt x="3574" y="1529"/>
                  </a:lnTo>
                  <a:lnTo>
                    <a:pt x="5679" y="1529"/>
                  </a:lnTo>
                  <a:lnTo>
                    <a:pt x="6295" y="928"/>
                  </a:lnTo>
                  <a:lnTo>
                    <a:pt x="9256" y="928"/>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4794231" y="3623692"/>
              <a:ext cx="368487" cy="53760"/>
            </a:xfrm>
            <a:custGeom>
              <a:avLst/>
              <a:gdLst/>
              <a:ahLst/>
              <a:cxnLst/>
              <a:rect l="l" t="t" r="r" b="b"/>
              <a:pathLst>
                <a:path w="10487" h="1530" extrusionOk="0">
                  <a:moveTo>
                    <a:pt x="0" y="0"/>
                  </a:moveTo>
                  <a:lnTo>
                    <a:pt x="0" y="604"/>
                  </a:lnTo>
                  <a:cubicBezTo>
                    <a:pt x="0" y="1116"/>
                    <a:pt x="415" y="1529"/>
                    <a:pt x="927" y="1529"/>
                  </a:cubicBezTo>
                  <a:lnTo>
                    <a:pt x="9561" y="1529"/>
                  </a:lnTo>
                  <a:cubicBezTo>
                    <a:pt x="10071" y="1529"/>
                    <a:pt x="10486" y="1116"/>
                    <a:pt x="10486" y="604"/>
                  </a:cubicBezTo>
                  <a:lnTo>
                    <a:pt x="10486" y="0"/>
                  </a:lnTo>
                  <a:lnTo>
                    <a:pt x="7094" y="0"/>
                  </a:lnTo>
                  <a:lnTo>
                    <a:pt x="6477" y="629"/>
                  </a:lnTo>
                  <a:lnTo>
                    <a:pt x="4010" y="629"/>
                  </a:lnTo>
                  <a:lnTo>
                    <a:pt x="3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6"/>
          <p:cNvGrpSpPr/>
          <p:nvPr/>
        </p:nvGrpSpPr>
        <p:grpSpPr>
          <a:xfrm>
            <a:off x="5059615" y="1985519"/>
            <a:ext cx="461928" cy="366913"/>
            <a:chOff x="7238791" y="2759364"/>
            <a:chExt cx="368452" cy="292664"/>
          </a:xfrm>
        </p:grpSpPr>
        <p:sp>
          <p:nvSpPr>
            <p:cNvPr id="395" name="Google Shape;395;p36"/>
            <p:cNvSpPr/>
            <p:nvPr/>
          </p:nvSpPr>
          <p:spPr>
            <a:xfrm>
              <a:off x="7301512" y="2759364"/>
              <a:ext cx="67815" cy="65321"/>
            </a:xfrm>
            <a:custGeom>
              <a:avLst/>
              <a:gdLst/>
              <a:ahLst/>
              <a:cxnLst/>
              <a:rect l="l" t="t" r="r" b="b"/>
              <a:pathLst>
                <a:path w="1930" h="1859" extrusionOk="0">
                  <a:moveTo>
                    <a:pt x="796" y="1"/>
                  </a:moveTo>
                  <a:lnTo>
                    <a:pt x="0" y="1858"/>
                  </a:lnTo>
                  <a:lnTo>
                    <a:pt x="1929" y="1858"/>
                  </a:lnTo>
                  <a:lnTo>
                    <a:pt x="1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7390377" y="2759364"/>
              <a:ext cx="137071" cy="65321"/>
            </a:xfrm>
            <a:custGeom>
              <a:avLst/>
              <a:gdLst/>
              <a:ahLst/>
              <a:cxnLst/>
              <a:rect l="l" t="t" r="r" b="b"/>
              <a:pathLst>
                <a:path w="3901" h="1859" extrusionOk="0">
                  <a:moveTo>
                    <a:pt x="1" y="1"/>
                  </a:moveTo>
                  <a:lnTo>
                    <a:pt x="1" y="1858"/>
                  </a:lnTo>
                  <a:lnTo>
                    <a:pt x="3900" y="1858"/>
                  </a:lnTo>
                  <a:lnTo>
                    <a:pt x="2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7476711" y="2986778"/>
              <a:ext cx="22101" cy="43219"/>
            </a:xfrm>
            <a:custGeom>
              <a:avLst/>
              <a:gdLst/>
              <a:ahLst/>
              <a:cxnLst/>
              <a:rect l="l" t="t" r="r" b="b"/>
              <a:pathLst>
                <a:path w="629" h="1230" extrusionOk="0">
                  <a:moveTo>
                    <a:pt x="1" y="1"/>
                  </a:moveTo>
                  <a:lnTo>
                    <a:pt x="1" y="1229"/>
                  </a:lnTo>
                  <a:lnTo>
                    <a:pt x="628" y="12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7519861" y="2986778"/>
              <a:ext cx="22101" cy="65250"/>
            </a:xfrm>
            <a:custGeom>
              <a:avLst/>
              <a:gdLst/>
              <a:ahLst/>
              <a:cxnLst/>
              <a:rect l="l" t="t" r="r" b="b"/>
              <a:pathLst>
                <a:path w="629" h="1857" extrusionOk="0">
                  <a:moveTo>
                    <a:pt x="1" y="1"/>
                  </a:moveTo>
                  <a:lnTo>
                    <a:pt x="1" y="1857"/>
                  </a:lnTo>
                  <a:lnTo>
                    <a:pt x="629" y="1857"/>
                  </a:lnTo>
                  <a:lnTo>
                    <a:pt x="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7304007" y="2986778"/>
              <a:ext cx="22137" cy="43219"/>
            </a:xfrm>
            <a:custGeom>
              <a:avLst/>
              <a:gdLst/>
              <a:ahLst/>
              <a:cxnLst/>
              <a:rect l="l" t="t" r="r" b="b"/>
              <a:pathLst>
                <a:path w="630" h="1230" extrusionOk="0">
                  <a:moveTo>
                    <a:pt x="1" y="1"/>
                  </a:moveTo>
                  <a:lnTo>
                    <a:pt x="1" y="1229"/>
                  </a:lnTo>
                  <a:lnTo>
                    <a:pt x="630" y="12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7347157" y="2986778"/>
              <a:ext cx="22172" cy="65250"/>
            </a:xfrm>
            <a:custGeom>
              <a:avLst/>
              <a:gdLst/>
              <a:ahLst/>
              <a:cxnLst/>
              <a:rect l="l" t="t" r="r" b="b"/>
              <a:pathLst>
                <a:path w="631" h="1857" extrusionOk="0">
                  <a:moveTo>
                    <a:pt x="1" y="1"/>
                  </a:moveTo>
                  <a:lnTo>
                    <a:pt x="1" y="1857"/>
                  </a:lnTo>
                  <a:lnTo>
                    <a:pt x="630" y="1857"/>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7238791" y="2845769"/>
              <a:ext cx="368452" cy="97858"/>
            </a:xfrm>
            <a:custGeom>
              <a:avLst/>
              <a:gdLst/>
              <a:ahLst/>
              <a:cxnLst/>
              <a:rect l="l" t="t" r="r" b="b"/>
              <a:pathLst>
                <a:path w="10486" h="2785" extrusionOk="0">
                  <a:moveTo>
                    <a:pt x="6171" y="928"/>
                  </a:moveTo>
                  <a:lnTo>
                    <a:pt x="6171" y="1556"/>
                  </a:lnTo>
                  <a:lnTo>
                    <a:pt x="5243" y="1556"/>
                  </a:lnTo>
                  <a:lnTo>
                    <a:pt x="5243" y="928"/>
                  </a:lnTo>
                  <a:close/>
                  <a:moveTo>
                    <a:pt x="490" y="0"/>
                  </a:moveTo>
                  <a:lnTo>
                    <a:pt x="1" y="491"/>
                  </a:lnTo>
                  <a:lnTo>
                    <a:pt x="1" y="1984"/>
                  </a:lnTo>
                  <a:lnTo>
                    <a:pt x="798" y="2784"/>
                  </a:lnTo>
                  <a:lnTo>
                    <a:pt x="1265" y="2784"/>
                  </a:lnTo>
                  <a:cubicBezTo>
                    <a:pt x="1407" y="2079"/>
                    <a:pt x="2031" y="1547"/>
                    <a:pt x="2776" y="1547"/>
                  </a:cubicBezTo>
                  <a:cubicBezTo>
                    <a:pt x="3521" y="1547"/>
                    <a:pt x="4144" y="2079"/>
                    <a:pt x="4287" y="2784"/>
                  </a:cubicBezTo>
                  <a:lnTo>
                    <a:pt x="6199" y="2784"/>
                  </a:lnTo>
                  <a:cubicBezTo>
                    <a:pt x="6342" y="2079"/>
                    <a:pt x="6965" y="1547"/>
                    <a:pt x="7710" y="1547"/>
                  </a:cubicBezTo>
                  <a:cubicBezTo>
                    <a:pt x="8454" y="1547"/>
                    <a:pt x="9077" y="2079"/>
                    <a:pt x="9221" y="2784"/>
                  </a:cubicBezTo>
                  <a:lnTo>
                    <a:pt x="9688" y="2784"/>
                  </a:lnTo>
                  <a:lnTo>
                    <a:pt x="10485" y="1984"/>
                  </a:lnTo>
                  <a:lnTo>
                    <a:pt x="10485" y="491"/>
                  </a:lnTo>
                  <a:lnTo>
                    <a:pt x="9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7476711"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7"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7304007"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8"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6"/>
          <p:cNvGrpSpPr/>
          <p:nvPr/>
        </p:nvGrpSpPr>
        <p:grpSpPr>
          <a:xfrm>
            <a:off x="720000" y="3089050"/>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2000" fill="hold"/>
                                        <p:tgtEl>
                                          <p:spTgt spid="404"/>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409"/>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74"/>
                                        </p:tgtEl>
                                        <p:attrNameLst>
                                          <p:attrName>style.visibility</p:attrName>
                                        </p:attrNameLst>
                                      </p:cBhvr>
                                      <p:to>
                                        <p:strVal val="visible"/>
                                      </p:to>
                                    </p:set>
                                    <p:anim calcmode="lin" valueType="num">
                                      <p:cBhvr>
                                        <p:cTn id="13" dur="500" fill="hold"/>
                                        <p:tgtEl>
                                          <p:spTgt spid="374"/>
                                        </p:tgtEl>
                                        <p:attrNameLst>
                                          <p:attrName>ppt_w</p:attrName>
                                        </p:attrNameLst>
                                      </p:cBhvr>
                                      <p:tavLst>
                                        <p:tav tm="0">
                                          <p:val>
                                            <p:fltVal val="0"/>
                                          </p:val>
                                        </p:tav>
                                        <p:tav tm="100000">
                                          <p:val>
                                            <p:strVal val="#ppt_w"/>
                                          </p:val>
                                        </p:tav>
                                      </p:tavLst>
                                    </p:anim>
                                    <p:anim calcmode="lin" valueType="num">
                                      <p:cBhvr>
                                        <p:cTn id="14" dur="500" fill="hold"/>
                                        <p:tgtEl>
                                          <p:spTgt spid="374"/>
                                        </p:tgtEl>
                                        <p:attrNameLst>
                                          <p:attrName>ppt_h</p:attrName>
                                        </p:attrNameLst>
                                      </p:cBhvr>
                                      <p:tavLst>
                                        <p:tav tm="0">
                                          <p:val>
                                            <p:fltVal val="0"/>
                                          </p:val>
                                        </p:tav>
                                        <p:tav tm="100000">
                                          <p:val>
                                            <p:strVal val="#ppt_h"/>
                                          </p:val>
                                        </p:tav>
                                      </p:tavLst>
                                    </p:anim>
                                    <p:animEffect transition="in" filter="fade">
                                      <p:cBhvr>
                                        <p:cTn id="15" dur="500"/>
                                        <p:tgtEl>
                                          <p:spTgt spid="374"/>
                                        </p:tgtEl>
                                      </p:cBhvr>
                                    </p:animEffect>
                                  </p:childTnLst>
                                </p:cTn>
                              </p:par>
                              <p:par>
                                <p:cTn id="16" presetID="53" presetClass="entr" presetSubtype="16" fill="hold" nodeType="withEffect">
                                  <p:stCondLst>
                                    <p:cond delay="0"/>
                                  </p:stCondLst>
                                  <p:childTnLst>
                                    <p:set>
                                      <p:cBhvr>
                                        <p:cTn id="17" dur="1" fill="hold">
                                          <p:stCondLst>
                                            <p:cond delay="0"/>
                                          </p:stCondLst>
                                        </p:cTn>
                                        <p:tgtEl>
                                          <p:spTgt spid="387"/>
                                        </p:tgtEl>
                                        <p:attrNameLst>
                                          <p:attrName>style.visibility</p:attrName>
                                        </p:attrNameLst>
                                      </p:cBhvr>
                                      <p:to>
                                        <p:strVal val="visible"/>
                                      </p:to>
                                    </p:set>
                                    <p:anim calcmode="lin" valueType="num">
                                      <p:cBhvr>
                                        <p:cTn id="18" dur="500" fill="hold"/>
                                        <p:tgtEl>
                                          <p:spTgt spid="387"/>
                                        </p:tgtEl>
                                        <p:attrNameLst>
                                          <p:attrName>ppt_w</p:attrName>
                                        </p:attrNameLst>
                                      </p:cBhvr>
                                      <p:tavLst>
                                        <p:tav tm="0">
                                          <p:val>
                                            <p:fltVal val="0"/>
                                          </p:val>
                                        </p:tav>
                                        <p:tav tm="100000">
                                          <p:val>
                                            <p:strVal val="#ppt_w"/>
                                          </p:val>
                                        </p:tav>
                                      </p:tavLst>
                                    </p:anim>
                                    <p:anim calcmode="lin" valueType="num">
                                      <p:cBhvr>
                                        <p:cTn id="19" dur="500" fill="hold"/>
                                        <p:tgtEl>
                                          <p:spTgt spid="387"/>
                                        </p:tgtEl>
                                        <p:attrNameLst>
                                          <p:attrName>ppt_h</p:attrName>
                                        </p:attrNameLst>
                                      </p:cBhvr>
                                      <p:tavLst>
                                        <p:tav tm="0">
                                          <p:val>
                                            <p:fltVal val="0"/>
                                          </p:val>
                                        </p:tav>
                                        <p:tav tm="100000">
                                          <p:val>
                                            <p:strVal val="#ppt_h"/>
                                          </p:val>
                                        </p:tav>
                                      </p:tavLst>
                                    </p:anim>
                                    <p:animEffect transition="in" filter="fade">
                                      <p:cBhvr>
                                        <p:cTn id="20" dur="500"/>
                                        <p:tgtEl>
                                          <p:spTgt spid="38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76"/>
                                        </p:tgtEl>
                                        <p:attrNameLst>
                                          <p:attrName>style.visibility</p:attrName>
                                        </p:attrNameLst>
                                      </p:cBhvr>
                                      <p:to>
                                        <p:strVal val="visible"/>
                                      </p:to>
                                    </p:set>
                                    <p:anim calcmode="lin" valueType="num">
                                      <p:cBhvr>
                                        <p:cTn id="23" dur="500" fill="hold"/>
                                        <p:tgtEl>
                                          <p:spTgt spid="376"/>
                                        </p:tgtEl>
                                        <p:attrNameLst>
                                          <p:attrName>ppt_w</p:attrName>
                                        </p:attrNameLst>
                                      </p:cBhvr>
                                      <p:tavLst>
                                        <p:tav tm="0">
                                          <p:val>
                                            <p:fltVal val="0"/>
                                          </p:val>
                                        </p:tav>
                                        <p:tav tm="100000">
                                          <p:val>
                                            <p:strVal val="#ppt_w"/>
                                          </p:val>
                                        </p:tav>
                                      </p:tavLst>
                                    </p:anim>
                                    <p:anim calcmode="lin" valueType="num">
                                      <p:cBhvr>
                                        <p:cTn id="24" dur="500" fill="hold"/>
                                        <p:tgtEl>
                                          <p:spTgt spid="376"/>
                                        </p:tgtEl>
                                        <p:attrNameLst>
                                          <p:attrName>ppt_h</p:attrName>
                                        </p:attrNameLst>
                                      </p:cBhvr>
                                      <p:tavLst>
                                        <p:tav tm="0">
                                          <p:val>
                                            <p:fltVal val="0"/>
                                          </p:val>
                                        </p:tav>
                                        <p:tav tm="100000">
                                          <p:val>
                                            <p:strVal val="#ppt_h"/>
                                          </p:val>
                                        </p:tav>
                                      </p:tavLst>
                                    </p:anim>
                                    <p:animEffect transition="in" filter="fade">
                                      <p:cBhvr>
                                        <p:cTn id="25" dur="500"/>
                                        <p:tgtEl>
                                          <p:spTgt spid="376"/>
                                        </p:tgtEl>
                                      </p:cBhvr>
                                    </p:animEffect>
                                  </p:childTnLst>
                                </p:cTn>
                              </p:par>
                              <p:par>
                                <p:cTn id="26" presetID="53" presetClass="entr" presetSubtype="16" fill="hold" nodeType="withEffect">
                                  <p:stCondLst>
                                    <p:cond delay="0"/>
                                  </p:stCondLst>
                                  <p:childTnLst>
                                    <p:set>
                                      <p:cBhvr>
                                        <p:cTn id="27" dur="1" fill="hold">
                                          <p:stCondLst>
                                            <p:cond delay="0"/>
                                          </p:stCondLst>
                                        </p:cTn>
                                        <p:tgtEl>
                                          <p:spTgt spid="394"/>
                                        </p:tgtEl>
                                        <p:attrNameLst>
                                          <p:attrName>style.visibility</p:attrName>
                                        </p:attrNameLst>
                                      </p:cBhvr>
                                      <p:to>
                                        <p:strVal val="visible"/>
                                      </p:to>
                                    </p:set>
                                    <p:anim calcmode="lin" valueType="num">
                                      <p:cBhvr>
                                        <p:cTn id="28" dur="500" fill="hold"/>
                                        <p:tgtEl>
                                          <p:spTgt spid="394"/>
                                        </p:tgtEl>
                                        <p:attrNameLst>
                                          <p:attrName>ppt_w</p:attrName>
                                        </p:attrNameLst>
                                      </p:cBhvr>
                                      <p:tavLst>
                                        <p:tav tm="0">
                                          <p:val>
                                            <p:fltVal val="0"/>
                                          </p:val>
                                        </p:tav>
                                        <p:tav tm="100000">
                                          <p:val>
                                            <p:strVal val="#ppt_w"/>
                                          </p:val>
                                        </p:tav>
                                      </p:tavLst>
                                    </p:anim>
                                    <p:anim calcmode="lin" valueType="num">
                                      <p:cBhvr>
                                        <p:cTn id="29" dur="500" fill="hold"/>
                                        <p:tgtEl>
                                          <p:spTgt spid="394"/>
                                        </p:tgtEl>
                                        <p:attrNameLst>
                                          <p:attrName>ppt_h</p:attrName>
                                        </p:attrNameLst>
                                      </p:cBhvr>
                                      <p:tavLst>
                                        <p:tav tm="0">
                                          <p:val>
                                            <p:fltVal val="0"/>
                                          </p:val>
                                        </p:tav>
                                        <p:tav tm="100000">
                                          <p:val>
                                            <p:strVal val="#ppt_h"/>
                                          </p:val>
                                        </p:tav>
                                      </p:tavLst>
                                    </p:anim>
                                    <p:animEffect transition="in" filter="fade">
                                      <p:cBhvr>
                                        <p:cTn id="30" dur="500"/>
                                        <p:tgtEl>
                                          <p:spTgt spid="394"/>
                                        </p:tgtEl>
                                      </p:cBhvr>
                                    </p:animEffect>
                                  </p:childTnLst>
                                </p:cTn>
                              </p:par>
                              <p:par>
                                <p:cTn id="31" presetID="53" presetClass="entr" presetSubtype="16" fill="hold" nodeType="withEffect">
                                  <p:stCondLst>
                                    <p:cond delay="0"/>
                                  </p:stCondLst>
                                  <p:childTnLst>
                                    <p:set>
                                      <p:cBhvr>
                                        <p:cTn id="32" dur="1" fill="hold">
                                          <p:stCondLst>
                                            <p:cond delay="0"/>
                                          </p:stCondLst>
                                        </p:cTn>
                                        <p:tgtEl>
                                          <p:spTgt spid="378"/>
                                        </p:tgtEl>
                                        <p:attrNameLst>
                                          <p:attrName>style.visibility</p:attrName>
                                        </p:attrNameLst>
                                      </p:cBhvr>
                                      <p:to>
                                        <p:strVal val="visible"/>
                                      </p:to>
                                    </p:set>
                                    <p:anim calcmode="lin" valueType="num">
                                      <p:cBhvr>
                                        <p:cTn id="33" dur="500" fill="hold"/>
                                        <p:tgtEl>
                                          <p:spTgt spid="378"/>
                                        </p:tgtEl>
                                        <p:attrNameLst>
                                          <p:attrName>ppt_w</p:attrName>
                                        </p:attrNameLst>
                                      </p:cBhvr>
                                      <p:tavLst>
                                        <p:tav tm="0">
                                          <p:val>
                                            <p:fltVal val="0"/>
                                          </p:val>
                                        </p:tav>
                                        <p:tav tm="100000">
                                          <p:val>
                                            <p:strVal val="#ppt_w"/>
                                          </p:val>
                                        </p:tav>
                                      </p:tavLst>
                                    </p:anim>
                                    <p:anim calcmode="lin" valueType="num">
                                      <p:cBhvr>
                                        <p:cTn id="34" dur="500" fill="hold"/>
                                        <p:tgtEl>
                                          <p:spTgt spid="378"/>
                                        </p:tgtEl>
                                        <p:attrNameLst>
                                          <p:attrName>ppt_h</p:attrName>
                                        </p:attrNameLst>
                                      </p:cBhvr>
                                      <p:tavLst>
                                        <p:tav tm="0">
                                          <p:val>
                                            <p:fltVal val="0"/>
                                          </p:val>
                                        </p:tav>
                                        <p:tav tm="100000">
                                          <p:val>
                                            <p:strVal val="#ppt_h"/>
                                          </p:val>
                                        </p:tav>
                                      </p:tavLst>
                                    </p:anim>
                                    <p:animEffect transition="in" filter="fade">
                                      <p:cBhvr>
                                        <p:cTn id="35" dur="500"/>
                                        <p:tgtEl>
                                          <p:spTgt spid="37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4"/>
                                        </p:tgtEl>
                                        <p:attrNameLst>
                                          <p:attrName>style.visibility</p:attrName>
                                        </p:attrNameLst>
                                      </p:cBhvr>
                                      <p:to>
                                        <p:strVal val="visible"/>
                                      </p:to>
                                    </p:set>
                                    <p:anim calcmode="lin" valueType="num">
                                      <p:cBhvr>
                                        <p:cTn id="38" dur="500" fill="hold"/>
                                        <p:tgtEl>
                                          <p:spTgt spid="384"/>
                                        </p:tgtEl>
                                        <p:attrNameLst>
                                          <p:attrName>ppt_w</p:attrName>
                                        </p:attrNameLst>
                                      </p:cBhvr>
                                      <p:tavLst>
                                        <p:tav tm="0">
                                          <p:val>
                                            <p:fltVal val="0"/>
                                          </p:val>
                                        </p:tav>
                                        <p:tav tm="100000">
                                          <p:val>
                                            <p:strVal val="#ppt_w"/>
                                          </p:val>
                                        </p:tav>
                                      </p:tavLst>
                                    </p:anim>
                                    <p:anim calcmode="lin" valueType="num">
                                      <p:cBhvr>
                                        <p:cTn id="39" dur="500" fill="hold"/>
                                        <p:tgtEl>
                                          <p:spTgt spid="384"/>
                                        </p:tgtEl>
                                        <p:attrNameLst>
                                          <p:attrName>ppt_h</p:attrName>
                                        </p:attrNameLst>
                                      </p:cBhvr>
                                      <p:tavLst>
                                        <p:tav tm="0">
                                          <p:val>
                                            <p:fltVal val="0"/>
                                          </p:val>
                                        </p:tav>
                                        <p:tav tm="100000">
                                          <p:val>
                                            <p:strVal val="#ppt_h"/>
                                          </p:val>
                                        </p:tav>
                                      </p:tavLst>
                                    </p:anim>
                                    <p:animEffect transition="in" filter="fade">
                                      <p:cBhvr>
                                        <p:cTn id="40" dur="500"/>
                                        <p:tgtEl>
                                          <p:spTgt spid="384"/>
                                        </p:tgtEl>
                                      </p:cBhvr>
                                    </p:animEffect>
                                  </p:childTnLst>
                                </p:cTn>
                              </p:par>
                            </p:childTnLst>
                          </p:cTn>
                        </p:par>
                      </p:childTnLst>
                    </p:cTn>
                  </p:par>
                  <p:par>
                    <p:cTn id="41" fill="hold">
                      <p:stCondLst>
                        <p:cond delay="indefinite"/>
                      </p:stCondLst>
                      <p:childTnLst>
                        <p:par>
                          <p:cTn id="42" fill="hold">
                            <p:stCondLst>
                              <p:cond delay="0"/>
                            </p:stCondLst>
                            <p:childTnLst>
                              <p:par>
                                <p:cTn id="43" presetID="27" presetClass="emph" presetSubtype="0" fill="remove" grpId="0" nodeType="clickEffect">
                                  <p:stCondLst>
                                    <p:cond delay="0"/>
                                  </p:stCondLst>
                                  <p:childTnLst>
                                    <p:animClr clrSpc="rgb" dir="cw">
                                      <p:cBhvr override="childStyle">
                                        <p:cTn id="44" dur="250" autoRev="1" fill="remove"/>
                                        <p:tgtEl>
                                          <p:spTgt spid="369"/>
                                        </p:tgtEl>
                                        <p:attrNameLst>
                                          <p:attrName>style.color</p:attrName>
                                        </p:attrNameLst>
                                      </p:cBhvr>
                                      <p:to>
                                        <a:schemeClr val="bg1"/>
                                      </p:to>
                                    </p:animClr>
                                    <p:animClr clrSpc="rgb" dir="cw">
                                      <p:cBhvr>
                                        <p:cTn id="45" dur="250" autoRev="1" fill="remove"/>
                                        <p:tgtEl>
                                          <p:spTgt spid="369"/>
                                        </p:tgtEl>
                                        <p:attrNameLst>
                                          <p:attrName>fillcolor</p:attrName>
                                        </p:attrNameLst>
                                      </p:cBhvr>
                                      <p:to>
                                        <a:schemeClr val="bg1"/>
                                      </p:to>
                                    </p:animClr>
                                    <p:set>
                                      <p:cBhvr>
                                        <p:cTn id="46" dur="250" autoRev="1" fill="remove"/>
                                        <p:tgtEl>
                                          <p:spTgt spid="369"/>
                                        </p:tgtEl>
                                        <p:attrNameLst>
                                          <p:attrName>fill.type</p:attrName>
                                        </p:attrNameLst>
                                      </p:cBhvr>
                                      <p:to>
                                        <p:strVal val="solid"/>
                                      </p:to>
                                    </p:set>
                                    <p:set>
                                      <p:cBhvr>
                                        <p:cTn id="47" dur="250" autoRev="1" fill="remove"/>
                                        <p:tgtEl>
                                          <p:spTgt spid="36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7" presetClass="emph" presetSubtype="0" fill="remove" grpId="0" nodeType="clickEffect">
                                  <p:stCondLst>
                                    <p:cond delay="0"/>
                                  </p:stCondLst>
                                  <p:childTnLst>
                                    <p:animClr clrSpc="rgb" dir="cw">
                                      <p:cBhvr override="childStyle">
                                        <p:cTn id="51" dur="250" autoRev="1" fill="remove"/>
                                        <p:tgtEl>
                                          <p:spTgt spid="367"/>
                                        </p:tgtEl>
                                        <p:attrNameLst>
                                          <p:attrName>style.color</p:attrName>
                                        </p:attrNameLst>
                                      </p:cBhvr>
                                      <p:to>
                                        <a:schemeClr val="bg1"/>
                                      </p:to>
                                    </p:animClr>
                                    <p:animClr clrSpc="rgb" dir="cw">
                                      <p:cBhvr>
                                        <p:cTn id="52" dur="250" autoRev="1" fill="remove"/>
                                        <p:tgtEl>
                                          <p:spTgt spid="367"/>
                                        </p:tgtEl>
                                        <p:attrNameLst>
                                          <p:attrName>fillcolor</p:attrName>
                                        </p:attrNameLst>
                                      </p:cBhvr>
                                      <p:to>
                                        <a:schemeClr val="bg1"/>
                                      </p:to>
                                    </p:animClr>
                                    <p:set>
                                      <p:cBhvr>
                                        <p:cTn id="53" dur="250" autoRev="1" fill="remove"/>
                                        <p:tgtEl>
                                          <p:spTgt spid="367"/>
                                        </p:tgtEl>
                                        <p:attrNameLst>
                                          <p:attrName>fill.type</p:attrName>
                                        </p:attrNameLst>
                                      </p:cBhvr>
                                      <p:to>
                                        <p:strVal val="solid"/>
                                      </p:to>
                                    </p:set>
                                    <p:set>
                                      <p:cBhvr>
                                        <p:cTn id="54" dur="250" autoRev="1" fill="remove"/>
                                        <p:tgtEl>
                                          <p:spTgt spid="36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368"/>
                                        </p:tgtEl>
                                        <p:attrNameLst>
                                          <p:attrName>style.color</p:attrName>
                                        </p:attrNameLst>
                                      </p:cBhvr>
                                      <p:to>
                                        <a:schemeClr val="bg1"/>
                                      </p:to>
                                    </p:animClr>
                                    <p:animClr clrSpc="rgb" dir="cw">
                                      <p:cBhvr>
                                        <p:cTn id="59" dur="250" autoRev="1" fill="remove"/>
                                        <p:tgtEl>
                                          <p:spTgt spid="368"/>
                                        </p:tgtEl>
                                        <p:attrNameLst>
                                          <p:attrName>fillcolor</p:attrName>
                                        </p:attrNameLst>
                                      </p:cBhvr>
                                      <p:to>
                                        <a:schemeClr val="bg1"/>
                                      </p:to>
                                    </p:animClr>
                                    <p:set>
                                      <p:cBhvr>
                                        <p:cTn id="60" dur="250" autoRev="1" fill="remove"/>
                                        <p:tgtEl>
                                          <p:spTgt spid="368"/>
                                        </p:tgtEl>
                                        <p:attrNameLst>
                                          <p:attrName>fill.type</p:attrName>
                                        </p:attrNameLst>
                                      </p:cBhvr>
                                      <p:to>
                                        <p:strVal val="solid"/>
                                      </p:to>
                                    </p:set>
                                    <p:set>
                                      <p:cBhvr>
                                        <p:cTn id="61" dur="250" autoRev="1" fill="remove"/>
                                        <p:tgtEl>
                                          <p:spTgt spid="3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68" grpId="0" animBg="1"/>
      <p:bldP spid="369" grpId="0" animBg="1"/>
      <p:bldP spid="374" grpId="0"/>
      <p:bldP spid="376" grpId="0"/>
      <p:bldP spid="3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3" name="Google Shape;2223;p44"/>
          <p:cNvSpPr txBox="1">
            <a:spLocks noGrp="1"/>
          </p:cNvSpPr>
          <p:nvPr>
            <p:ph type="title"/>
          </p:nvPr>
        </p:nvSpPr>
        <p:spPr>
          <a:xfrm>
            <a:off x="4720925" y="189962"/>
            <a:ext cx="31914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4400" err="1">
                <a:latin typeface="Be Vietnam Pro" pitchFamily="2" charset="-93"/>
              </a:rPr>
              <a:t>Tìm</a:t>
            </a:r>
            <a:r>
              <a:rPr lang="vi-VN" sz="4400">
                <a:latin typeface="Be Vietnam Pro" pitchFamily="2" charset="-93"/>
              </a:rPr>
              <a:t> </a:t>
            </a:r>
            <a:r>
              <a:rPr lang="vi-VN" sz="4400" err="1">
                <a:latin typeface="Be Vietnam Pro" pitchFamily="2" charset="-93"/>
              </a:rPr>
              <a:t>kiếm</a:t>
            </a:r>
            <a:r>
              <a:rPr lang="vi-VN" sz="4400">
                <a:latin typeface="Be Vietnam Pro" pitchFamily="2" charset="-93"/>
              </a:rPr>
              <a:t> </a:t>
            </a:r>
            <a:endParaRPr sz="4400">
              <a:solidFill>
                <a:schemeClr val="accent1"/>
              </a:solidFill>
              <a:latin typeface="Be Vietnam Pro" pitchFamily="2" charset="-93"/>
            </a:endParaRPr>
          </a:p>
        </p:txBody>
      </p:sp>
      <p:pic>
        <p:nvPicPr>
          <p:cNvPr id="2231" name="Google Shape;2231;p44"/>
          <p:cNvPicPr preferRelativeResize="0"/>
          <p:nvPr/>
        </p:nvPicPr>
        <p:blipFill>
          <a:blip r:embed="rId3">
            <a:alphaModFix/>
          </a:blip>
          <a:stretch>
            <a:fillRect/>
          </a:stretch>
        </p:blipFill>
        <p:spPr>
          <a:xfrm>
            <a:off x="-172991" y="2009508"/>
            <a:ext cx="2588624" cy="2337545"/>
          </a:xfrm>
          <a:prstGeom prst="rect">
            <a:avLst/>
          </a:prstGeom>
          <a:noFill/>
          <a:ln>
            <a:noFill/>
          </a:ln>
        </p:spPr>
      </p:pic>
      <p:sp>
        <p:nvSpPr>
          <p:cNvPr id="2" name="TextBox 1">
            <a:extLst>
              <a:ext uri="{FF2B5EF4-FFF2-40B4-BE49-F238E27FC236}">
                <a16:creationId xmlns:a16="http://schemas.microsoft.com/office/drawing/2014/main" id="{9194CA21-C679-0544-6BC0-88FC209AB48C}"/>
              </a:ext>
            </a:extLst>
          </p:cNvPr>
          <p:cNvSpPr txBox="1"/>
          <p:nvPr/>
        </p:nvSpPr>
        <p:spPr>
          <a:xfrm>
            <a:off x="2551814" y="1794640"/>
            <a:ext cx="5816009" cy="2862322"/>
          </a:xfrm>
          <a:prstGeom prst="rect">
            <a:avLst/>
          </a:prstGeom>
          <a:noFill/>
        </p:spPr>
        <p:txBody>
          <a:bodyPr wrap="square" rtlCol="0">
            <a:spAutoFit/>
          </a:bodyPr>
          <a:lstStyle/>
          <a:p>
            <a:r>
              <a:rPr lang="vi-VN" sz="3600" i="0">
                <a:solidFill>
                  <a:schemeClr val="tx1"/>
                </a:solidFill>
                <a:effectLst/>
                <a:latin typeface="Be Vietnam Pro" pitchFamily="2" charset="-93"/>
              </a:rPr>
              <a:t>Thao </a:t>
            </a:r>
            <a:r>
              <a:rPr lang="vi-VN" sz="3600" i="0" err="1">
                <a:solidFill>
                  <a:schemeClr val="tx1"/>
                </a:solidFill>
                <a:effectLst/>
                <a:latin typeface="Be Vietnam Pro" pitchFamily="2" charset="-93"/>
              </a:rPr>
              <a:t>tác</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tìm</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kiếm</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được</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thực</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hiện</a:t>
            </a:r>
            <a:r>
              <a:rPr lang="vi-VN" sz="3600" i="0">
                <a:solidFill>
                  <a:schemeClr val="tx1"/>
                </a:solidFill>
                <a:effectLst/>
                <a:latin typeface="Be Vietnam Pro" pitchFamily="2" charset="-93"/>
              </a:rPr>
              <a:t> như trên cây </a:t>
            </a:r>
            <a:r>
              <a:rPr lang="vi-VN" sz="3600" i="0" err="1">
                <a:solidFill>
                  <a:schemeClr val="tx1"/>
                </a:solidFill>
                <a:effectLst/>
                <a:latin typeface="Be Vietnam Pro" pitchFamily="2" charset="-93"/>
              </a:rPr>
              <a:t>nhị</a:t>
            </a:r>
            <a:r>
              <a:rPr lang="vi-VN" sz="3600" i="0">
                <a:solidFill>
                  <a:schemeClr val="tx1"/>
                </a:solidFill>
                <a:effectLst/>
                <a:latin typeface="Be Vietnam Pro" pitchFamily="2" charset="-93"/>
              </a:rPr>
              <a:t> phân </a:t>
            </a:r>
            <a:r>
              <a:rPr lang="vi-VN" sz="3600" i="0" err="1">
                <a:solidFill>
                  <a:schemeClr val="tx1"/>
                </a:solidFill>
                <a:effectLst/>
                <a:latin typeface="Be Vietnam Pro" pitchFamily="2" charset="-93"/>
              </a:rPr>
              <a:t>tìm</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kiếm</a:t>
            </a:r>
            <a:r>
              <a:rPr lang="vi-VN" sz="3600" i="0">
                <a:solidFill>
                  <a:schemeClr val="tx1"/>
                </a:solidFill>
                <a:effectLst/>
                <a:latin typeface="Be Vietnam Pro" pitchFamily="2" charset="-93"/>
              </a:rPr>
              <a:t>, không </a:t>
            </a:r>
            <a:r>
              <a:rPr lang="vi-VN" sz="3600" i="0" err="1">
                <a:solidFill>
                  <a:schemeClr val="tx1"/>
                </a:solidFill>
                <a:effectLst/>
                <a:latin typeface="Be Vietnam Pro" pitchFamily="2" charset="-93"/>
              </a:rPr>
              <a:t>cần</a:t>
            </a:r>
            <a:r>
              <a:rPr lang="vi-VN" sz="3600" i="0">
                <a:solidFill>
                  <a:schemeClr val="tx1"/>
                </a:solidFill>
                <a:effectLst/>
                <a:latin typeface="Be Vietnam Pro" pitchFamily="2" charset="-93"/>
              </a:rPr>
              <a:t> quan tâm </a:t>
            </a:r>
            <a:r>
              <a:rPr lang="vi-VN" sz="3600" i="0" err="1">
                <a:solidFill>
                  <a:schemeClr val="tx1"/>
                </a:solidFill>
                <a:effectLst/>
                <a:latin typeface="Be Vietnam Pro" pitchFamily="2" charset="-93"/>
              </a:rPr>
              <a:t>đến</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khóa</a:t>
            </a:r>
            <a:r>
              <a:rPr lang="vi-VN" sz="3600" i="0">
                <a:solidFill>
                  <a:schemeClr val="tx1"/>
                </a:solidFill>
                <a:effectLst/>
                <a:latin typeface="Be Vietnam Pro" pitchFamily="2" charset="-93"/>
              </a:rPr>
              <a:t> </a:t>
            </a:r>
            <a:r>
              <a:rPr lang="vi-VN" sz="3600" i="0" err="1">
                <a:solidFill>
                  <a:schemeClr val="tx1"/>
                </a:solidFill>
                <a:effectLst/>
                <a:latin typeface="Be Vietnam Pro" pitchFamily="2" charset="-93"/>
              </a:rPr>
              <a:t>heap</a:t>
            </a:r>
            <a:r>
              <a:rPr lang="vi-VN" sz="3600" i="0">
                <a:solidFill>
                  <a:schemeClr val="tx1"/>
                </a:solidFill>
                <a:effectLst/>
                <a:latin typeface="Be Vietnam Pro" pitchFamily="2" charset="-93"/>
              </a:rPr>
              <a:t>. </a:t>
            </a:r>
            <a:endParaRPr lang="vi-VN" sz="2800">
              <a:solidFill>
                <a:schemeClr val="tx1"/>
              </a:solidFill>
              <a:latin typeface="Be Vietnam Pro" pitchFamily="2" charset="-93"/>
            </a:endParaRPr>
          </a:p>
        </p:txBody>
      </p:sp>
      <p:pic>
        <p:nvPicPr>
          <p:cNvPr id="14" name="Picture 8" descr="See the source image">
            <a:extLst>
              <a:ext uri="{FF2B5EF4-FFF2-40B4-BE49-F238E27FC236}">
                <a16:creationId xmlns:a16="http://schemas.microsoft.com/office/drawing/2014/main" id="{D72AE0DC-0241-AB22-E814-DD88D3CD6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7715">
            <a:off x="761626" y="2435155"/>
            <a:ext cx="325032" cy="2731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148" name="TextBox 2147">
            <a:extLst>
              <a:ext uri="{FF2B5EF4-FFF2-40B4-BE49-F238E27FC236}">
                <a16:creationId xmlns:a16="http://schemas.microsoft.com/office/drawing/2014/main" id="{D6F67FDB-2E1E-6064-9D9D-46801387BF22}"/>
              </a:ext>
            </a:extLst>
          </p:cNvPr>
          <p:cNvSpPr txBox="1"/>
          <p:nvPr/>
        </p:nvSpPr>
        <p:spPr>
          <a:xfrm>
            <a:off x="2007905" y="166853"/>
            <a:ext cx="4572000" cy="769441"/>
          </a:xfrm>
          <a:prstGeom prst="rect">
            <a:avLst/>
          </a:prstGeom>
          <a:noFill/>
        </p:spPr>
        <p:txBody>
          <a:bodyPr wrap="square">
            <a:spAutoFit/>
          </a:bodyPr>
          <a:lstStyle/>
          <a:p>
            <a:r>
              <a:rPr kumimoji="0" lang="vi-VN" sz="4400" b="0" i="0" u="none" strike="noStrike" kern="0" cap="none" spc="0" normalizeH="0" baseline="0" noProof="0" err="1">
                <a:ln>
                  <a:noFill/>
                </a:ln>
                <a:solidFill>
                  <a:srgbClr val="FFFFFF"/>
                </a:solidFill>
                <a:effectLst/>
                <a:uLnTx/>
                <a:uFillTx/>
                <a:latin typeface="Be Vietnam Pro" pitchFamily="2" charset="-93"/>
                <a:sym typeface="Oswald"/>
              </a:rPr>
              <a:t>Tìm</a:t>
            </a:r>
            <a:r>
              <a:rPr kumimoji="0" lang="vi-VN" sz="4400" b="0" i="0" u="none" strike="noStrike" kern="0" cap="none" spc="0" normalizeH="0" baseline="0" noProof="0">
                <a:ln>
                  <a:noFill/>
                </a:ln>
                <a:solidFill>
                  <a:srgbClr val="FFFFFF"/>
                </a:solidFill>
                <a:effectLst/>
                <a:uLnTx/>
                <a:uFillTx/>
                <a:latin typeface="Be Vietnam Pro" pitchFamily="2" charset="-93"/>
                <a:sym typeface="Oswald"/>
              </a:rPr>
              <a:t> </a:t>
            </a:r>
            <a:r>
              <a:rPr kumimoji="0" lang="vi-VN" sz="4400" b="0" i="0" u="none" strike="noStrike" kern="0" cap="none" spc="0" normalizeH="0" baseline="0" noProof="0" err="1">
                <a:ln>
                  <a:noFill/>
                </a:ln>
                <a:solidFill>
                  <a:srgbClr val="FFFFFF"/>
                </a:solidFill>
                <a:effectLst/>
                <a:uLnTx/>
                <a:uFillTx/>
                <a:latin typeface="Be Vietnam Pro" pitchFamily="2" charset="-93"/>
                <a:sym typeface="Oswald"/>
              </a:rPr>
              <a:t>kiếm</a:t>
            </a:r>
            <a:r>
              <a:rPr kumimoji="0" lang="vi-VN" sz="4400" b="0" i="0" u="none" strike="noStrike" kern="0" cap="none" spc="0" normalizeH="0" baseline="0" noProof="0">
                <a:ln>
                  <a:noFill/>
                </a:ln>
                <a:solidFill>
                  <a:srgbClr val="FFFFFF"/>
                </a:solidFill>
                <a:effectLst/>
                <a:uLnTx/>
                <a:uFillTx/>
                <a:latin typeface="Be Vietnam Pro" pitchFamily="2" charset="-93"/>
                <a:sym typeface="Oswald"/>
              </a:rPr>
              <a:t> </a:t>
            </a:r>
            <a:endParaRPr lang="vi-VN"/>
          </a:p>
        </p:txBody>
      </p:sp>
      <p:grpSp>
        <p:nvGrpSpPr>
          <p:cNvPr id="2150" name="Google Shape;2171;p42">
            <a:extLst>
              <a:ext uri="{FF2B5EF4-FFF2-40B4-BE49-F238E27FC236}">
                <a16:creationId xmlns:a16="http://schemas.microsoft.com/office/drawing/2014/main" id="{B349D117-AF13-F17C-3CF8-BEFB424D8857}"/>
              </a:ext>
            </a:extLst>
          </p:cNvPr>
          <p:cNvGrpSpPr/>
          <p:nvPr/>
        </p:nvGrpSpPr>
        <p:grpSpPr>
          <a:xfrm rot="16200000" flipH="1">
            <a:off x="-592414" y="-1409038"/>
            <a:ext cx="1184823" cy="4224060"/>
            <a:chOff x="7350442" y="2608992"/>
            <a:chExt cx="777239" cy="1673160"/>
          </a:xfrm>
        </p:grpSpPr>
        <p:sp>
          <p:nvSpPr>
            <p:cNvPr id="2151" name="Google Shape;2172;p42">
              <a:extLst>
                <a:ext uri="{FF2B5EF4-FFF2-40B4-BE49-F238E27FC236}">
                  <a16:creationId xmlns:a16="http://schemas.microsoft.com/office/drawing/2014/main" id="{7125BB89-8EB5-0EEB-06EA-69ED7632BD42}"/>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73;p42">
              <a:extLst>
                <a:ext uri="{FF2B5EF4-FFF2-40B4-BE49-F238E27FC236}">
                  <a16:creationId xmlns:a16="http://schemas.microsoft.com/office/drawing/2014/main" id="{CAB5EFEF-7168-B677-C288-2580472A6B75}"/>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74;p42">
              <a:extLst>
                <a:ext uri="{FF2B5EF4-FFF2-40B4-BE49-F238E27FC236}">
                  <a16:creationId xmlns:a16="http://schemas.microsoft.com/office/drawing/2014/main" id="{B47366FE-487B-7A1D-E458-DD0C0139BF5B}"/>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75;p42">
              <a:extLst>
                <a:ext uri="{FF2B5EF4-FFF2-40B4-BE49-F238E27FC236}">
                  <a16:creationId xmlns:a16="http://schemas.microsoft.com/office/drawing/2014/main" id="{8151C36C-5144-8159-9A9A-2EB983B52F2C}"/>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76;p42">
              <a:extLst>
                <a:ext uri="{FF2B5EF4-FFF2-40B4-BE49-F238E27FC236}">
                  <a16:creationId xmlns:a16="http://schemas.microsoft.com/office/drawing/2014/main" id="{C536C857-1099-6785-E4CE-7C4F83072F18}"/>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77;p42">
              <a:extLst>
                <a:ext uri="{FF2B5EF4-FFF2-40B4-BE49-F238E27FC236}">
                  <a16:creationId xmlns:a16="http://schemas.microsoft.com/office/drawing/2014/main" id="{396BF4BB-FED2-DE17-9507-8E5B991A61E6}"/>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78;p42">
              <a:extLst>
                <a:ext uri="{FF2B5EF4-FFF2-40B4-BE49-F238E27FC236}">
                  <a16:creationId xmlns:a16="http://schemas.microsoft.com/office/drawing/2014/main" id="{ED5E28DD-4915-E54F-B4EF-ABE6E8B276EB}"/>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79;p42">
              <a:extLst>
                <a:ext uri="{FF2B5EF4-FFF2-40B4-BE49-F238E27FC236}">
                  <a16:creationId xmlns:a16="http://schemas.microsoft.com/office/drawing/2014/main" id="{E2CF1E15-DF31-0993-F241-E899DEB14079}"/>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160" name="Picture 8" descr="See the source image">
            <a:extLst>
              <a:ext uri="{FF2B5EF4-FFF2-40B4-BE49-F238E27FC236}">
                <a16:creationId xmlns:a16="http://schemas.microsoft.com/office/drawing/2014/main" id="{F47E9617-CC5D-3FEE-8ED9-68C41D01E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983" y="1025010"/>
            <a:ext cx="7110504" cy="3315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130" name="Google Shape;2130;p41"/>
          <p:cNvSpPr txBox="1">
            <a:spLocks noGrp="1"/>
          </p:cNvSpPr>
          <p:nvPr>
            <p:ph type="title" idx="4294967295"/>
          </p:nvPr>
        </p:nvSpPr>
        <p:spPr>
          <a:xfrm>
            <a:off x="171507" y="1310140"/>
            <a:ext cx="8758154" cy="3640836"/>
          </a:xfrm>
          <a:prstGeom prst="rect">
            <a:avLst/>
          </a:prstGeom>
        </p:spPr>
        <p:txBody>
          <a:bodyPr spcFirstLastPara="1" wrap="square" lIns="0" tIns="0" rIns="0" bIns="0" anchor="t" anchorCtr="0">
            <a:noAutofit/>
          </a:bodyPr>
          <a:lstStyle/>
          <a:p>
            <a:pPr lvl="0"/>
            <a:r>
              <a:rPr lang="vi-VN" sz="2200">
                <a:solidFill>
                  <a:schemeClr val="accent1"/>
                </a:solidFill>
                <a:latin typeface="Be Vietnam Pro" pitchFamily="2" charset="-93"/>
              </a:rPr>
              <a:t>Thao </a:t>
            </a:r>
            <a:r>
              <a:rPr lang="vi-VN" sz="2200" err="1">
                <a:solidFill>
                  <a:schemeClr val="accent1"/>
                </a:solidFill>
                <a:latin typeface="Be Vietnam Pro" pitchFamily="2" charset="-93"/>
              </a:rPr>
              <a:t>tác</a:t>
            </a:r>
            <a:r>
              <a:rPr lang="vi-VN" sz="2200">
                <a:solidFill>
                  <a:schemeClr val="accent1"/>
                </a:solidFill>
                <a:latin typeface="Be Vietnam Pro" pitchFamily="2" charset="-93"/>
              </a:rPr>
              <a:t> xoay cây</a:t>
            </a:r>
            <a:br>
              <a:rPr lang="vi-VN" sz="2200">
                <a:solidFill>
                  <a:schemeClr val="accent1"/>
                </a:solidFill>
                <a:latin typeface="Be Vietnam Pro" pitchFamily="2" charset="-93"/>
              </a:rPr>
            </a:br>
            <a:br>
              <a:rPr lang="vi-VN" sz="2200">
                <a:solidFill>
                  <a:schemeClr val="accent1"/>
                </a:solidFill>
                <a:latin typeface="Be Vietnam Pro" pitchFamily="2" charset="-93"/>
              </a:rPr>
            </a:br>
            <a:r>
              <a:rPr lang="vi-VN" sz="2200">
                <a:solidFill>
                  <a:schemeClr val="accent1"/>
                </a:solidFill>
                <a:latin typeface="Be Vietnam Pro" pitchFamily="2" charset="-93"/>
              </a:rPr>
              <a:t>T1, T2 </a:t>
            </a:r>
            <a:r>
              <a:rPr lang="vi-VN" sz="2200" err="1">
                <a:solidFill>
                  <a:schemeClr val="accent1"/>
                </a:solidFill>
                <a:latin typeface="Be Vietnam Pro" pitchFamily="2" charset="-93"/>
              </a:rPr>
              <a:t>và</a:t>
            </a:r>
            <a:r>
              <a:rPr lang="vi-VN" sz="2200">
                <a:solidFill>
                  <a:schemeClr val="accent1"/>
                </a:solidFill>
                <a:latin typeface="Be Vietnam Pro" pitchFamily="2" charset="-93"/>
              </a:rPr>
              <a:t> T3 </a:t>
            </a:r>
            <a:r>
              <a:rPr lang="vi-VN" sz="2200" err="1">
                <a:solidFill>
                  <a:schemeClr val="accent1"/>
                </a:solidFill>
                <a:latin typeface="Be Vietnam Pro" pitchFamily="2" charset="-93"/>
              </a:rPr>
              <a:t>là</a:t>
            </a:r>
            <a:r>
              <a:rPr lang="vi-VN" sz="2200">
                <a:solidFill>
                  <a:schemeClr val="accent1"/>
                </a:solidFill>
                <a:latin typeface="Be Vietnam Pro" pitchFamily="2" charset="-93"/>
              </a:rPr>
              <a:t> cây con </a:t>
            </a:r>
            <a:br>
              <a:rPr lang="vi-VN" sz="2200">
                <a:solidFill>
                  <a:schemeClr val="accent1"/>
                </a:solidFill>
                <a:latin typeface="Be Vietnam Pro" pitchFamily="2" charset="-93"/>
              </a:rPr>
            </a:br>
            <a:r>
              <a:rPr lang="vi-VN" sz="2200" err="1">
                <a:solidFill>
                  <a:schemeClr val="accent1"/>
                </a:solidFill>
                <a:latin typeface="Be Vietnam Pro" pitchFamily="2" charset="-93"/>
              </a:rPr>
              <a:t>của</a:t>
            </a:r>
            <a:r>
              <a:rPr lang="vi-VN" sz="2200">
                <a:solidFill>
                  <a:schemeClr val="accent1"/>
                </a:solidFill>
                <a:latin typeface="Be Vietnam Pro" pitchFamily="2" charset="-93"/>
              </a:rPr>
              <a:t> cây </a:t>
            </a:r>
            <a:r>
              <a:rPr lang="vi-VN" sz="2200" err="1">
                <a:solidFill>
                  <a:schemeClr val="accent1"/>
                </a:solidFill>
                <a:latin typeface="Be Vietnam Pro" pitchFamily="2" charset="-93"/>
              </a:rPr>
              <a:t>bắt</a:t>
            </a:r>
            <a:r>
              <a:rPr lang="vi-VN" sz="2200">
                <a:solidFill>
                  <a:schemeClr val="accent1"/>
                </a:solidFill>
                <a:latin typeface="Be Vietnam Pro" pitchFamily="2" charset="-93"/>
              </a:rPr>
              <a:t> </a:t>
            </a:r>
            <a:r>
              <a:rPr lang="vi-VN" sz="2200" err="1">
                <a:solidFill>
                  <a:schemeClr val="accent1"/>
                </a:solidFill>
                <a:latin typeface="Be Vietnam Pro" pitchFamily="2" charset="-93"/>
              </a:rPr>
              <a:t>nguồn</a:t>
            </a:r>
            <a:r>
              <a:rPr lang="vi-VN" sz="2200">
                <a:solidFill>
                  <a:schemeClr val="accent1"/>
                </a:solidFill>
                <a:latin typeface="Be Vietnam Pro" pitchFamily="2" charset="-93"/>
              </a:rPr>
              <a:t> </a:t>
            </a:r>
            <a:r>
              <a:rPr lang="vi-VN" sz="2200" err="1">
                <a:solidFill>
                  <a:schemeClr val="accent1"/>
                </a:solidFill>
                <a:latin typeface="Be Vietnam Pro" pitchFamily="2" charset="-93"/>
              </a:rPr>
              <a:t>từ</a:t>
            </a:r>
            <a:r>
              <a:rPr lang="vi-VN" sz="2200">
                <a:solidFill>
                  <a:schemeClr val="accent1"/>
                </a:solidFill>
                <a:latin typeface="Be Vietnam Pro" pitchFamily="2" charset="-93"/>
              </a:rPr>
              <a:t> y (bên </a:t>
            </a:r>
            <a:r>
              <a:rPr lang="vi-VN" sz="2200" err="1">
                <a:solidFill>
                  <a:schemeClr val="accent1"/>
                </a:solidFill>
                <a:latin typeface="Be Vietnam Pro" pitchFamily="2" charset="-93"/>
              </a:rPr>
              <a:t>trái</a:t>
            </a:r>
            <a:r>
              <a:rPr lang="vi-VN" sz="2200">
                <a:solidFill>
                  <a:schemeClr val="accent1"/>
                </a:solidFill>
                <a:latin typeface="Be Vietnam Pro" pitchFamily="2" charset="-93"/>
              </a:rPr>
              <a:t>)</a:t>
            </a:r>
            <a:br>
              <a:rPr lang="vi-VN" sz="2200">
                <a:solidFill>
                  <a:schemeClr val="accent1"/>
                </a:solidFill>
                <a:latin typeface="Be Vietnam Pro" pitchFamily="2" charset="-93"/>
              </a:rPr>
            </a:br>
            <a:r>
              <a:rPr lang="vi-VN" sz="2200" err="1">
                <a:solidFill>
                  <a:schemeClr val="accent1"/>
                </a:solidFill>
                <a:latin typeface="Be Vietnam Pro" pitchFamily="2" charset="-93"/>
              </a:rPr>
              <a:t>hoặc</a:t>
            </a:r>
            <a:r>
              <a:rPr lang="vi-VN" sz="2200">
                <a:solidFill>
                  <a:schemeClr val="accent1"/>
                </a:solidFill>
                <a:latin typeface="Be Vietnam Pro" pitchFamily="2" charset="-93"/>
              </a:rPr>
              <a:t> x (bên </a:t>
            </a:r>
            <a:r>
              <a:rPr lang="vi-VN" sz="2200" err="1">
                <a:solidFill>
                  <a:schemeClr val="accent1"/>
                </a:solidFill>
                <a:latin typeface="Be Vietnam Pro" pitchFamily="2" charset="-93"/>
              </a:rPr>
              <a:t>phải</a:t>
            </a:r>
            <a:r>
              <a:rPr lang="vi-VN" sz="2200">
                <a:solidFill>
                  <a:schemeClr val="accent1"/>
                </a:solidFill>
                <a:latin typeface="Be Vietnam Pro" pitchFamily="2" charset="-93"/>
              </a:rPr>
              <a:t>)</a:t>
            </a:r>
            <a:br>
              <a:rPr lang="vi-VN" sz="2200">
                <a:solidFill>
                  <a:schemeClr val="accent1"/>
                </a:solidFill>
                <a:latin typeface="Be Vietnam Pro" pitchFamily="2" charset="-93"/>
              </a:rPr>
            </a:br>
            <a:br>
              <a:rPr lang="vi-VN" sz="2200">
                <a:solidFill>
                  <a:schemeClr val="accent1"/>
                </a:solidFill>
                <a:latin typeface="Be Vietnam Pro" pitchFamily="2" charset="-93"/>
              </a:rPr>
            </a:br>
            <a:r>
              <a:rPr lang="vi-VN" sz="2200" err="1">
                <a:solidFill>
                  <a:schemeClr val="accent1"/>
                </a:solidFill>
                <a:latin typeface="Be Vietnam Pro" pitchFamily="2" charset="-93"/>
              </a:rPr>
              <a:t>Các</a:t>
            </a:r>
            <a:r>
              <a:rPr lang="vi-VN" sz="2200">
                <a:solidFill>
                  <a:schemeClr val="accent1"/>
                </a:solidFill>
                <a:latin typeface="Be Vietnam Pro" pitchFamily="2" charset="-93"/>
              </a:rPr>
              <a:t> </a:t>
            </a:r>
            <a:r>
              <a:rPr lang="vi-VN" sz="2200" err="1">
                <a:solidFill>
                  <a:schemeClr val="accent1"/>
                </a:solidFill>
                <a:latin typeface="Be Vietnam Pro" pitchFamily="2" charset="-93"/>
              </a:rPr>
              <a:t>khóa</a:t>
            </a:r>
            <a:r>
              <a:rPr lang="vi-VN" sz="2200">
                <a:solidFill>
                  <a:schemeClr val="accent1"/>
                </a:solidFill>
                <a:latin typeface="Be Vietnam Pro" pitchFamily="2" charset="-93"/>
              </a:rPr>
              <a:t> ở </a:t>
            </a:r>
            <a:r>
              <a:rPr lang="vi-VN" sz="2200" err="1">
                <a:solidFill>
                  <a:schemeClr val="accent1"/>
                </a:solidFill>
                <a:latin typeface="Be Vietnam Pro" pitchFamily="2" charset="-93"/>
              </a:rPr>
              <a:t>cả</a:t>
            </a:r>
            <a:r>
              <a:rPr lang="vi-VN" sz="2200">
                <a:solidFill>
                  <a:schemeClr val="accent1"/>
                </a:solidFill>
                <a:latin typeface="Be Vietnam Pro" pitchFamily="2" charset="-93"/>
              </a:rPr>
              <a:t> hai cây </a:t>
            </a:r>
            <a:br>
              <a:rPr lang="vi-VN" sz="2200">
                <a:solidFill>
                  <a:schemeClr val="accent1"/>
                </a:solidFill>
                <a:latin typeface="Be Vietnam Pro" pitchFamily="2" charset="-93"/>
              </a:rPr>
            </a:br>
            <a:r>
              <a:rPr lang="vi-VN" sz="2200">
                <a:solidFill>
                  <a:schemeClr val="accent1"/>
                </a:solidFill>
                <a:latin typeface="Be Vietnam Pro" pitchFamily="2" charset="-93"/>
              </a:rPr>
              <a:t>trên theo </a:t>
            </a:r>
            <a:r>
              <a:rPr lang="vi-VN" sz="2200" err="1">
                <a:solidFill>
                  <a:schemeClr val="accent1"/>
                </a:solidFill>
                <a:latin typeface="Be Vietnam Pro" pitchFamily="2" charset="-93"/>
              </a:rPr>
              <a:t>thứ</a:t>
            </a:r>
            <a:r>
              <a:rPr lang="vi-VN" sz="2200">
                <a:solidFill>
                  <a:schemeClr val="accent1"/>
                </a:solidFill>
                <a:latin typeface="Be Vietnam Pro" pitchFamily="2" charset="-93"/>
              </a:rPr>
              <a:t> </a:t>
            </a:r>
            <a:r>
              <a:rPr lang="vi-VN" sz="2200" err="1">
                <a:solidFill>
                  <a:schemeClr val="accent1"/>
                </a:solidFill>
                <a:latin typeface="Be Vietnam Pro" pitchFamily="2" charset="-93"/>
              </a:rPr>
              <a:t>tự</a:t>
            </a:r>
            <a:r>
              <a:rPr lang="vi-VN" sz="2200">
                <a:solidFill>
                  <a:schemeClr val="accent1"/>
                </a:solidFill>
                <a:latin typeface="Be Vietnam Pro" pitchFamily="2" charset="-93"/>
              </a:rPr>
              <a:t> sau:</a:t>
            </a:r>
            <a:br>
              <a:rPr lang="vi-VN" sz="2200">
                <a:solidFill>
                  <a:schemeClr val="accent1"/>
                </a:solidFill>
                <a:latin typeface="Be Vietnam Pro" pitchFamily="2" charset="-93"/>
              </a:rPr>
            </a:br>
            <a:r>
              <a:rPr lang="vi-VN" sz="2200">
                <a:solidFill>
                  <a:schemeClr val="accent1"/>
                </a:solidFill>
                <a:latin typeface="Be Vietnam Pro" pitchFamily="2" charset="-93"/>
              </a:rPr>
              <a:t> </a:t>
            </a:r>
            <a:r>
              <a:rPr lang="vi-VN" sz="2200" err="1">
                <a:solidFill>
                  <a:schemeClr val="accent1"/>
                </a:solidFill>
                <a:latin typeface="Be Vietnam Pro" pitchFamily="2" charset="-93"/>
              </a:rPr>
              <a:t>keys</a:t>
            </a:r>
            <a:r>
              <a:rPr lang="vi-VN" sz="2200">
                <a:solidFill>
                  <a:schemeClr val="accent1"/>
                </a:solidFill>
                <a:latin typeface="Be Vietnam Pro" pitchFamily="2" charset="-93"/>
              </a:rPr>
              <a:t>(T1) &lt; </a:t>
            </a:r>
            <a:r>
              <a:rPr lang="vi-VN" sz="2200" err="1">
                <a:solidFill>
                  <a:schemeClr val="accent1"/>
                </a:solidFill>
                <a:latin typeface="Be Vietnam Pro" pitchFamily="2" charset="-93"/>
              </a:rPr>
              <a:t>key</a:t>
            </a:r>
            <a:r>
              <a:rPr lang="vi-VN" sz="2200">
                <a:solidFill>
                  <a:schemeClr val="accent1"/>
                </a:solidFill>
                <a:latin typeface="Be Vietnam Pro" pitchFamily="2" charset="-93"/>
              </a:rPr>
              <a:t>(x) &lt; </a:t>
            </a:r>
            <a:r>
              <a:rPr lang="vi-VN" sz="2200" err="1">
                <a:solidFill>
                  <a:schemeClr val="accent1"/>
                </a:solidFill>
                <a:latin typeface="Be Vietnam Pro" pitchFamily="2" charset="-93"/>
              </a:rPr>
              <a:t>keys</a:t>
            </a:r>
            <a:r>
              <a:rPr lang="vi-VN" sz="2200">
                <a:solidFill>
                  <a:schemeClr val="accent1"/>
                </a:solidFill>
                <a:latin typeface="Be Vietnam Pro" pitchFamily="2" charset="-93"/>
              </a:rPr>
              <a:t>(T2) &lt; </a:t>
            </a:r>
            <a:r>
              <a:rPr lang="vi-VN" sz="2200" err="1">
                <a:solidFill>
                  <a:schemeClr val="accent1"/>
                </a:solidFill>
                <a:latin typeface="Be Vietnam Pro" pitchFamily="2" charset="-93"/>
              </a:rPr>
              <a:t>key</a:t>
            </a:r>
            <a:r>
              <a:rPr lang="vi-VN" sz="2200">
                <a:solidFill>
                  <a:schemeClr val="accent1"/>
                </a:solidFill>
                <a:latin typeface="Be Vietnam Pro" pitchFamily="2" charset="-93"/>
              </a:rPr>
              <a:t>(y) &lt; </a:t>
            </a:r>
            <a:r>
              <a:rPr lang="vi-VN" sz="2200" err="1">
                <a:solidFill>
                  <a:schemeClr val="accent1"/>
                </a:solidFill>
                <a:latin typeface="Be Vietnam Pro" pitchFamily="2" charset="-93"/>
              </a:rPr>
              <a:t>keys</a:t>
            </a:r>
            <a:r>
              <a:rPr lang="vi-VN" sz="2200">
                <a:solidFill>
                  <a:schemeClr val="accent1"/>
                </a:solidFill>
                <a:latin typeface="Be Vietnam Pro" pitchFamily="2" charset="-93"/>
              </a:rPr>
              <a:t>(T3)</a:t>
            </a:r>
          </a:p>
        </p:txBody>
      </p:sp>
      <p:grpSp>
        <p:nvGrpSpPr>
          <p:cNvPr id="2136" name="Google Shape;2136;p41"/>
          <p:cNvGrpSpPr/>
          <p:nvPr/>
        </p:nvGrpSpPr>
        <p:grpSpPr>
          <a:xfrm rot="-5400000" flipH="1">
            <a:off x="1082419" y="-1381062"/>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1306617" y="480586"/>
            <a:ext cx="2413902"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a:solidFill>
                  <a:schemeClr val="accent1"/>
                </a:solidFill>
                <a:latin typeface="Be Vietnam Pro" pitchFamily="2" charset="-93"/>
              </a:rPr>
              <a:t>Xoay cây</a:t>
            </a:r>
            <a:endParaRPr>
              <a:solidFill>
                <a:schemeClr val="accent1"/>
              </a:solidFill>
              <a:latin typeface="Be Vietnam Pro" pitchFamily="2" charset="-93"/>
            </a:endParaRPr>
          </a:p>
        </p:txBody>
      </p:sp>
      <p:pic>
        <p:nvPicPr>
          <p:cNvPr id="3076" name="Picture 4">
            <a:extLst>
              <a:ext uri="{FF2B5EF4-FFF2-40B4-BE49-F238E27FC236}">
                <a16:creationId xmlns:a16="http://schemas.microsoft.com/office/drawing/2014/main" id="{AE5373A1-A7DA-BDF1-1F80-E70EA8F5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436" y="1381125"/>
            <a:ext cx="4143623"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8354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130"/>
                                        </p:tgtEl>
                                        <p:attrNameLst>
                                          <p:attrName>style.visibility</p:attrName>
                                        </p:attrNameLst>
                                      </p:cBhvr>
                                      <p:to>
                                        <p:strVal val="visible"/>
                                      </p:to>
                                    </p:set>
                                    <p:animEffect transition="in" filter="wipe(down)">
                                      <p:cBhvr>
                                        <p:cTn id="7" dur="500"/>
                                        <p:tgtEl>
                                          <p:spTgt spid="2130"/>
                                        </p:tgtEl>
                                      </p:cBhvr>
                                    </p:animEffect>
                                  </p:childTnLst>
                                </p:cTn>
                              </p:par>
                              <p:par>
                                <p:cTn id="8" presetID="22" presetClass="entr" presetSubtype="4"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wipe(down)">
                                      <p:cBhvr>
                                        <p:cTn id="1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130" name="Google Shape;2130;p41"/>
          <p:cNvSpPr txBox="1">
            <a:spLocks noGrp="1"/>
          </p:cNvSpPr>
          <p:nvPr>
            <p:ph type="title" idx="4294967295"/>
          </p:nvPr>
        </p:nvSpPr>
        <p:spPr>
          <a:xfrm>
            <a:off x="1560683" y="1674280"/>
            <a:ext cx="6852596" cy="1629942"/>
          </a:xfrm>
          <a:prstGeom prst="rect">
            <a:avLst/>
          </a:prstGeom>
        </p:spPr>
        <p:txBody>
          <a:bodyPr spcFirstLastPara="1" wrap="square" lIns="0" tIns="0" rIns="0" bIns="0" anchor="t" anchorCtr="0">
            <a:noAutofit/>
          </a:bodyPr>
          <a:lstStyle/>
          <a:p>
            <a:pPr lvl="0"/>
            <a:r>
              <a:rPr lang="vi-VN" sz="2200">
                <a:solidFill>
                  <a:schemeClr val="accent1"/>
                </a:solidFill>
                <a:latin typeface="Be Vietnam Pro" pitchFamily="2" charset="-93"/>
              </a:rPr>
              <a:t>Thao </a:t>
            </a:r>
            <a:r>
              <a:rPr lang="vi-VN" sz="2200" err="1">
                <a:solidFill>
                  <a:schemeClr val="accent1"/>
                </a:solidFill>
                <a:latin typeface="Be Vietnam Pro" pitchFamily="2" charset="-93"/>
              </a:rPr>
              <a:t>tác</a:t>
            </a:r>
            <a:r>
              <a:rPr lang="vi-VN" sz="2200">
                <a:solidFill>
                  <a:schemeClr val="accent1"/>
                </a:solidFill>
                <a:latin typeface="Be Vietnam Pro" pitchFamily="2" charset="-93"/>
              </a:rPr>
              <a:t> thêm </a:t>
            </a:r>
            <a:r>
              <a:rPr lang="vi-VN" sz="2200" err="1">
                <a:solidFill>
                  <a:schemeClr val="accent1"/>
                </a:solidFill>
                <a:latin typeface="Be Vietnam Pro" pitchFamily="2" charset="-93"/>
              </a:rPr>
              <a:t>một</a:t>
            </a:r>
            <a:r>
              <a:rPr lang="vi-VN" sz="2200">
                <a:solidFill>
                  <a:schemeClr val="accent1"/>
                </a:solidFill>
                <a:latin typeface="Be Vietnam Pro" pitchFamily="2" charset="-93"/>
              </a:rPr>
              <a:t> </a:t>
            </a:r>
            <a:r>
              <a:rPr lang="vi-VN" sz="2200" err="1">
                <a:solidFill>
                  <a:schemeClr val="accent1"/>
                </a:solidFill>
                <a:latin typeface="Be Vietnam Pro" pitchFamily="2" charset="-93"/>
              </a:rPr>
              <a:t>nút</a:t>
            </a:r>
            <a:r>
              <a:rPr lang="vi-VN" sz="2200">
                <a:solidFill>
                  <a:schemeClr val="accent1"/>
                </a:solidFill>
                <a:latin typeface="Be Vietnam Pro" pitchFamily="2" charset="-93"/>
              </a:rPr>
              <a:t> </a:t>
            </a:r>
            <a:r>
              <a:rPr lang="vi-VN" sz="2200" err="1">
                <a:solidFill>
                  <a:schemeClr val="accent1"/>
                </a:solidFill>
                <a:latin typeface="Be Vietnam Pro" pitchFamily="2" charset="-93"/>
              </a:rPr>
              <a:t>có</a:t>
            </a:r>
            <a:r>
              <a:rPr lang="vi-VN" sz="2200">
                <a:solidFill>
                  <a:schemeClr val="accent1"/>
                </a:solidFill>
                <a:latin typeface="Be Vietnam Pro" pitchFamily="2" charset="-93"/>
              </a:rPr>
              <a:t> </a:t>
            </a:r>
            <a:r>
              <a:rPr lang="vi-VN" sz="2200" err="1">
                <a:solidFill>
                  <a:schemeClr val="accent1"/>
                </a:solidFill>
                <a:latin typeface="Be Vietnam Pro" pitchFamily="2" charset="-93"/>
              </a:rPr>
              <a:t>khóa</a:t>
            </a:r>
            <a:r>
              <a:rPr lang="vi-VN" sz="2200">
                <a:solidFill>
                  <a:schemeClr val="accent1"/>
                </a:solidFill>
                <a:latin typeface="Be Vietnam Pro" pitchFamily="2" charset="-93"/>
              </a:rPr>
              <a:t> K </a:t>
            </a:r>
            <a:r>
              <a:rPr lang="vi-VN" sz="2200" err="1">
                <a:solidFill>
                  <a:schemeClr val="accent1"/>
                </a:solidFill>
                <a:latin typeface="Be Vietnam Pro" pitchFamily="2" charset="-93"/>
              </a:rPr>
              <a:t>được</a:t>
            </a:r>
            <a:r>
              <a:rPr lang="vi-VN" sz="2200">
                <a:solidFill>
                  <a:schemeClr val="accent1"/>
                </a:solidFill>
                <a:latin typeface="Be Vietnam Pro" pitchFamily="2" charset="-93"/>
              </a:rPr>
              <a:t> </a:t>
            </a:r>
            <a:r>
              <a:rPr lang="vi-VN" sz="2200" err="1">
                <a:solidFill>
                  <a:schemeClr val="accent1"/>
                </a:solidFill>
                <a:latin typeface="Be Vietnam Pro" pitchFamily="2" charset="-93"/>
              </a:rPr>
              <a:t>thực</a:t>
            </a:r>
            <a:r>
              <a:rPr lang="vi-VN" sz="2200">
                <a:solidFill>
                  <a:schemeClr val="accent1"/>
                </a:solidFill>
                <a:latin typeface="Be Vietnam Pro" pitchFamily="2" charset="-93"/>
              </a:rPr>
              <a:t> </a:t>
            </a:r>
            <a:r>
              <a:rPr lang="vi-VN" sz="2200" err="1">
                <a:solidFill>
                  <a:schemeClr val="accent1"/>
                </a:solidFill>
                <a:latin typeface="Be Vietnam Pro" pitchFamily="2" charset="-93"/>
              </a:rPr>
              <a:t>hiện</a:t>
            </a:r>
            <a:r>
              <a:rPr lang="vi-VN" sz="2200">
                <a:solidFill>
                  <a:schemeClr val="accent1"/>
                </a:solidFill>
                <a:latin typeface="Be Vietnam Pro" pitchFamily="2" charset="-93"/>
              </a:rPr>
              <a:t> tương </a:t>
            </a:r>
            <a:r>
              <a:rPr lang="vi-VN" sz="2200" err="1">
                <a:solidFill>
                  <a:schemeClr val="accent1"/>
                </a:solidFill>
                <a:latin typeface="Be Vietnam Pro" pitchFamily="2" charset="-93"/>
              </a:rPr>
              <a:t>tự</a:t>
            </a:r>
            <a:r>
              <a:rPr lang="vi-VN" sz="2200">
                <a:solidFill>
                  <a:schemeClr val="accent1"/>
                </a:solidFill>
                <a:latin typeface="Be Vietnam Pro" pitchFamily="2" charset="-93"/>
              </a:rPr>
              <a:t> như cây </a:t>
            </a:r>
            <a:r>
              <a:rPr lang="vi-VN" sz="2200" err="1">
                <a:solidFill>
                  <a:schemeClr val="accent1"/>
                </a:solidFill>
                <a:latin typeface="Be Vietnam Pro" pitchFamily="2" charset="-93"/>
              </a:rPr>
              <a:t>nhị</a:t>
            </a:r>
            <a:r>
              <a:rPr lang="vi-VN" sz="2200">
                <a:solidFill>
                  <a:schemeClr val="accent1"/>
                </a:solidFill>
                <a:latin typeface="Be Vietnam Pro" pitchFamily="2" charset="-93"/>
              </a:rPr>
              <a:t> phân </a:t>
            </a:r>
            <a:r>
              <a:rPr lang="vi-VN" sz="2200" err="1">
                <a:solidFill>
                  <a:schemeClr val="accent1"/>
                </a:solidFill>
                <a:latin typeface="Be Vietnam Pro" pitchFamily="2" charset="-93"/>
              </a:rPr>
              <a:t>tìm</a:t>
            </a:r>
            <a:r>
              <a:rPr lang="vi-VN" sz="2200">
                <a:solidFill>
                  <a:schemeClr val="accent1"/>
                </a:solidFill>
                <a:latin typeface="Be Vietnam Pro" pitchFamily="2" charset="-93"/>
              </a:rPr>
              <a:t> </a:t>
            </a:r>
            <a:r>
              <a:rPr lang="vi-VN" sz="2200" err="1">
                <a:solidFill>
                  <a:schemeClr val="accent1"/>
                </a:solidFill>
                <a:latin typeface="Be Vietnam Pro" pitchFamily="2" charset="-93"/>
              </a:rPr>
              <a:t>kiếm</a:t>
            </a:r>
            <a:r>
              <a:rPr lang="vi-VN" sz="2200">
                <a:solidFill>
                  <a:schemeClr val="accent1"/>
                </a:solidFill>
                <a:latin typeface="Be Vietnam Pro" pitchFamily="2" charset="-93"/>
              </a:rPr>
              <a:t> </a:t>
            </a:r>
            <a:r>
              <a:rPr lang="vi-VN" sz="2200" err="1">
                <a:solidFill>
                  <a:schemeClr val="accent1"/>
                </a:solidFill>
                <a:latin typeface="Be Vietnam Pro" pitchFamily="2" charset="-93"/>
              </a:rPr>
              <a:t>bình</a:t>
            </a:r>
            <a:r>
              <a:rPr lang="vi-VN" sz="2200">
                <a:solidFill>
                  <a:schemeClr val="accent1"/>
                </a:solidFill>
                <a:latin typeface="Be Vietnam Pro" pitchFamily="2" charset="-93"/>
              </a:rPr>
              <a:t> </a:t>
            </a:r>
            <a:r>
              <a:rPr lang="vi-VN" sz="2200" err="1">
                <a:solidFill>
                  <a:schemeClr val="accent1"/>
                </a:solidFill>
                <a:latin typeface="Be Vietnam Pro" pitchFamily="2" charset="-93"/>
              </a:rPr>
              <a:t>thường</a:t>
            </a:r>
            <a:r>
              <a:rPr lang="vi-VN" sz="2200">
                <a:solidFill>
                  <a:schemeClr val="accent1"/>
                </a:solidFill>
                <a:latin typeface="Be Vietnam Pro" pitchFamily="2" charset="-93"/>
              </a:rPr>
              <a:t>, sau khi thêm ta </a:t>
            </a:r>
            <a:r>
              <a:rPr lang="vi-VN" sz="2200" err="1">
                <a:solidFill>
                  <a:schemeClr val="accent1"/>
                </a:solidFill>
                <a:latin typeface="Be Vietnam Pro" pitchFamily="2" charset="-93"/>
              </a:rPr>
              <a:t>kiểm</a:t>
            </a:r>
            <a:r>
              <a:rPr lang="vi-VN" sz="2200">
                <a:solidFill>
                  <a:schemeClr val="accent1"/>
                </a:solidFill>
                <a:latin typeface="Be Vietnam Pro" pitchFamily="2" charset="-93"/>
              </a:rPr>
              <a:t> tra xem </a:t>
            </a:r>
            <a:r>
              <a:rPr lang="vi-VN" sz="2200" err="1">
                <a:solidFill>
                  <a:schemeClr val="accent1"/>
                </a:solidFill>
                <a:latin typeface="Be Vietnam Pro" pitchFamily="2" charset="-93"/>
              </a:rPr>
              <a:t>tính</a:t>
            </a:r>
            <a:r>
              <a:rPr lang="vi-VN" sz="2200">
                <a:solidFill>
                  <a:schemeClr val="accent1"/>
                </a:solidFill>
                <a:latin typeface="Be Vietnam Pro" pitchFamily="2" charset="-93"/>
              </a:rPr>
              <a:t> </a:t>
            </a:r>
            <a:r>
              <a:rPr lang="vi-VN" sz="2200" err="1">
                <a:solidFill>
                  <a:schemeClr val="accent1"/>
                </a:solidFill>
                <a:latin typeface="Be Vietnam Pro" pitchFamily="2" charset="-93"/>
              </a:rPr>
              <a:t>chất</a:t>
            </a:r>
            <a:r>
              <a:rPr lang="vi-VN" sz="2200">
                <a:solidFill>
                  <a:schemeClr val="accent1"/>
                </a:solidFill>
                <a:latin typeface="Be Vietnam Pro" pitchFamily="2" charset="-93"/>
              </a:rPr>
              <a:t> </a:t>
            </a:r>
            <a:r>
              <a:rPr lang="vi-VN" sz="2200" err="1">
                <a:solidFill>
                  <a:schemeClr val="accent1"/>
                </a:solidFill>
                <a:latin typeface="Be Vietnam Pro" pitchFamily="2" charset="-93"/>
              </a:rPr>
              <a:t>heap</a:t>
            </a:r>
            <a:r>
              <a:rPr lang="vi-VN" sz="2200">
                <a:solidFill>
                  <a:schemeClr val="accent1"/>
                </a:solidFill>
                <a:latin typeface="Be Vietnam Pro" pitchFamily="2" charset="-93"/>
              </a:rPr>
              <a:t> </a:t>
            </a:r>
            <a:r>
              <a:rPr lang="vi-VN" sz="2200" err="1">
                <a:solidFill>
                  <a:schemeClr val="accent1"/>
                </a:solidFill>
                <a:latin typeface="Be Vietnam Pro" pitchFamily="2" charset="-93"/>
              </a:rPr>
              <a:t>có</a:t>
            </a:r>
            <a:r>
              <a:rPr lang="vi-VN" sz="2200">
                <a:solidFill>
                  <a:schemeClr val="accent1"/>
                </a:solidFill>
                <a:latin typeface="Be Vietnam Pro" pitchFamily="2" charset="-93"/>
              </a:rPr>
              <a:t> </a:t>
            </a:r>
            <a:r>
              <a:rPr lang="vi-VN" sz="2200" err="1">
                <a:solidFill>
                  <a:schemeClr val="accent1"/>
                </a:solidFill>
                <a:latin typeface="Be Vietnam Pro" pitchFamily="2" charset="-93"/>
              </a:rPr>
              <a:t>bị</a:t>
            </a:r>
            <a:r>
              <a:rPr lang="vi-VN" sz="2200">
                <a:solidFill>
                  <a:schemeClr val="accent1"/>
                </a:solidFill>
                <a:latin typeface="Be Vietnam Pro" pitchFamily="2" charset="-93"/>
              </a:rPr>
              <a:t> vi </a:t>
            </a:r>
            <a:r>
              <a:rPr lang="vi-VN" sz="2200" err="1">
                <a:solidFill>
                  <a:schemeClr val="accent1"/>
                </a:solidFill>
                <a:latin typeface="Be Vietnam Pro" pitchFamily="2" charset="-93"/>
              </a:rPr>
              <a:t>phạm</a:t>
            </a:r>
            <a:r>
              <a:rPr lang="vi-VN" sz="2200">
                <a:solidFill>
                  <a:schemeClr val="accent1"/>
                </a:solidFill>
                <a:latin typeface="Be Vietnam Pro" pitchFamily="2" charset="-93"/>
              </a:rPr>
              <a:t> không. </a:t>
            </a:r>
            <a:r>
              <a:rPr lang="vi-VN" sz="2200" err="1">
                <a:solidFill>
                  <a:schemeClr val="accent1"/>
                </a:solidFill>
                <a:latin typeface="Be Vietnam Pro" pitchFamily="2" charset="-93"/>
              </a:rPr>
              <a:t>Nếu</a:t>
            </a:r>
            <a:r>
              <a:rPr lang="vi-VN" sz="2200">
                <a:solidFill>
                  <a:schemeClr val="accent1"/>
                </a:solidFill>
                <a:latin typeface="Be Vietnam Pro" pitchFamily="2" charset="-93"/>
              </a:rPr>
              <a:t> </a:t>
            </a:r>
            <a:r>
              <a:rPr lang="vi-VN" sz="2200" err="1">
                <a:solidFill>
                  <a:schemeClr val="accent1"/>
                </a:solidFill>
                <a:latin typeface="Be Vietnam Pro" pitchFamily="2" charset="-93"/>
              </a:rPr>
              <a:t>có</a:t>
            </a:r>
            <a:r>
              <a:rPr lang="vi-VN" sz="2200">
                <a:solidFill>
                  <a:schemeClr val="accent1"/>
                </a:solidFill>
                <a:latin typeface="Be Vietnam Pro" pitchFamily="2" charset="-93"/>
              </a:rPr>
              <a:t>, ta </a:t>
            </a:r>
            <a:r>
              <a:rPr lang="vi-VN" sz="2200" err="1">
                <a:solidFill>
                  <a:schemeClr val="accent1"/>
                </a:solidFill>
                <a:latin typeface="Be Vietnam Pro" pitchFamily="2" charset="-93"/>
              </a:rPr>
              <a:t>thực</a:t>
            </a:r>
            <a:r>
              <a:rPr lang="vi-VN" sz="2200">
                <a:solidFill>
                  <a:schemeClr val="accent1"/>
                </a:solidFill>
                <a:latin typeface="Be Vietnam Pro" pitchFamily="2" charset="-93"/>
              </a:rPr>
              <a:t> </a:t>
            </a:r>
            <a:r>
              <a:rPr lang="vi-VN" sz="2200" err="1">
                <a:solidFill>
                  <a:schemeClr val="accent1"/>
                </a:solidFill>
                <a:latin typeface="Be Vietnam Pro" pitchFamily="2" charset="-93"/>
              </a:rPr>
              <a:t>hiện</a:t>
            </a:r>
            <a:r>
              <a:rPr lang="vi-VN" sz="2200">
                <a:solidFill>
                  <a:schemeClr val="accent1"/>
                </a:solidFill>
                <a:latin typeface="Be Vietnam Pro" pitchFamily="2" charset="-93"/>
              </a:rPr>
              <a:t> </a:t>
            </a:r>
            <a:r>
              <a:rPr lang="vi-VN" sz="2200" err="1">
                <a:solidFill>
                  <a:schemeClr val="accent1"/>
                </a:solidFill>
                <a:latin typeface="Be Vietnam Pro" pitchFamily="2" charset="-93"/>
              </a:rPr>
              <a:t>phép</a:t>
            </a:r>
            <a:r>
              <a:rPr lang="vi-VN" sz="2200">
                <a:solidFill>
                  <a:schemeClr val="accent1"/>
                </a:solidFill>
                <a:latin typeface="Be Vietnam Pro" pitchFamily="2" charset="-93"/>
              </a:rPr>
              <a:t> quay </a:t>
            </a:r>
            <a:r>
              <a:rPr lang="vi-VN" sz="2200" err="1">
                <a:solidFill>
                  <a:schemeClr val="accent1"/>
                </a:solidFill>
                <a:latin typeface="Be Vietnam Pro" pitchFamily="2" charset="-93"/>
              </a:rPr>
              <a:t>phù</a:t>
            </a:r>
            <a:r>
              <a:rPr lang="vi-VN" sz="2200">
                <a:solidFill>
                  <a:schemeClr val="accent1"/>
                </a:solidFill>
                <a:latin typeface="Be Vietnam Pro" pitchFamily="2" charset="-93"/>
              </a:rPr>
              <a:t> </a:t>
            </a:r>
            <a:r>
              <a:rPr lang="vi-VN" sz="2200" err="1">
                <a:solidFill>
                  <a:schemeClr val="accent1"/>
                </a:solidFill>
                <a:latin typeface="Be Vietnam Pro" pitchFamily="2" charset="-93"/>
              </a:rPr>
              <a:t>hợp</a:t>
            </a:r>
            <a:r>
              <a:rPr lang="vi-VN" sz="2200">
                <a:solidFill>
                  <a:schemeClr val="accent1"/>
                </a:solidFill>
                <a:latin typeface="Be Vietnam Pro" pitchFamily="2" charset="-93"/>
              </a:rPr>
              <a:t> </a:t>
            </a:r>
            <a:r>
              <a:rPr lang="vi-VN" sz="2200" err="1">
                <a:solidFill>
                  <a:schemeClr val="accent1"/>
                </a:solidFill>
                <a:latin typeface="Be Vietnam Pro" pitchFamily="2" charset="-93"/>
              </a:rPr>
              <a:t>để</a:t>
            </a:r>
            <a:r>
              <a:rPr lang="vi-VN" sz="2200">
                <a:solidFill>
                  <a:schemeClr val="accent1"/>
                </a:solidFill>
                <a:latin typeface="Be Vietnam Pro" pitchFamily="2" charset="-93"/>
              </a:rPr>
              <a:t> cân </a:t>
            </a:r>
            <a:r>
              <a:rPr lang="vi-VN" sz="2200" err="1">
                <a:solidFill>
                  <a:schemeClr val="accent1"/>
                </a:solidFill>
                <a:latin typeface="Be Vietnam Pro" pitchFamily="2" charset="-93"/>
              </a:rPr>
              <a:t>bằng</a:t>
            </a:r>
            <a:r>
              <a:rPr lang="vi-VN" sz="2200">
                <a:solidFill>
                  <a:schemeClr val="accent1"/>
                </a:solidFill>
                <a:latin typeface="Be Vietnam Pro" pitchFamily="2" charset="-93"/>
              </a:rPr>
              <a:t> </a:t>
            </a:r>
            <a:r>
              <a:rPr lang="vi-VN" sz="2200" err="1">
                <a:solidFill>
                  <a:schemeClr val="accent1"/>
                </a:solidFill>
                <a:latin typeface="Be Vietnam Pro" pitchFamily="2" charset="-93"/>
              </a:rPr>
              <a:t>lại</a:t>
            </a:r>
            <a:r>
              <a:rPr lang="vi-VN" sz="2200">
                <a:solidFill>
                  <a:schemeClr val="accent1"/>
                </a:solidFill>
                <a:latin typeface="Be Vietnam Pro" pitchFamily="2" charset="-93"/>
              </a:rPr>
              <a:t> cây.</a:t>
            </a:r>
          </a:p>
        </p:txBody>
      </p:sp>
      <p:grpSp>
        <p:nvGrpSpPr>
          <p:cNvPr id="2136" name="Google Shape;2136;p41"/>
          <p:cNvGrpSpPr/>
          <p:nvPr/>
        </p:nvGrpSpPr>
        <p:grpSpPr>
          <a:xfrm rot="-5400000" flipH="1">
            <a:off x="1390763" y="-1182784"/>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1956390" y="718188"/>
            <a:ext cx="2413902"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a:latin typeface="Be Vietnam Pro" pitchFamily="2" charset="-93"/>
              </a:rPr>
              <a:t>Thêm </a:t>
            </a:r>
            <a:r>
              <a:rPr lang="vi-VN" err="1">
                <a:latin typeface="Be Vietnam Pro" pitchFamily="2" charset="-93"/>
              </a:rPr>
              <a:t>node</a:t>
            </a:r>
            <a:endParaRPr>
              <a:solidFill>
                <a:schemeClr val="accent1"/>
              </a:solidFill>
              <a:latin typeface="Be Vietnam Pro" pitchFamily="2" charset="-93"/>
            </a:endParaRPr>
          </a:p>
        </p:txBody>
      </p:sp>
      <p:pic>
        <p:nvPicPr>
          <p:cNvPr id="31" name="Google Shape;2747;p51">
            <a:extLst>
              <a:ext uri="{FF2B5EF4-FFF2-40B4-BE49-F238E27FC236}">
                <a16:creationId xmlns:a16="http://schemas.microsoft.com/office/drawing/2014/main" id="{7E0977D0-C5D2-CFEC-CF4B-8AAD8873997E}"/>
              </a:ext>
            </a:extLst>
          </p:cNvPr>
          <p:cNvPicPr preferRelativeResize="0"/>
          <p:nvPr/>
        </p:nvPicPr>
        <p:blipFill>
          <a:blip r:embed="rId3">
            <a:alphaModFix/>
          </a:blip>
          <a:stretch>
            <a:fillRect/>
          </a:stretch>
        </p:blipFill>
        <p:spPr>
          <a:xfrm>
            <a:off x="393405" y="1977689"/>
            <a:ext cx="867920" cy="1023124"/>
          </a:xfrm>
          <a:prstGeom prst="rect">
            <a:avLst/>
          </a:prstGeom>
          <a:noFill/>
          <a:ln>
            <a:noFill/>
          </a:ln>
        </p:spPr>
      </p:pic>
    </p:spTree>
    <p:extLst>
      <p:ext uri="{BB962C8B-B14F-4D97-AF65-F5344CB8AC3E}">
        <p14:creationId xmlns:p14="http://schemas.microsoft.com/office/powerpoint/2010/main" val="1374259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30"/>
                                        </p:tgtEl>
                                        <p:attrNameLst>
                                          <p:attrName>style.visibility</p:attrName>
                                        </p:attrNameLst>
                                      </p:cBhvr>
                                      <p:to>
                                        <p:strVal val="visible"/>
                                      </p:to>
                                    </p:set>
                                    <p:animEffect transition="in" filter="wipe(down)">
                                      <p:cBhvr>
                                        <p:cTn id="7" dur="500"/>
                                        <p:tgtEl>
                                          <p:spTgt spid="2130"/>
                                        </p:tgtEl>
                                      </p:cBhvr>
                                    </p:animEffect>
                                  </p:childTnLst>
                                </p:cTn>
                              </p:par>
                              <p:par>
                                <p:cTn id="8" presetID="2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130" name="Google Shape;2130;p41"/>
          <p:cNvSpPr txBox="1">
            <a:spLocks noGrp="1"/>
          </p:cNvSpPr>
          <p:nvPr>
            <p:ph type="title" idx="4294967295"/>
          </p:nvPr>
        </p:nvSpPr>
        <p:spPr>
          <a:xfrm>
            <a:off x="1089925" y="1625849"/>
            <a:ext cx="6852596" cy="67078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2400" err="1">
                <a:solidFill>
                  <a:schemeClr val="accent1"/>
                </a:solidFill>
                <a:latin typeface="Be Vietnam Pro" pitchFamily="2" charset="-93"/>
              </a:rPr>
              <a:t>Tạo</a:t>
            </a:r>
            <a:r>
              <a:rPr lang="vi-VN" sz="2400">
                <a:solidFill>
                  <a:schemeClr val="accent1"/>
                </a:solidFill>
                <a:latin typeface="Be Vietnam Pro" pitchFamily="2" charset="-93"/>
              </a:rPr>
              <a:t> 1 </a:t>
            </a:r>
            <a:r>
              <a:rPr lang="vi-VN" sz="2400" err="1">
                <a:solidFill>
                  <a:schemeClr val="accent1"/>
                </a:solidFill>
                <a:latin typeface="Be Vietnam Pro" pitchFamily="2" charset="-93"/>
              </a:rPr>
              <a:t>node</a:t>
            </a:r>
            <a:r>
              <a:rPr lang="vi-VN" sz="2400">
                <a:solidFill>
                  <a:schemeClr val="accent1"/>
                </a:solidFill>
                <a:latin typeface="Be Vietnam Pro" pitchFamily="2" charset="-93"/>
              </a:rPr>
              <a:t> </a:t>
            </a:r>
            <a:r>
              <a:rPr lang="vi-VN" sz="2400" err="1">
                <a:solidFill>
                  <a:schemeClr val="accent1"/>
                </a:solidFill>
                <a:latin typeface="Be Vietnam Pro" pitchFamily="2" charset="-93"/>
              </a:rPr>
              <a:t>mới</a:t>
            </a:r>
            <a:r>
              <a:rPr lang="vi-VN" sz="2400">
                <a:solidFill>
                  <a:schemeClr val="accent1"/>
                </a:solidFill>
                <a:latin typeface="Be Vietnam Pro" pitchFamily="2" charset="-93"/>
              </a:rPr>
              <a:t> </a:t>
            </a:r>
            <a:r>
              <a:rPr lang="vi-VN" sz="2400" err="1">
                <a:solidFill>
                  <a:schemeClr val="accent1"/>
                </a:solidFill>
                <a:latin typeface="Be Vietnam Pro" pitchFamily="2" charset="-93"/>
              </a:rPr>
              <a:t>với</a:t>
            </a:r>
            <a:r>
              <a:rPr lang="vi-VN" sz="2400">
                <a:solidFill>
                  <a:schemeClr val="accent1"/>
                </a:solidFill>
                <a:latin typeface="Be Vietnam Pro" pitchFamily="2" charset="-93"/>
              </a:rPr>
              <a:t> </a:t>
            </a:r>
            <a:r>
              <a:rPr lang="vi-VN" sz="2400" err="1">
                <a:solidFill>
                  <a:schemeClr val="accent1"/>
                </a:solidFill>
                <a:latin typeface="Be Vietnam Pro" pitchFamily="2" charset="-93"/>
              </a:rPr>
              <a:t>giá</a:t>
            </a:r>
            <a:r>
              <a:rPr lang="vi-VN" sz="2400">
                <a:solidFill>
                  <a:schemeClr val="accent1"/>
                </a:solidFill>
                <a:latin typeface="Be Vietnam Pro" pitchFamily="2" charset="-93"/>
              </a:rPr>
              <a:t> </a:t>
            </a:r>
            <a:r>
              <a:rPr lang="vi-VN" sz="2400" err="1">
                <a:solidFill>
                  <a:schemeClr val="accent1"/>
                </a:solidFill>
                <a:latin typeface="Be Vietnam Pro" pitchFamily="2" charset="-93"/>
              </a:rPr>
              <a:t>trị</a:t>
            </a:r>
            <a:r>
              <a:rPr lang="vi-VN" sz="2400">
                <a:solidFill>
                  <a:schemeClr val="accent1"/>
                </a:solidFill>
                <a:latin typeface="Be Vietnam Pro" pitchFamily="2" charset="-93"/>
              </a:rPr>
              <a:t> </a:t>
            </a:r>
            <a:r>
              <a:rPr lang="vi-VN" sz="2400" err="1">
                <a:solidFill>
                  <a:schemeClr val="accent1"/>
                </a:solidFill>
                <a:latin typeface="Be Vietnam Pro" pitchFamily="2" charset="-93"/>
              </a:rPr>
              <a:t>khóa</a:t>
            </a:r>
            <a:r>
              <a:rPr lang="vi-VN" sz="2400">
                <a:solidFill>
                  <a:schemeClr val="accent1"/>
                </a:solidFill>
                <a:latin typeface="Be Vietnam Pro" pitchFamily="2" charset="-93"/>
              </a:rPr>
              <a:t> x </a:t>
            </a:r>
            <a:r>
              <a:rPr lang="vi-VN" sz="2400" err="1">
                <a:solidFill>
                  <a:schemeClr val="accent1"/>
                </a:solidFill>
                <a:latin typeface="Be Vietnam Pro" pitchFamily="2" charset="-93"/>
              </a:rPr>
              <a:t>đã</a:t>
            </a:r>
            <a:r>
              <a:rPr lang="vi-VN" sz="2400">
                <a:solidFill>
                  <a:schemeClr val="accent1"/>
                </a:solidFill>
                <a:latin typeface="Be Vietnam Pro" pitchFamily="2" charset="-93"/>
              </a:rPr>
              <a:t> cho </a:t>
            </a:r>
            <a:r>
              <a:rPr lang="vi-VN" sz="2400" err="1">
                <a:solidFill>
                  <a:schemeClr val="accent1"/>
                </a:solidFill>
                <a:latin typeface="Be Vietnam Pro" pitchFamily="2" charset="-93"/>
              </a:rPr>
              <a:t>và</a:t>
            </a:r>
            <a:r>
              <a:rPr lang="vi-VN" sz="2400">
                <a:solidFill>
                  <a:schemeClr val="accent1"/>
                </a:solidFill>
                <a:latin typeface="Be Vietnam Pro" pitchFamily="2" charset="-93"/>
              </a:rPr>
              <a:t> </a:t>
            </a:r>
            <a:r>
              <a:rPr lang="vi-VN" sz="2400" err="1">
                <a:solidFill>
                  <a:schemeClr val="accent1"/>
                </a:solidFill>
                <a:latin typeface="Be Vietnam Pro" pitchFamily="2" charset="-93"/>
              </a:rPr>
              <a:t>priority</a:t>
            </a:r>
            <a:r>
              <a:rPr lang="vi-VN" sz="2400">
                <a:solidFill>
                  <a:schemeClr val="accent1"/>
                </a:solidFill>
                <a:latin typeface="Be Vietnam Pro" pitchFamily="2" charset="-93"/>
              </a:rPr>
              <a:t> </a:t>
            </a:r>
            <a:r>
              <a:rPr lang="vi-VN" sz="2400" err="1">
                <a:solidFill>
                  <a:schemeClr val="accent1"/>
                </a:solidFill>
                <a:latin typeface="Be Vietnam Pro" pitchFamily="2" charset="-93"/>
              </a:rPr>
              <a:t>ngẫu</a:t>
            </a:r>
            <a:r>
              <a:rPr lang="vi-VN" sz="2400">
                <a:solidFill>
                  <a:schemeClr val="accent1"/>
                </a:solidFill>
                <a:latin typeface="Be Vietnam Pro" pitchFamily="2" charset="-93"/>
              </a:rPr>
              <a:t> nhiên.</a:t>
            </a:r>
          </a:p>
        </p:txBody>
      </p:sp>
      <p:grpSp>
        <p:nvGrpSpPr>
          <p:cNvPr id="2136" name="Google Shape;2136;p41"/>
          <p:cNvGrpSpPr/>
          <p:nvPr/>
        </p:nvGrpSpPr>
        <p:grpSpPr>
          <a:xfrm rot="-5400000" flipH="1">
            <a:off x="1390763" y="-1182784"/>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1956390" y="718188"/>
            <a:ext cx="2413902"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a:latin typeface="Be Vietnam Pro" pitchFamily="2" charset="-93"/>
              </a:rPr>
              <a:t>Thêm </a:t>
            </a:r>
            <a:r>
              <a:rPr lang="vi-VN" err="1">
                <a:latin typeface="Be Vietnam Pro" pitchFamily="2" charset="-93"/>
              </a:rPr>
              <a:t>node</a:t>
            </a:r>
            <a:endParaRPr>
              <a:solidFill>
                <a:schemeClr val="accent1"/>
              </a:solidFill>
              <a:latin typeface="Be Vietnam Pro" pitchFamily="2" charset="-93"/>
            </a:endParaRPr>
          </a:p>
        </p:txBody>
      </p:sp>
      <p:sp>
        <p:nvSpPr>
          <p:cNvPr id="2141" name="Google Shape;2141;p41"/>
          <p:cNvSpPr/>
          <p:nvPr/>
        </p:nvSpPr>
        <p:spPr>
          <a:xfrm>
            <a:off x="720000" y="169440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1;p41">
            <a:extLst>
              <a:ext uri="{FF2B5EF4-FFF2-40B4-BE49-F238E27FC236}">
                <a16:creationId xmlns:a16="http://schemas.microsoft.com/office/drawing/2014/main" id="{CA9800E1-CAA1-1CB2-9477-1465BE40294F}"/>
              </a:ext>
            </a:extLst>
          </p:cNvPr>
          <p:cNvSpPr/>
          <p:nvPr/>
        </p:nvSpPr>
        <p:spPr>
          <a:xfrm>
            <a:off x="720000" y="2773768"/>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41;p41">
            <a:extLst>
              <a:ext uri="{FF2B5EF4-FFF2-40B4-BE49-F238E27FC236}">
                <a16:creationId xmlns:a16="http://schemas.microsoft.com/office/drawing/2014/main" id="{8DB0D4BE-44D1-4A81-87F9-985BF2D375B3}"/>
              </a:ext>
            </a:extLst>
          </p:cNvPr>
          <p:cNvSpPr/>
          <p:nvPr/>
        </p:nvSpPr>
        <p:spPr>
          <a:xfrm>
            <a:off x="720000" y="3853137"/>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30;p41">
            <a:extLst>
              <a:ext uri="{FF2B5EF4-FFF2-40B4-BE49-F238E27FC236}">
                <a16:creationId xmlns:a16="http://schemas.microsoft.com/office/drawing/2014/main" id="{2F3130EA-6CF7-184D-DCAC-A96882347282}"/>
              </a:ext>
            </a:extLst>
          </p:cNvPr>
          <p:cNvSpPr txBox="1">
            <a:spLocks/>
          </p:cNvSpPr>
          <p:nvPr/>
        </p:nvSpPr>
        <p:spPr>
          <a:xfrm>
            <a:off x="1089925" y="2534376"/>
            <a:ext cx="6852596" cy="6707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vi-VN" sz="2400" err="1">
                <a:solidFill>
                  <a:schemeClr val="accent1"/>
                </a:solidFill>
                <a:latin typeface="Be Vietnam Pro" pitchFamily="2" charset="-93"/>
              </a:rPr>
              <a:t>Thực</a:t>
            </a:r>
            <a:r>
              <a:rPr lang="vi-VN" sz="2400">
                <a:solidFill>
                  <a:schemeClr val="accent1"/>
                </a:solidFill>
                <a:latin typeface="Be Vietnam Pro" pitchFamily="2" charset="-93"/>
              </a:rPr>
              <a:t> </a:t>
            </a:r>
            <a:r>
              <a:rPr lang="vi-VN" sz="2400" err="1">
                <a:solidFill>
                  <a:schemeClr val="accent1"/>
                </a:solidFill>
                <a:latin typeface="Be Vietnam Pro" pitchFamily="2" charset="-93"/>
              </a:rPr>
              <a:t>hiện</a:t>
            </a:r>
            <a:r>
              <a:rPr lang="vi-VN" sz="2400">
                <a:solidFill>
                  <a:schemeClr val="accent1"/>
                </a:solidFill>
                <a:latin typeface="Be Vietnam Pro" pitchFamily="2" charset="-93"/>
              </a:rPr>
              <a:t> </a:t>
            </a:r>
            <a:r>
              <a:rPr lang="vi-VN" sz="2400" err="1">
                <a:solidFill>
                  <a:schemeClr val="accent1"/>
                </a:solidFill>
                <a:latin typeface="Be Vietnam Pro" pitchFamily="2" charset="-93"/>
              </a:rPr>
              <a:t>chèn</a:t>
            </a:r>
            <a:r>
              <a:rPr lang="vi-VN" sz="2400">
                <a:solidFill>
                  <a:schemeClr val="accent1"/>
                </a:solidFill>
                <a:latin typeface="Be Vietnam Pro" pitchFamily="2" charset="-93"/>
              </a:rPr>
              <a:t> như cây </a:t>
            </a:r>
            <a:r>
              <a:rPr lang="vi-VN" sz="2400" err="1">
                <a:solidFill>
                  <a:schemeClr val="accent1"/>
                </a:solidFill>
                <a:latin typeface="Be Vietnam Pro" pitchFamily="2" charset="-93"/>
              </a:rPr>
              <a:t>tìm</a:t>
            </a:r>
            <a:r>
              <a:rPr lang="vi-VN" sz="2400">
                <a:solidFill>
                  <a:schemeClr val="accent1"/>
                </a:solidFill>
                <a:latin typeface="Be Vietnam Pro" pitchFamily="2" charset="-93"/>
              </a:rPr>
              <a:t> </a:t>
            </a:r>
            <a:r>
              <a:rPr lang="vi-VN" sz="2400" err="1">
                <a:solidFill>
                  <a:schemeClr val="accent1"/>
                </a:solidFill>
                <a:latin typeface="Be Vietnam Pro" pitchFamily="2" charset="-93"/>
              </a:rPr>
              <a:t>kiếm</a:t>
            </a:r>
            <a:r>
              <a:rPr lang="vi-VN" sz="2400">
                <a:solidFill>
                  <a:schemeClr val="accent1"/>
                </a:solidFill>
                <a:latin typeface="Be Vietnam Pro" pitchFamily="2" charset="-93"/>
              </a:rPr>
              <a:t> </a:t>
            </a:r>
            <a:r>
              <a:rPr lang="vi-VN" sz="2400" err="1">
                <a:solidFill>
                  <a:schemeClr val="accent1"/>
                </a:solidFill>
                <a:latin typeface="Be Vietnam Pro" pitchFamily="2" charset="-93"/>
              </a:rPr>
              <a:t>nhị</a:t>
            </a:r>
            <a:r>
              <a:rPr lang="vi-VN" sz="2400">
                <a:solidFill>
                  <a:schemeClr val="accent1"/>
                </a:solidFill>
                <a:latin typeface="Be Vietnam Pro" pitchFamily="2" charset="-93"/>
              </a:rPr>
              <a:t> phân </a:t>
            </a:r>
            <a:r>
              <a:rPr lang="vi-VN" sz="2400" err="1">
                <a:solidFill>
                  <a:schemeClr val="accent1"/>
                </a:solidFill>
                <a:latin typeface="Be Vietnam Pro" pitchFamily="2" charset="-93"/>
              </a:rPr>
              <a:t>bình</a:t>
            </a:r>
            <a:r>
              <a:rPr lang="vi-VN" sz="2400">
                <a:solidFill>
                  <a:schemeClr val="accent1"/>
                </a:solidFill>
                <a:latin typeface="Be Vietnam Pro" pitchFamily="2" charset="-93"/>
              </a:rPr>
              <a:t> </a:t>
            </a:r>
            <a:r>
              <a:rPr lang="vi-VN" sz="2400" err="1">
                <a:solidFill>
                  <a:schemeClr val="accent1"/>
                </a:solidFill>
                <a:latin typeface="Be Vietnam Pro" pitchFamily="2" charset="-93"/>
              </a:rPr>
              <a:t>thường</a:t>
            </a:r>
            <a:r>
              <a:rPr lang="vi-VN" sz="2400">
                <a:solidFill>
                  <a:schemeClr val="accent1"/>
                </a:solidFill>
                <a:latin typeface="Be Vietnam Pro" pitchFamily="2" charset="-93"/>
              </a:rPr>
              <a:t>.</a:t>
            </a:r>
          </a:p>
        </p:txBody>
      </p:sp>
      <p:sp>
        <p:nvSpPr>
          <p:cNvPr id="22" name="Google Shape;2130;p41">
            <a:extLst>
              <a:ext uri="{FF2B5EF4-FFF2-40B4-BE49-F238E27FC236}">
                <a16:creationId xmlns:a16="http://schemas.microsoft.com/office/drawing/2014/main" id="{7E75F220-C88C-4D32-E395-D25CF7A9EBCE}"/>
              </a:ext>
            </a:extLst>
          </p:cNvPr>
          <p:cNvSpPr txBox="1">
            <a:spLocks/>
          </p:cNvSpPr>
          <p:nvPr/>
        </p:nvSpPr>
        <p:spPr>
          <a:xfrm>
            <a:off x="1089925" y="3415157"/>
            <a:ext cx="6852596" cy="10679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vi-VN" sz="2400" err="1">
                <a:solidFill>
                  <a:schemeClr val="accent1"/>
                </a:solidFill>
                <a:latin typeface="Be Vietnam Pro" pitchFamily="2" charset="-93"/>
              </a:rPr>
              <a:t>Sử</a:t>
            </a:r>
            <a:r>
              <a:rPr lang="vi-VN" sz="2400">
                <a:solidFill>
                  <a:schemeClr val="accent1"/>
                </a:solidFill>
                <a:latin typeface="Be Vietnam Pro" pitchFamily="2" charset="-93"/>
              </a:rPr>
              <a:t> </a:t>
            </a:r>
            <a:r>
              <a:rPr lang="vi-VN" sz="2400" err="1">
                <a:solidFill>
                  <a:schemeClr val="accent1"/>
                </a:solidFill>
                <a:latin typeface="Be Vietnam Pro" pitchFamily="2" charset="-93"/>
              </a:rPr>
              <a:t>dụng</a:t>
            </a:r>
            <a:r>
              <a:rPr lang="vi-VN" sz="2400">
                <a:solidFill>
                  <a:schemeClr val="accent1"/>
                </a:solidFill>
                <a:latin typeface="Be Vietnam Pro" pitchFamily="2" charset="-93"/>
              </a:rPr>
              <a:t> </a:t>
            </a:r>
            <a:r>
              <a:rPr lang="vi-VN" sz="2400" err="1">
                <a:solidFill>
                  <a:schemeClr val="accent1"/>
                </a:solidFill>
                <a:latin typeface="Be Vietnam Pro" pitchFamily="2" charset="-93"/>
              </a:rPr>
              <a:t>phép</a:t>
            </a:r>
            <a:r>
              <a:rPr lang="vi-VN" sz="2400">
                <a:solidFill>
                  <a:schemeClr val="accent1"/>
                </a:solidFill>
                <a:latin typeface="Be Vietnam Pro" pitchFamily="2" charset="-93"/>
              </a:rPr>
              <a:t> xoay </a:t>
            </a:r>
            <a:r>
              <a:rPr lang="vi-VN" sz="2400" err="1">
                <a:solidFill>
                  <a:schemeClr val="accent1"/>
                </a:solidFill>
                <a:latin typeface="Be Vietnam Pro" pitchFamily="2" charset="-93"/>
              </a:rPr>
              <a:t>để</a:t>
            </a:r>
            <a:r>
              <a:rPr lang="vi-VN" sz="2400">
                <a:solidFill>
                  <a:schemeClr val="accent1"/>
                </a:solidFill>
                <a:latin typeface="Be Vietnam Pro" pitchFamily="2" charset="-93"/>
              </a:rPr>
              <a:t> </a:t>
            </a:r>
            <a:r>
              <a:rPr lang="vi-VN" sz="2400" err="1">
                <a:solidFill>
                  <a:schemeClr val="accent1"/>
                </a:solidFill>
                <a:latin typeface="Be Vietnam Pro" pitchFamily="2" charset="-93"/>
              </a:rPr>
              <a:t>đảm</a:t>
            </a:r>
            <a:r>
              <a:rPr lang="vi-VN" sz="2400">
                <a:solidFill>
                  <a:schemeClr val="accent1"/>
                </a:solidFill>
                <a:latin typeface="Be Vietnam Pro" pitchFamily="2" charset="-93"/>
              </a:rPr>
              <a:t> </a:t>
            </a:r>
            <a:r>
              <a:rPr lang="vi-VN" sz="2400" err="1">
                <a:solidFill>
                  <a:schemeClr val="accent1"/>
                </a:solidFill>
                <a:latin typeface="Be Vietnam Pro" pitchFamily="2" charset="-93"/>
              </a:rPr>
              <a:t>bảo</a:t>
            </a:r>
            <a:r>
              <a:rPr lang="vi-VN" sz="2400">
                <a:solidFill>
                  <a:schemeClr val="accent1"/>
                </a:solidFill>
                <a:latin typeface="Be Vietnam Pro" pitchFamily="2" charset="-93"/>
              </a:rPr>
              <a:t> </a:t>
            </a:r>
            <a:r>
              <a:rPr lang="vi-VN" sz="2400" err="1">
                <a:solidFill>
                  <a:schemeClr val="accent1"/>
                </a:solidFill>
                <a:latin typeface="Be Vietnam Pro" pitchFamily="2" charset="-93"/>
              </a:rPr>
              <a:t>rằng</a:t>
            </a:r>
            <a:r>
              <a:rPr lang="vi-VN" sz="2400">
                <a:solidFill>
                  <a:schemeClr val="accent1"/>
                </a:solidFill>
                <a:latin typeface="Be Vietnam Pro" pitchFamily="2" charset="-93"/>
              </a:rPr>
              <a:t> </a:t>
            </a:r>
            <a:r>
              <a:rPr lang="vi-VN" sz="2400" err="1">
                <a:solidFill>
                  <a:schemeClr val="accent1"/>
                </a:solidFill>
                <a:latin typeface="Be Vietnam Pro" pitchFamily="2" charset="-93"/>
              </a:rPr>
              <a:t>mức</a:t>
            </a:r>
            <a:r>
              <a:rPr lang="vi-VN" sz="2400">
                <a:solidFill>
                  <a:schemeClr val="accent1"/>
                </a:solidFill>
                <a:latin typeface="Be Vietnam Pro" pitchFamily="2" charset="-93"/>
              </a:rPr>
              <a:t> </a:t>
            </a:r>
            <a:r>
              <a:rPr lang="vi-VN" sz="2400" err="1">
                <a:solidFill>
                  <a:schemeClr val="accent1"/>
                </a:solidFill>
                <a:latin typeface="Be Vietnam Pro" pitchFamily="2" charset="-93"/>
              </a:rPr>
              <a:t>độ</a:t>
            </a:r>
            <a:r>
              <a:rPr lang="vi-VN" sz="2400">
                <a:solidFill>
                  <a:schemeClr val="accent1"/>
                </a:solidFill>
                <a:latin typeface="Be Vietnam Pro" pitchFamily="2" charset="-93"/>
              </a:rPr>
              <a:t> ưu tiên </a:t>
            </a:r>
            <a:r>
              <a:rPr lang="vi-VN" sz="2400" err="1">
                <a:solidFill>
                  <a:schemeClr val="accent1"/>
                </a:solidFill>
                <a:latin typeface="Be Vietnam Pro" pitchFamily="2" charset="-93"/>
              </a:rPr>
              <a:t>của</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r>
              <a:rPr lang="vi-VN" sz="2400">
                <a:solidFill>
                  <a:schemeClr val="accent1"/>
                </a:solidFill>
                <a:latin typeface="Be Vietnam Pro" pitchFamily="2" charset="-93"/>
              </a:rPr>
              <a:t> </a:t>
            </a:r>
            <a:r>
              <a:rPr lang="vi-VN" sz="2400" err="1">
                <a:solidFill>
                  <a:schemeClr val="accent1"/>
                </a:solidFill>
                <a:latin typeface="Be Vietnam Pro" pitchFamily="2" charset="-93"/>
              </a:rPr>
              <a:t>được</a:t>
            </a:r>
            <a:r>
              <a:rPr lang="vi-VN" sz="2400">
                <a:solidFill>
                  <a:schemeClr val="accent1"/>
                </a:solidFill>
                <a:latin typeface="Be Vietnam Pro" pitchFamily="2" charset="-93"/>
              </a:rPr>
              <a:t> </a:t>
            </a:r>
            <a:r>
              <a:rPr lang="vi-VN" sz="2400" err="1">
                <a:solidFill>
                  <a:schemeClr val="accent1"/>
                </a:solidFill>
                <a:latin typeface="Be Vietnam Pro" pitchFamily="2" charset="-93"/>
              </a:rPr>
              <a:t>chèn</a:t>
            </a:r>
            <a:r>
              <a:rPr lang="vi-VN" sz="2400">
                <a:solidFill>
                  <a:schemeClr val="accent1"/>
                </a:solidFill>
                <a:latin typeface="Be Vietnam Pro" pitchFamily="2" charset="-93"/>
              </a:rPr>
              <a:t> tuân theo </a:t>
            </a:r>
            <a:r>
              <a:rPr lang="vi-VN" sz="2400" err="1">
                <a:solidFill>
                  <a:schemeClr val="accent1"/>
                </a:solidFill>
                <a:latin typeface="Be Vietnam Pro" pitchFamily="2" charset="-93"/>
              </a:rPr>
              <a:t>thuộc</a:t>
            </a:r>
            <a:r>
              <a:rPr lang="vi-VN" sz="2400">
                <a:solidFill>
                  <a:schemeClr val="accent1"/>
                </a:solidFill>
                <a:latin typeface="Be Vietnam Pro" pitchFamily="2" charset="-93"/>
              </a:rPr>
              <a:t> </a:t>
            </a:r>
            <a:r>
              <a:rPr lang="vi-VN" sz="2400" err="1">
                <a:solidFill>
                  <a:schemeClr val="accent1"/>
                </a:solidFill>
                <a:latin typeface="Be Vietnam Pro" pitchFamily="2" charset="-93"/>
              </a:rPr>
              <a:t>tính</a:t>
            </a:r>
            <a:r>
              <a:rPr lang="vi-VN" sz="2400">
                <a:solidFill>
                  <a:schemeClr val="accent1"/>
                </a:solidFill>
                <a:latin typeface="Be Vietnam Pro" pitchFamily="2" charset="-93"/>
              </a:rPr>
              <a:t> </a:t>
            </a:r>
            <a:r>
              <a:rPr lang="vi-VN" sz="2400" err="1">
                <a:solidFill>
                  <a:schemeClr val="accent1"/>
                </a:solidFill>
                <a:latin typeface="Be Vietnam Pro" pitchFamily="2" charset="-93"/>
              </a:rPr>
              <a:t>max</a:t>
            </a:r>
            <a:r>
              <a:rPr lang="vi-VN" sz="2400">
                <a:solidFill>
                  <a:schemeClr val="accent1"/>
                </a:solidFill>
                <a:latin typeface="Be Vietnam Pro" pitchFamily="2" charset="-93"/>
              </a:rPr>
              <a:t> </a:t>
            </a:r>
            <a:r>
              <a:rPr lang="vi-VN" sz="2400" err="1">
                <a:solidFill>
                  <a:schemeClr val="accent1"/>
                </a:solidFill>
                <a:latin typeface="Be Vietnam Pro" pitchFamily="2" charset="-93"/>
              </a:rPr>
              <a:t>heap</a:t>
            </a:r>
            <a:r>
              <a:rPr lang="vi-VN" sz="2400">
                <a:solidFill>
                  <a:schemeClr val="accent1"/>
                </a:solidFill>
                <a:latin typeface="Be Vietnam Pro" pitchFamily="2" charset="-93"/>
              </a:rPr>
              <a:t>(</a:t>
            </a:r>
            <a:r>
              <a:rPr lang="vi-VN" sz="2400" err="1">
                <a:solidFill>
                  <a:schemeClr val="accent1"/>
                </a:solidFill>
                <a:latin typeface="Be Vietnam Pro" pitchFamily="2" charset="-93"/>
              </a:rPr>
              <a:t>hoặc</a:t>
            </a:r>
            <a:r>
              <a:rPr lang="vi-VN" sz="2400">
                <a:solidFill>
                  <a:schemeClr val="accent1"/>
                </a:solidFill>
                <a:latin typeface="Be Vietnam Pro" pitchFamily="2" charset="-93"/>
              </a:rPr>
              <a:t> min </a:t>
            </a:r>
            <a:r>
              <a:rPr lang="vi-VN" sz="2400" err="1">
                <a:solidFill>
                  <a:schemeClr val="accent1"/>
                </a:solidFill>
                <a:latin typeface="Be Vietnam Pro" pitchFamily="2" charset="-93"/>
              </a:rPr>
              <a:t>heap</a:t>
            </a:r>
            <a:r>
              <a:rPr lang="vi-VN" sz="2400">
                <a:solidFill>
                  <a:schemeClr val="accent1"/>
                </a:solidFill>
                <a:latin typeface="Be Vietnam Pro" pitchFamily="2" charset="-93"/>
              </a:rPr>
              <a:t>).</a:t>
            </a:r>
          </a:p>
        </p:txBody>
      </p:sp>
    </p:spTree>
    <p:extLst>
      <p:ext uri="{BB962C8B-B14F-4D97-AF65-F5344CB8AC3E}">
        <p14:creationId xmlns:p14="http://schemas.microsoft.com/office/powerpoint/2010/main" val="253275386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130"/>
                                        </p:tgtEl>
                                        <p:attrNameLst>
                                          <p:attrName>style.visibility</p:attrName>
                                        </p:attrNameLst>
                                      </p:cBhvr>
                                      <p:to>
                                        <p:strVal val="visible"/>
                                      </p:to>
                                    </p:set>
                                    <p:animEffect transition="in" filter="wipe(down)">
                                      <p:cBhvr>
                                        <p:cTn id="7" dur="500"/>
                                        <p:tgtEl>
                                          <p:spTgt spid="21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41"/>
                                        </p:tgtEl>
                                        <p:attrNameLst>
                                          <p:attrName>style.visibility</p:attrName>
                                        </p:attrNameLst>
                                      </p:cBhvr>
                                      <p:to>
                                        <p:strVal val="visible"/>
                                      </p:to>
                                    </p:set>
                                    <p:animEffect transition="in" filter="wipe(down)">
                                      <p:cBhvr>
                                        <p:cTn id="10" dur="500"/>
                                        <p:tgtEl>
                                          <p:spTgt spid="21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 grpId="0"/>
      <p:bldP spid="2141" grpId="0" animBg="1"/>
      <p:bldP spid="13" grpId="0" animBg="1"/>
      <p:bldP spid="14" grpId="0" animBg="1"/>
      <p:bldP spid="19"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370045" y="1747604"/>
            <a:ext cx="2700767" cy="6211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err="1">
                <a:latin typeface="Be Vietnam Pro" pitchFamily="2" charset="-93"/>
              </a:rPr>
              <a:t>Định</a:t>
            </a:r>
            <a:r>
              <a:rPr lang="en-US" sz="3200">
                <a:latin typeface="Be Vietnam Pro" pitchFamily="2" charset="-93"/>
              </a:rPr>
              <a:t> </a:t>
            </a:r>
            <a:r>
              <a:rPr lang="en-US" sz="3200" err="1">
                <a:latin typeface="Be Vietnam Pro" pitchFamily="2" charset="-93"/>
              </a:rPr>
              <a:t>Nghĩa</a:t>
            </a:r>
            <a:r>
              <a:rPr lang="en-US" sz="3200">
                <a:latin typeface="Be Vietnam Pro" pitchFamily="2" charset="-93"/>
              </a:rPr>
              <a:t> </a:t>
            </a:r>
            <a:endParaRPr sz="3200">
              <a:latin typeface="Be Vietnam Pro" pitchFamily="2" charset="-93"/>
            </a:endParaRPr>
          </a:p>
        </p:txBody>
      </p:sp>
      <p:sp>
        <p:nvSpPr>
          <p:cNvPr id="243" name="Google Shape;243;p32"/>
          <p:cNvSpPr txBox="1">
            <a:spLocks noGrp="1"/>
          </p:cNvSpPr>
          <p:nvPr>
            <p:ph type="title" idx="2"/>
          </p:nvPr>
        </p:nvSpPr>
        <p:spPr>
          <a:xfrm>
            <a:off x="480989" y="1685601"/>
            <a:ext cx="1101497"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01</a:t>
            </a:r>
            <a:endParaRPr>
              <a:latin typeface="Be Vietnam Pro" pitchFamily="2" charset="-93"/>
            </a:endParaRPr>
          </a:p>
        </p:txBody>
      </p:sp>
      <p:sp>
        <p:nvSpPr>
          <p:cNvPr id="245" name="Google Shape;245;p32"/>
          <p:cNvSpPr txBox="1">
            <a:spLocks noGrp="1"/>
          </p:cNvSpPr>
          <p:nvPr>
            <p:ph type="title" idx="3"/>
          </p:nvPr>
        </p:nvSpPr>
        <p:spPr>
          <a:xfrm>
            <a:off x="5692463" y="1446945"/>
            <a:ext cx="3552720" cy="13816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Cách tổ chức và vận hành CTDL</a:t>
            </a:r>
            <a:endParaRPr sz="3200">
              <a:latin typeface="Be Vietnam Pro" pitchFamily="2" charset="-93"/>
            </a:endParaRPr>
          </a:p>
        </p:txBody>
      </p:sp>
      <p:sp>
        <p:nvSpPr>
          <p:cNvPr id="246" name="Google Shape;246;p32"/>
          <p:cNvSpPr txBox="1">
            <a:spLocks noGrp="1"/>
          </p:cNvSpPr>
          <p:nvPr>
            <p:ph type="title" idx="4"/>
          </p:nvPr>
        </p:nvSpPr>
        <p:spPr>
          <a:xfrm>
            <a:off x="4522442" y="1691997"/>
            <a:ext cx="1101495"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02</a:t>
            </a:r>
            <a:endParaRPr>
              <a:latin typeface="Be Vietnam Pro" pitchFamily="2" charset="-93"/>
            </a:endParaRPr>
          </a:p>
        </p:txBody>
      </p:sp>
      <p:sp>
        <p:nvSpPr>
          <p:cNvPr id="248" name="Google Shape;248;p32"/>
          <p:cNvSpPr txBox="1">
            <a:spLocks noGrp="1"/>
          </p:cNvSpPr>
          <p:nvPr>
            <p:ph type="title" idx="6"/>
          </p:nvPr>
        </p:nvSpPr>
        <p:spPr>
          <a:xfrm>
            <a:off x="1374850" y="3010148"/>
            <a:ext cx="3536730" cy="6987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Ưu/nhược điểm </a:t>
            </a:r>
            <a:endParaRPr sz="3200">
              <a:latin typeface="Be Vietnam Pro" pitchFamily="2" charset="-93"/>
            </a:endParaRPr>
          </a:p>
        </p:txBody>
      </p:sp>
      <p:sp>
        <p:nvSpPr>
          <p:cNvPr id="249" name="Google Shape;249;p32"/>
          <p:cNvSpPr txBox="1">
            <a:spLocks noGrp="1"/>
          </p:cNvSpPr>
          <p:nvPr>
            <p:ph type="title" idx="7"/>
          </p:nvPr>
        </p:nvSpPr>
        <p:spPr>
          <a:xfrm>
            <a:off x="305905" y="3010148"/>
            <a:ext cx="108156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03</a:t>
            </a:r>
            <a:endParaRPr>
              <a:latin typeface="Be Vietnam Pro" pitchFamily="2" charset="-93"/>
            </a:endParaRPr>
          </a:p>
        </p:txBody>
      </p:sp>
      <p:sp>
        <p:nvSpPr>
          <p:cNvPr id="251" name="Google Shape;251;p32"/>
          <p:cNvSpPr txBox="1">
            <a:spLocks noGrp="1"/>
          </p:cNvSpPr>
          <p:nvPr>
            <p:ph type="title" idx="9"/>
          </p:nvPr>
        </p:nvSpPr>
        <p:spPr>
          <a:xfrm>
            <a:off x="5680368" y="316340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Be Vietnam Pro" pitchFamily="2" charset="-93"/>
              </a:rPr>
              <a:t>Ứng dụng </a:t>
            </a:r>
            <a:endParaRPr sz="3200">
              <a:latin typeface="Be Vietnam Pro" pitchFamily="2" charset="-93"/>
            </a:endParaRPr>
          </a:p>
        </p:txBody>
      </p:sp>
      <p:sp>
        <p:nvSpPr>
          <p:cNvPr id="252" name="Google Shape;252;p32"/>
          <p:cNvSpPr txBox="1">
            <a:spLocks noGrp="1"/>
          </p:cNvSpPr>
          <p:nvPr>
            <p:ph type="title" idx="13"/>
          </p:nvPr>
        </p:nvSpPr>
        <p:spPr>
          <a:xfrm>
            <a:off x="4590970" y="3000906"/>
            <a:ext cx="1101493"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 Vietnam Pro" pitchFamily="2" charset="-93"/>
              </a:rPr>
              <a:t>04</a:t>
            </a:r>
            <a:endParaRPr>
              <a:latin typeface="Be Vietnam Pro" pitchFamily="2" charset="-93"/>
            </a:endParaRPr>
          </a:p>
        </p:txBody>
      </p:sp>
      <p:sp>
        <p:nvSpPr>
          <p:cNvPr id="254" name="Google Shape;254;p32"/>
          <p:cNvSpPr txBox="1">
            <a:spLocks noGrp="1"/>
          </p:cNvSpPr>
          <p:nvPr>
            <p:ph type="title" idx="15"/>
          </p:nvPr>
        </p:nvSpPr>
        <p:spPr>
          <a:xfrm>
            <a:off x="841752" y="816029"/>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a:latin typeface="Be Vietnam Pro" pitchFamily="2" charset="-93"/>
              </a:rPr>
              <a:t>TABLE OF </a:t>
            </a:r>
            <a:r>
              <a:rPr lang="en" sz="4000">
                <a:solidFill>
                  <a:schemeClr val="accent1"/>
                </a:solidFill>
                <a:latin typeface="Be Vietnam Pro" pitchFamily="2" charset="-93"/>
              </a:rPr>
              <a:t>CONTENTS</a:t>
            </a:r>
            <a:endParaRPr sz="4000">
              <a:solidFill>
                <a:schemeClr val="accent1"/>
              </a:solidFill>
              <a:latin typeface="Be Vietnam Pro" pitchFamily="2" charset="-93"/>
            </a:endParaRPr>
          </a:p>
        </p:txBody>
      </p:sp>
      <p:cxnSp>
        <p:nvCxnSpPr>
          <p:cNvPr id="256" name="Google Shape;256;p32"/>
          <p:cNvCxnSpPr/>
          <p:nvPr/>
        </p:nvCxnSpPr>
        <p:spPr>
          <a:xfrm>
            <a:off x="5680368" y="168560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a:cxnSpLocks/>
          </p:cNvCxnSpPr>
          <p:nvPr/>
        </p:nvCxnSpPr>
        <p:spPr>
          <a:xfrm flipH="1">
            <a:off x="1349374" y="2894226"/>
            <a:ext cx="7547" cy="814691"/>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341047" y="162620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662438" y="294150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42"/>
                                        </p:tgtEl>
                                      </p:cBhvr>
                                    </p:animEffect>
                                    <p:animScale>
                                      <p:cBhvr>
                                        <p:cTn id="7" dur="250" autoRev="1" fill="hold"/>
                                        <p:tgtEl>
                                          <p:spTgt spid="24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45"/>
                                        </p:tgtEl>
                                      </p:cBhvr>
                                    </p:animEffect>
                                    <p:animScale>
                                      <p:cBhvr>
                                        <p:cTn id="12" dur="250" autoRev="1" fill="hold"/>
                                        <p:tgtEl>
                                          <p:spTgt spid="24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48"/>
                                        </p:tgtEl>
                                      </p:cBhvr>
                                    </p:animEffect>
                                    <p:animScale>
                                      <p:cBhvr>
                                        <p:cTn id="17" dur="250" autoRev="1" fill="hold"/>
                                        <p:tgtEl>
                                          <p:spTgt spid="248"/>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251"/>
                                        </p:tgtEl>
                                      </p:cBhvr>
                                    </p:animEffect>
                                    <p:animScale>
                                      <p:cBhvr>
                                        <p:cTn id="22" dur="250" autoRev="1" fill="hold"/>
                                        <p:tgtEl>
                                          <p:spTgt spid="2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5" grpId="0"/>
      <p:bldP spid="248" grpId="0"/>
      <p:bldP spid="2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8" name="Google Shape;448;p37"/>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a:latin typeface="Be Vietnam Pro" pitchFamily="2" charset="-93"/>
              </a:rPr>
              <a:t>Thêm </a:t>
            </a:r>
            <a:r>
              <a:rPr lang="vi-VN" err="1">
                <a:latin typeface="Be Vietnam Pro" pitchFamily="2" charset="-93"/>
              </a:rPr>
              <a:t>node</a:t>
            </a:r>
            <a:endParaRPr>
              <a:solidFill>
                <a:schemeClr val="accent1"/>
              </a:solidFill>
              <a:latin typeface="Be Vietnam Pro" pitchFamily="2" charset="-93"/>
            </a:endParaRPr>
          </a:p>
        </p:txBody>
      </p:sp>
      <p:pic>
        <p:nvPicPr>
          <p:cNvPr id="2050" name="Picture 2">
            <a:extLst>
              <a:ext uri="{FF2B5EF4-FFF2-40B4-BE49-F238E27FC236}">
                <a16:creationId xmlns:a16="http://schemas.microsoft.com/office/drawing/2014/main" id="{EC2000C6-5E8D-92BA-A71B-5908D6D3D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49" y="1143059"/>
            <a:ext cx="8072300" cy="3754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a:extLst>
              <a:ext uri="{FF2B5EF4-FFF2-40B4-BE49-F238E27FC236}">
                <a16:creationId xmlns:a16="http://schemas.microsoft.com/office/drawing/2014/main" id="{2E43F326-2CE2-1466-BB8F-CDBA38EF3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49" y="1153042"/>
            <a:ext cx="8072300" cy="3744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2050"/>
                                        </p:tgtEl>
                                      </p:cBhvr>
                                    </p:animEffect>
                                    <p:set>
                                      <p:cBhvr>
                                        <p:cTn id="12" dur="1" fill="hold">
                                          <p:stCondLst>
                                            <p:cond delay="1999"/>
                                          </p:stCondLst>
                                        </p:cTn>
                                        <p:tgtEl>
                                          <p:spTgt spid="2050"/>
                                        </p:tgtEl>
                                        <p:attrNameLst>
                                          <p:attrName>style.visibility</p:attrName>
                                        </p:attrNameLst>
                                      </p:cBhvr>
                                      <p:to>
                                        <p:strVal val="hidden"/>
                                      </p:to>
                                    </p:set>
                                  </p:childTnLst>
                                </p:cTn>
                              </p:par>
                              <p:par>
                                <p:cTn id="13" presetID="6" presetClass="entr" presetSubtype="32"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circle(out)">
                                      <p:cBhvr>
                                        <p:cTn id="15"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2130" name="Google Shape;2130;p41"/>
          <p:cNvSpPr txBox="1">
            <a:spLocks noGrp="1"/>
          </p:cNvSpPr>
          <p:nvPr>
            <p:ph type="title" idx="4294967295"/>
          </p:nvPr>
        </p:nvSpPr>
        <p:spPr>
          <a:xfrm>
            <a:off x="986613" y="985353"/>
            <a:ext cx="6852596" cy="3768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2400" err="1">
                <a:solidFill>
                  <a:schemeClr val="accent1"/>
                </a:solidFill>
                <a:latin typeface="Be Vietnam Pro" pitchFamily="2" charset="-93"/>
              </a:rPr>
              <a:t>Tìm</a:t>
            </a:r>
            <a:r>
              <a:rPr lang="vi-VN" sz="2400">
                <a:solidFill>
                  <a:schemeClr val="accent1"/>
                </a:solidFill>
                <a:latin typeface="Be Vietnam Pro" pitchFamily="2" charset="-93"/>
              </a:rPr>
              <a:t> </a:t>
            </a:r>
            <a:r>
              <a:rPr lang="vi-VN" sz="2400" err="1">
                <a:solidFill>
                  <a:schemeClr val="accent1"/>
                </a:solidFill>
                <a:latin typeface="Be Vietnam Pro" pitchFamily="2" charset="-93"/>
              </a:rPr>
              <a:t>node</a:t>
            </a:r>
            <a:r>
              <a:rPr lang="vi-VN" sz="2400">
                <a:solidFill>
                  <a:schemeClr val="accent1"/>
                </a:solidFill>
                <a:latin typeface="Be Vietnam Pro" pitchFamily="2" charset="-93"/>
              </a:rPr>
              <a:t> </a:t>
            </a:r>
            <a:r>
              <a:rPr lang="vi-VN" sz="2400" err="1">
                <a:solidFill>
                  <a:schemeClr val="accent1"/>
                </a:solidFill>
                <a:latin typeface="Be Vietnam Pro" pitchFamily="2" charset="-93"/>
              </a:rPr>
              <a:t>cần</a:t>
            </a:r>
            <a:r>
              <a:rPr lang="vi-VN" sz="2400">
                <a:solidFill>
                  <a:schemeClr val="accent1"/>
                </a:solidFill>
                <a:latin typeface="Be Vietnam Pro" pitchFamily="2" charset="-93"/>
              </a:rPr>
              <a:t> </a:t>
            </a:r>
            <a:r>
              <a:rPr lang="vi-VN" sz="2400" err="1">
                <a:solidFill>
                  <a:schemeClr val="accent1"/>
                </a:solidFill>
                <a:latin typeface="Be Vietnam Pro" pitchFamily="2" charset="-93"/>
              </a:rPr>
              <a:t>xóa</a:t>
            </a:r>
            <a:r>
              <a:rPr lang="vi-VN" sz="2400">
                <a:solidFill>
                  <a:schemeClr val="accent1"/>
                </a:solidFill>
                <a:latin typeface="Be Vietnam Pro" pitchFamily="2" charset="-93"/>
              </a:rPr>
              <a:t> trên cây</a:t>
            </a:r>
          </a:p>
        </p:txBody>
      </p:sp>
      <p:grpSp>
        <p:nvGrpSpPr>
          <p:cNvPr id="2136" name="Google Shape;2136;p41"/>
          <p:cNvGrpSpPr/>
          <p:nvPr/>
        </p:nvGrpSpPr>
        <p:grpSpPr>
          <a:xfrm rot="-5400000" flipH="1">
            <a:off x="1449033" y="-1462813"/>
            <a:ext cx="84312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3843206" y="176942"/>
            <a:ext cx="2073659"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err="1">
                <a:latin typeface="Be Vietnam Pro" pitchFamily="2" charset="-93"/>
              </a:rPr>
              <a:t>Xóa</a:t>
            </a:r>
            <a:r>
              <a:rPr lang="vi-VN">
                <a:latin typeface="Be Vietnam Pro" pitchFamily="2" charset="-93"/>
              </a:rPr>
              <a:t> </a:t>
            </a:r>
            <a:r>
              <a:rPr lang="vi-VN" err="1">
                <a:latin typeface="Be Vietnam Pro" pitchFamily="2" charset="-93"/>
              </a:rPr>
              <a:t>node</a:t>
            </a:r>
            <a:endParaRPr>
              <a:solidFill>
                <a:schemeClr val="accent1"/>
              </a:solidFill>
              <a:latin typeface="Be Vietnam Pro" pitchFamily="2" charset="-93"/>
            </a:endParaRPr>
          </a:p>
        </p:txBody>
      </p:sp>
      <p:sp>
        <p:nvSpPr>
          <p:cNvPr id="2141" name="Google Shape;2141;p41"/>
          <p:cNvSpPr/>
          <p:nvPr/>
        </p:nvSpPr>
        <p:spPr>
          <a:xfrm>
            <a:off x="706660" y="107787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1;p41">
            <a:extLst>
              <a:ext uri="{FF2B5EF4-FFF2-40B4-BE49-F238E27FC236}">
                <a16:creationId xmlns:a16="http://schemas.microsoft.com/office/drawing/2014/main" id="{CA9800E1-CAA1-1CB2-9477-1465BE40294F}"/>
              </a:ext>
            </a:extLst>
          </p:cNvPr>
          <p:cNvSpPr/>
          <p:nvPr/>
        </p:nvSpPr>
        <p:spPr>
          <a:xfrm>
            <a:off x="706660" y="182741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41;p41">
            <a:extLst>
              <a:ext uri="{FF2B5EF4-FFF2-40B4-BE49-F238E27FC236}">
                <a16:creationId xmlns:a16="http://schemas.microsoft.com/office/drawing/2014/main" id="{8DB0D4BE-44D1-4A81-87F9-985BF2D375B3}"/>
              </a:ext>
            </a:extLst>
          </p:cNvPr>
          <p:cNvSpPr/>
          <p:nvPr/>
        </p:nvSpPr>
        <p:spPr>
          <a:xfrm>
            <a:off x="706660" y="2768951"/>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a:t>--</a:t>
            </a:r>
            <a:endParaRPr/>
          </a:p>
        </p:txBody>
      </p:sp>
      <p:sp>
        <p:nvSpPr>
          <p:cNvPr id="19" name="Google Shape;2130;p41">
            <a:extLst>
              <a:ext uri="{FF2B5EF4-FFF2-40B4-BE49-F238E27FC236}">
                <a16:creationId xmlns:a16="http://schemas.microsoft.com/office/drawing/2014/main" id="{2F3130EA-6CF7-184D-DCAC-A96882347282}"/>
              </a:ext>
            </a:extLst>
          </p:cNvPr>
          <p:cNvSpPr txBox="1">
            <a:spLocks/>
          </p:cNvSpPr>
          <p:nvPr/>
        </p:nvSpPr>
        <p:spPr>
          <a:xfrm>
            <a:off x="986613" y="1716520"/>
            <a:ext cx="8157387" cy="8552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vi-VN" sz="2400" err="1">
                <a:solidFill>
                  <a:schemeClr val="accent1"/>
                </a:solidFill>
                <a:latin typeface="Be Vietnam Pro" pitchFamily="2" charset="-93"/>
              </a:rPr>
              <a:t>Nếu</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r>
              <a:rPr lang="vi-VN" sz="2400">
                <a:solidFill>
                  <a:schemeClr val="accent1"/>
                </a:solidFill>
                <a:latin typeface="Be Vietnam Pro" pitchFamily="2" charset="-93"/>
              </a:rPr>
              <a:t> </a:t>
            </a:r>
            <a:r>
              <a:rPr lang="vi-VN" sz="2400" err="1">
                <a:solidFill>
                  <a:schemeClr val="accent1"/>
                </a:solidFill>
                <a:latin typeface="Be Vietnam Pro" pitchFamily="2" charset="-93"/>
              </a:rPr>
              <a:t>có</a:t>
            </a:r>
            <a:r>
              <a:rPr lang="vi-VN" sz="2400">
                <a:solidFill>
                  <a:schemeClr val="accent1"/>
                </a:solidFill>
                <a:latin typeface="Be Vietnam Pro" pitchFamily="2" charset="-93"/>
              </a:rPr>
              <a:t> </a:t>
            </a:r>
            <a:r>
              <a:rPr lang="vi-VN" sz="2400" err="1">
                <a:solidFill>
                  <a:schemeClr val="accent1"/>
                </a:solidFill>
                <a:latin typeface="Be Vietnam Pro" pitchFamily="2" charset="-93"/>
              </a:rPr>
              <a:t>một</a:t>
            </a:r>
            <a:r>
              <a:rPr lang="vi-VN" sz="2400">
                <a:solidFill>
                  <a:schemeClr val="accent1"/>
                </a:solidFill>
                <a:latin typeface="Be Vietnam Pro" pitchFamily="2" charset="-93"/>
              </a:rPr>
              <a:t> con NULL </a:t>
            </a:r>
            <a:r>
              <a:rPr lang="vi-VN" sz="2400" err="1">
                <a:solidFill>
                  <a:schemeClr val="accent1"/>
                </a:solidFill>
                <a:latin typeface="Be Vietnam Pro" pitchFamily="2" charset="-93"/>
              </a:rPr>
              <a:t>và</a:t>
            </a:r>
            <a:r>
              <a:rPr lang="vi-VN" sz="2400">
                <a:solidFill>
                  <a:schemeClr val="accent1"/>
                </a:solidFill>
                <a:latin typeface="Be Vietnam Pro" pitchFamily="2" charset="-93"/>
              </a:rPr>
              <a:t> </a:t>
            </a:r>
            <a:r>
              <a:rPr lang="vi-VN" sz="2400" err="1">
                <a:solidFill>
                  <a:schemeClr val="accent1"/>
                </a:solidFill>
                <a:latin typeface="Be Vietnam Pro" pitchFamily="2" charset="-93"/>
              </a:rPr>
              <a:t>một</a:t>
            </a:r>
            <a:r>
              <a:rPr lang="vi-VN" sz="2400">
                <a:solidFill>
                  <a:schemeClr val="accent1"/>
                </a:solidFill>
                <a:latin typeface="Be Vietnam Pro" pitchFamily="2" charset="-93"/>
              </a:rPr>
              <a:t> </a:t>
            </a:r>
            <a:r>
              <a:rPr lang="vi-VN" sz="2400" err="1">
                <a:solidFill>
                  <a:schemeClr val="accent1"/>
                </a:solidFill>
                <a:latin typeface="Be Vietnam Pro" pitchFamily="2" charset="-93"/>
              </a:rPr>
              <a:t>cái</a:t>
            </a:r>
            <a:r>
              <a:rPr lang="vi-VN" sz="2400">
                <a:solidFill>
                  <a:schemeClr val="accent1"/>
                </a:solidFill>
                <a:latin typeface="Be Vietnam Pro" pitchFamily="2" charset="-93"/>
              </a:rPr>
              <a:t> </a:t>
            </a:r>
            <a:r>
              <a:rPr lang="vi-VN" sz="2400" err="1">
                <a:solidFill>
                  <a:schemeClr val="accent1"/>
                </a:solidFill>
                <a:latin typeface="Be Vietnam Pro" pitchFamily="2" charset="-93"/>
              </a:rPr>
              <a:t>khác</a:t>
            </a:r>
            <a:r>
              <a:rPr lang="vi-VN" sz="2400">
                <a:solidFill>
                  <a:schemeClr val="accent1"/>
                </a:solidFill>
                <a:latin typeface="Be Vietnam Pro" pitchFamily="2" charset="-93"/>
              </a:rPr>
              <a:t> </a:t>
            </a:r>
            <a:r>
              <a:rPr lang="vi-VN" sz="2400" err="1">
                <a:solidFill>
                  <a:schemeClr val="accent1"/>
                </a:solidFill>
                <a:latin typeface="Be Vietnam Pro" pitchFamily="2" charset="-93"/>
              </a:rPr>
              <a:t>là</a:t>
            </a:r>
            <a:r>
              <a:rPr lang="vi-VN" sz="2400">
                <a:solidFill>
                  <a:schemeClr val="accent1"/>
                </a:solidFill>
                <a:latin typeface="Be Vietnam Pro" pitchFamily="2" charset="-93"/>
              </a:rPr>
              <a:t> không NULL, </a:t>
            </a:r>
            <a:r>
              <a:rPr lang="vi-VN" sz="2400" err="1">
                <a:solidFill>
                  <a:schemeClr val="accent1"/>
                </a:solidFill>
                <a:latin typeface="Be Vietnam Pro" pitchFamily="2" charset="-93"/>
              </a:rPr>
              <a:t>hãy</a:t>
            </a:r>
            <a:r>
              <a:rPr lang="vi-VN" sz="2400">
                <a:solidFill>
                  <a:schemeClr val="accent1"/>
                </a:solidFill>
                <a:latin typeface="Be Vietnam Pro" pitchFamily="2" charset="-93"/>
              </a:rPr>
              <a:t> thay </a:t>
            </a:r>
            <a:r>
              <a:rPr lang="vi-VN" sz="2400" err="1">
                <a:solidFill>
                  <a:schemeClr val="accent1"/>
                </a:solidFill>
                <a:latin typeface="Be Vietnam Pro" pitchFamily="2" charset="-93"/>
              </a:rPr>
              <a:t>thế</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r>
              <a:rPr lang="vi-VN" sz="2400">
                <a:solidFill>
                  <a:schemeClr val="accent1"/>
                </a:solidFill>
                <a:latin typeface="Be Vietnam Pro" pitchFamily="2" charset="-93"/>
              </a:rPr>
              <a:t> </a:t>
            </a:r>
            <a:r>
              <a:rPr lang="vi-VN" sz="2400" err="1">
                <a:solidFill>
                  <a:schemeClr val="accent1"/>
                </a:solidFill>
                <a:latin typeface="Be Vietnam Pro" pitchFamily="2" charset="-93"/>
              </a:rPr>
              <a:t>bằng</a:t>
            </a:r>
            <a:r>
              <a:rPr lang="vi-VN" sz="2400">
                <a:solidFill>
                  <a:schemeClr val="accent1"/>
                </a:solidFill>
                <a:latin typeface="Be Vietnam Pro" pitchFamily="2" charset="-93"/>
              </a:rPr>
              <a:t> con không </a:t>
            </a:r>
            <a:r>
              <a:rPr lang="vi-VN" sz="2400" err="1">
                <a:solidFill>
                  <a:schemeClr val="accent1"/>
                </a:solidFill>
                <a:latin typeface="Be Vietnam Pro" pitchFamily="2" charset="-93"/>
              </a:rPr>
              <a:t>trống</a:t>
            </a:r>
            <a:r>
              <a:rPr lang="vi-VN" sz="2400">
                <a:solidFill>
                  <a:schemeClr val="accent1"/>
                </a:solidFill>
                <a:latin typeface="Be Vietnam Pro" pitchFamily="2" charset="-93"/>
              </a:rPr>
              <a:t>.</a:t>
            </a:r>
          </a:p>
        </p:txBody>
      </p:sp>
      <p:sp>
        <p:nvSpPr>
          <p:cNvPr id="22" name="Google Shape;2130;p41">
            <a:extLst>
              <a:ext uri="{FF2B5EF4-FFF2-40B4-BE49-F238E27FC236}">
                <a16:creationId xmlns:a16="http://schemas.microsoft.com/office/drawing/2014/main" id="{7E75F220-C88C-4D32-E395-D25CF7A9EBCE}"/>
              </a:ext>
            </a:extLst>
          </p:cNvPr>
          <p:cNvSpPr txBox="1">
            <a:spLocks/>
          </p:cNvSpPr>
          <p:nvPr/>
        </p:nvSpPr>
        <p:spPr>
          <a:xfrm>
            <a:off x="986612" y="2673258"/>
            <a:ext cx="8051061" cy="242851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vi-VN" sz="2400" err="1">
                <a:solidFill>
                  <a:schemeClr val="accent1"/>
                </a:solidFill>
                <a:latin typeface="Be Vietnam Pro" pitchFamily="2" charset="-93"/>
              </a:rPr>
              <a:t>Nếu</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r>
              <a:rPr lang="vi-VN" sz="2400">
                <a:solidFill>
                  <a:schemeClr val="accent1"/>
                </a:solidFill>
                <a:latin typeface="Be Vietnam Pro" pitchFamily="2" charset="-93"/>
              </a:rPr>
              <a:t> </a:t>
            </a:r>
            <a:r>
              <a:rPr lang="vi-VN" sz="2400" err="1">
                <a:solidFill>
                  <a:schemeClr val="accent1"/>
                </a:solidFill>
                <a:latin typeface="Be Vietnam Pro" pitchFamily="2" charset="-93"/>
              </a:rPr>
              <a:t>có</a:t>
            </a:r>
            <a:r>
              <a:rPr lang="vi-VN" sz="2400">
                <a:solidFill>
                  <a:schemeClr val="accent1"/>
                </a:solidFill>
                <a:latin typeface="Be Vietnam Pro" pitchFamily="2" charset="-93"/>
              </a:rPr>
              <a:t> </a:t>
            </a:r>
            <a:r>
              <a:rPr lang="vi-VN" sz="2400" err="1">
                <a:solidFill>
                  <a:schemeClr val="accent1"/>
                </a:solidFill>
                <a:latin typeface="Be Vietnam Pro" pitchFamily="2" charset="-93"/>
              </a:rPr>
              <a:t>cả</a:t>
            </a:r>
            <a:r>
              <a:rPr lang="vi-VN" sz="2400">
                <a:solidFill>
                  <a:schemeClr val="accent1"/>
                </a:solidFill>
                <a:latin typeface="Be Vietnam Pro" pitchFamily="2" charset="-93"/>
              </a:rPr>
              <a:t> hai con không </a:t>
            </a:r>
            <a:r>
              <a:rPr lang="vi-VN" sz="2400" err="1">
                <a:solidFill>
                  <a:schemeClr val="accent1"/>
                </a:solidFill>
                <a:latin typeface="Be Vietnam Pro" pitchFamily="2" charset="-93"/>
              </a:rPr>
              <a:t>phải</a:t>
            </a:r>
            <a:r>
              <a:rPr lang="vi-VN" sz="2400">
                <a:solidFill>
                  <a:schemeClr val="accent1"/>
                </a:solidFill>
                <a:latin typeface="Be Vietnam Pro" pitchFamily="2" charset="-93"/>
              </a:rPr>
              <a:t> </a:t>
            </a:r>
            <a:r>
              <a:rPr lang="vi-VN" sz="2400" err="1">
                <a:solidFill>
                  <a:schemeClr val="accent1"/>
                </a:solidFill>
                <a:latin typeface="Be Vietnam Pro" pitchFamily="2" charset="-93"/>
              </a:rPr>
              <a:t>null</a:t>
            </a:r>
            <a:r>
              <a:rPr lang="vi-VN" sz="2400">
                <a:solidFill>
                  <a:schemeClr val="accent1"/>
                </a:solidFill>
                <a:latin typeface="Be Vietnam Pro" pitchFamily="2" charset="-93"/>
              </a:rPr>
              <a:t>, </a:t>
            </a:r>
            <a:r>
              <a:rPr lang="vi-VN" sz="2400" err="1">
                <a:solidFill>
                  <a:schemeClr val="accent1"/>
                </a:solidFill>
                <a:latin typeface="Be Vietnam Pro" pitchFamily="2" charset="-93"/>
              </a:rPr>
              <a:t>hãy</a:t>
            </a:r>
            <a:r>
              <a:rPr lang="vi-VN" sz="2400">
                <a:solidFill>
                  <a:schemeClr val="accent1"/>
                </a:solidFill>
                <a:latin typeface="Be Vietnam Pro" pitchFamily="2" charset="-93"/>
              </a:rPr>
              <a:t> </a:t>
            </a:r>
            <a:r>
              <a:rPr lang="vi-VN" sz="2400" err="1">
                <a:solidFill>
                  <a:schemeClr val="accent1"/>
                </a:solidFill>
                <a:latin typeface="Be Vietnam Pro" pitchFamily="2" charset="-93"/>
              </a:rPr>
              <a:t>tìm</a:t>
            </a:r>
            <a:r>
              <a:rPr lang="vi-VN" sz="2400">
                <a:solidFill>
                  <a:schemeClr val="accent1"/>
                </a:solidFill>
                <a:latin typeface="Be Vietnam Pro" pitchFamily="2" charset="-93"/>
              </a:rPr>
              <a:t> </a:t>
            </a:r>
            <a:r>
              <a:rPr lang="vi-VN" sz="2400" err="1">
                <a:solidFill>
                  <a:schemeClr val="accent1"/>
                </a:solidFill>
                <a:latin typeface="Be Vietnam Pro" pitchFamily="2" charset="-93"/>
              </a:rPr>
              <a:t>tối</a:t>
            </a:r>
            <a:r>
              <a:rPr lang="vi-VN" sz="2400">
                <a:solidFill>
                  <a:schemeClr val="accent1"/>
                </a:solidFill>
                <a:latin typeface="Be Vietnam Pro" pitchFamily="2" charset="-93"/>
              </a:rPr>
              <a:t> đa </a:t>
            </a:r>
            <a:r>
              <a:rPr lang="vi-VN" sz="2400" err="1">
                <a:solidFill>
                  <a:schemeClr val="accent1"/>
                </a:solidFill>
                <a:latin typeface="Be Vietnam Pro" pitchFamily="2" charset="-93"/>
              </a:rPr>
              <a:t>trẻ</a:t>
            </a:r>
            <a:r>
              <a:rPr lang="vi-VN" sz="2400">
                <a:solidFill>
                  <a:schemeClr val="accent1"/>
                </a:solidFill>
                <a:latin typeface="Be Vietnam Pro" pitchFamily="2" charset="-93"/>
              </a:rPr>
              <a:t> em </a:t>
            </a:r>
            <a:r>
              <a:rPr lang="vi-VN" sz="2400" err="1">
                <a:solidFill>
                  <a:schemeClr val="accent1"/>
                </a:solidFill>
                <a:latin typeface="Be Vietnam Pro" pitchFamily="2" charset="-93"/>
              </a:rPr>
              <a:t>trái</a:t>
            </a:r>
            <a:r>
              <a:rPr lang="vi-VN" sz="2400">
                <a:solidFill>
                  <a:schemeClr val="accent1"/>
                </a:solidFill>
                <a:latin typeface="Be Vietnam Pro" pitchFamily="2" charset="-93"/>
              </a:rPr>
              <a:t> </a:t>
            </a:r>
            <a:r>
              <a:rPr lang="vi-VN" sz="2400" err="1">
                <a:solidFill>
                  <a:schemeClr val="accent1"/>
                </a:solidFill>
                <a:latin typeface="Be Vietnam Pro" pitchFamily="2" charset="-93"/>
              </a:rPr>
              <a:t>và</a:t>
            </a:r>
            <a:r>
              <a:rPr lang="vi-VN" sz="2400">
                <a:solidFill>
                  <a:schemeClr val="accent1"/>
                </a:solidFill>
                <a:latin typeface="Be Vietnam Pro" pitchFamily="2" charset="-93"/>
              </a:rPr>
              <a:t> </a:t>
            </a:r>
            <a:r>
              <a:rPr lang="vi-VN" sz="2400" err="1">
                <a:solidFill>
                  <a:schemeClr val="accent1"/>
                </a:solidFill>
                <a:latin typeface="Be Vietnam Pro" pitchFamily="2" charset="-93"/>
              </a:rPr>
              <a:t>phải</a:t>
            </a:r>
            <a:r>
              <a:rPr lang="vi-VN" sz="2400">
                <a:solidFill>
                  <a:schemeClr val="accent1"/>
                </a:solidFill>
                <a:latin typeface="Be Vietnam Pro" pitchFamily="2" charset="-93"/>
              </a:rPr>
              <a:t>.</a:t>
            </a:r>
          </a:p>
          <a:p>
            <a:r>
              <a:rPr lang="vi-VN" sz="2400">
                <a:solidFill>
                  <a:schemeClr val="accent1"/>
                </a:solidFill>
                <a:latin typeface="Be Vietnam Pro" pitchFamily="2" charset="-93"/>
              </a:rPr>
              <a:t>....a) </a:t>
            </a:r>
            <a:r>
              <a:rPr lang="vi-VN" sz="2400" err="1">
                <a:solidFill>
                  <a:schemeClr val="accent1"/>
                </a:solidFill>
                <a:latin typeface="Be Vietnam Pro" pitchFamily="2" charset="-93"/>
              </a:rPr>
              <a:t>Nếu</a:t>
            </a:r>
            <a:r>
              <a:rPr lang="vi-VN" sz="2400">
                <a:solidFill>
                  <a:schemeClr val="accent1"/>
                </a:solidFill>
                <a:latin typeface="Be Vietnam Pro" pitchFamily="2" charset="-93"/>
              </a:rPr>
              <a:t> </a:t>
            </a:r>
            <a:r>
              <a:rPr lang="vi-VN" sz="2400" err="1">
                <a:solidFill>
                  <a:schemeClr val="accent1"/>
                </a:solidFill>
                <a:latin typeface="Be Vietnam Pro" pitchFamily="2" charset="-93"/>
              </a:rPr>
              <a:t>mức</a:t>
            </a:r>
            <a:r>
              <a:rPr lang="vi-VN" sz="2400">
                <a:solidFill>
                  <a:schemeClr val="accent1"/>
                </a:solidFill>
                <a:latin typeface="Be Vietnam Pro" pitchFamily="2" charset="-93"/>
              </a:rPr>
              <a:t> </a:t>
            </a:r>
            <a:r>
              <a:rPr lang="vi-VN" sz="2400" err="1">
                <a:solidFill>
                  <a:schemeClr val="accent1"/>
                </a:solidFill>
                <a:latin typeface="Be Vietnam Pro" pitchFamily="2" charset="-93"/>
              </a:rPr>
              <a:t>độ</a:t>
            </a:r>
            <a:r>
              <a:rPr lang="vi-VN" sz="2400">
                <a:solidFill>
                  <a:schemeClr val="accent1"/>
                </a:solidFill>
                <a:latin typeface="Be Vietnam Pro" pitchFamily="2" charset="-93"/>
              </a:rPr>
              <a:t> ưu tiên </a:t>
            </a:r>
            <a:r>
              <a:rPr lang="vi-VN" sz="2400" err="1">
                <a:solidFill>
                  <a:schemeClr val="accent1"/>
                </a:solidFill>
                <a:latin typeface="Be Vietnam Pro" pitchFamily="2" charset="-93"/>
              </a:rPr>
              <a:t>của</a:t>
            </a:r>
            <a:r>
              <a:rPr lang="vi-VN" sz="2400">
                <a:solidFill>
                  <a:schemeClr val="accent1"/>
                </a:solidFill>
                <a:latin typeface="Be Vietnam Pro" pitchFamily="2" charset="-93"/>
              </a:rPr>
              <a:t> con </a:t>
            </a:r>
            <a:r>
              <a:rPr lang="vi-VN" sz="2400" err="1">
                <a:solidFill>
                  <a:schemeClr val="accent1"/>
                </a:solidFill>
                <a:latin typeface="Be Vietnam Pro" pitchFamily="2" charset="-93"/>
              </a:rPr>
              <a:t>phải</a:t>
            </a:r>
            <a:r>
              <a:rPr lang="vi-VN" sz="2400">
                <a:solidFill>
                  <a:schemeClr val="accent1"/>
                </a:solidFill>
                <a:latin typeface="Be Vietnam Pro" pitchFamily="2" charset="-93"/>
              </a:rPr>
              <a:t> </a:t>
            </a:r>
            <a:r>
              <a:rPr lang="vi-VN" sz="2400" err="1">
                <a:solidFill>
                  <a:schemeClr val="accent1"/>
                </a:solidFill>
                <a:latin typeface="Be Vietnam Pro" pitchFamily="2" charset="-93"/>
              </a:rPr>
              <a:t>lớn</a:t>
            </a:r>
            <a:r>
              <a:rPr lang="vi-VN" sz="2400">
                <a:solidFill>
                  <a:schemeClr val="accent1"/>
                </a:solidFill>
                <a:latin typeface="Be Vietnam Pro" pitchFamily="2" charset="-93"/>
              </a:rPr>
              <a:t> hơn, </a:t>
            </a:r>
            <a:r>
              <a:rPr lang="vi-VN" sz="2400" err="1">
                <a:solidFill>
                  <a:schemeClr val="accent1"/>
                </a:solidFill>
                <a:latin typeface="Be Vietnam Pro" pitchFamily="2" charset="-93"/>
              </a:rPr>
              <a:t>hãy</a:t>
            </a:r>
            <a:r>
              <a:rPr lang="vi-VN" sz="2400">
                <a:solidFill>
                  <a:schemeClr val="accent1"/>
                </a:solidFill>
                <a:latin typeface="Be Vietnam Pro" pitchFamily="2" charset="-93"/>
              </a:rPr>
              <a:t> </a:t>
            </a:r>
            <a:r>
              <a:rPr lang="vi-VN" sz="2400" err="1">
                <a:solidFill>
                  <a:schemeClr val="accent1"/>
                </a:solidFill>
                <a:latin typeface="Be Vietnam Pro" pitchFamily="2" charset="-93"/>
              </a:rPr>
              <a:t>thực</a:t>
            </a:r>
            <a:r>
              <a:rPr lang="vi-VN" sz="2400">
                <a:solidFill>
                  <a:schemeClr val="accent1"/>
                </a:solidFill>
                <a:latin typeface="Be Vietnam Pro" pitchFamily="2" charset="-93"/>
              </a:rPr>
              <a:t> </a:t>
            </a:r>
            <a:r>
              <a:rPr lang="vi-VN" sz="2400" err="1">
                <a:solidFill>
                  <a:schemeClr val="accent1"/>
                </a:solidFill>
                <a:latin typeface="Be Vietnam Pro" pitchFamily="2" charset="-93"/>
              </a:rPr>
              <a:t>hiện</a:t>
            </a:r>
            <a:r>
              <a:rPr lang="vi-VN" sz="2400">
                <a:solidFill>
                  <a:schemeClr val="accent1"/>
                </a:solidFill>
                <a:latin typeface="Be Vietnam Pro" pitchFamily="2" charset="-93"/>
              </a:rPr>
              <a:t> xoay </a:t>
            </a:r>
            <a:r>
              <a:rPr lang="vi-VN" sz="2400" err="1">
                <a:solidFill>
                  <a:schemeClr val="accent1"/>
                </a:solidFill>
                <a:latin typeface="Be Vietnam Pro" pitchFamily="2" charset="-93"/>
              </a:rPr>
              <a:t>trái</a:t>
            </a:r>
            <a:r>
              <a:rPr lang="vi-VN" sz="2400">
                <a:solidFill>
                  <a:schemeClr val="accent1"/>
                </a:solidFill>
                <a:latin typeface="Be Vietnam Pro" pitchFamily="2" charset="-93"/>
              </a:rPr>
              <a:t> </a:t>
            </a:r>
            <a:r>
              <a:rPr lang="vi-VN" sz="2400" err="1">
                <a:solidFill>
                  <a:schemeClr val="accent1"/>
                </a:solidFill>
                <a:latin typeface="Be Vietnam Pro" pitchFamily="2" charset="-93"/>
              </a:rPr>
              <a:t>tại</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endParaRPr lang="vi-VN" sz="2400">
              <a:solidFill>
                <a:schemeClr val="accent1"/>
              </a:solidFill>
              <a:latin typeface="Be Vietnam Pro" pitchFamily="2" charset="-93"/>
            </a:endParaRPr>
          </a:p>
          <a:p>
            <a:r>
              <a:rPr lang="vi-VN" sz="2400">
                <a:solidFill>
                  <a:schemeClr val="accent1"/>
                </a:solidFill>
                <a:latin typeface="Be Vietnam Pro" pitchFamily="2" charset="-93"/>
              </a:rPr>
              <a:t>....b) </a:t>
            </a:r>
            <a:r>
              <a:rPr lang="vi-VN" sz="2400" err="1">
                <a:solidFill>
                  <a:schemeClr val="accent1"/>
                </a:solidFill>
                <a:latin typeface="Be Vietnam Pro" pitchFamily="2" charset="-93"/>
              </a:rPr>
              <a:t>Nếu</a:t>
            </a:r>
            <a:r>
              <a:rPr lang="vi-VN" sz="2400">
                <a:solidFill>
                  <a:schemeClr val="accent1"/>
                </a:solidFill>
                <a:latin typeface="Be Vietnam Pro" pitchFamily="2" charset="-93"/>
              </a:rPr>
              <a:t> </a:t>
            </a:r>
            <a:r>
              <a:rPr lang="vi-VN" sz="2400" err="1">
                <a:solidFill>
                  <a:schemeClr val="accent1"/>
                </a:solidFill>
                <a:latin typeface="Be Vietnam Pro" pitchFamily="2" charset="-93"/>
              </a:rPr>
              <a:t>mức</a:t>
            </a:r>
            <a:r>
              <a:rPr lang="vi-VN" sz="2400">
                <a:solidFill>
                  <a:schemeClr val="accent1"/>
                </a:solidFill>
                <a:latin typeface="Be Vietnam Pro" pitchFamily="2" charset="-93"/>
              </a:rPr>
              <a:t> </a:t>
            </a:r>
            <a:r>
              <a:rPr lang="vi-VN" sz="2400" err="1">
                <a:solidFill>
                  <a:schemeClr val="accent1"/>
                </a:solidFill>
                <a:latin typeface="Be Vietnam Pro" pitchFamily="2" charset="-93"/>
              </a:rPr>
              <a:t>độ</a:t>
            </a:r>
            <a:r>
              <a:rPr lang="vi-VN" sz="2400">
                <a:solidFill>
                  <a:schemeClr val="accent1"/>
                </a:solidFill>
                <a:latin typeface="Be Vietnam Pro" pitchFamily="2" charset="-93"/>
              </a:rPr>
              <a:t> ưu tiên </a:t>
            </a:r>
            <a:r>
              <a:rPr lang="vi-VN" sz="2400" err="1">
                <a:solidFill>
                  <a:schemeClr val="accent1"/>
                </a:solidFill>
                <a:latin typeface="Be Vietnam Pro" pitchFamily="2" charset="-93"/>
              </a:rPr>
              <a:t>của</a:t>
            </a:r>
            <a:r>
              <a:rPr lang="vi-VN" sz="2400">
                <a:solidFill>
                  <a:schemeClr val="accent1"/>
                </a:solidFill>
                <a:latin typeface="Be Vietnam Pro" pitchFamily="2" charset="-93"/>
              </a:rPr>
              <a:t> con </a:t>
            </a:r>
            <a:r>
              <a:rPr lang="vi-VN" sz="2400" err="1">
                <a:solidFill>
                  <a:schemeClr val="accent1"/>
                </a:solidFill>
                <a:latin typeface="Be Vietnam Pro" pitchFamily="2" charset="-93"/>
              </a:rPr>
              <a:t>trái</a:t>
            </a:r>
            <a:r>
              <a:rPr lang="vi-VN" sz="2400">
                <a:solidFill>
                  <a:schemeClr val="accent1"/>
                </a:solidFill>
                <a:latin typeface="Be Vietnam Pro" pitchFamily="2" charset="-93"/>
              </a:rPr>
              <a:t> </a:t>
            </a:r>
            <a:r>
              <a:rPr lang="vi-VN" sz="2400" err="1">
                <a:solidFill>
                  <a:schemeClr val="accent1"/>
                </a:solidFill>
                <a:latin typeface="Be Vietnam Pro" pitchFamily="2" charset="-93"/>
              </a:rPr>
              <a:t>lớn</a:t>
            </a:r>
            <a:r>
              <a:rPr lang="vi-VN" sz="2400">
                <a:solidFill>
                  <a:schemeClr val="accent1"/>
                </a:solidFill>
                <a:latin typeface="Be Vietnam Pro" pitchFamily="2" charset="-93"/>
              </a:rPr>
              <a:t> hơn, </a:t>
            </a:r>
            <a:r>
              <a:rPr lang="vi-VN" sz="2400" err="1">
                <a:solidFill>
                  <a:schemeClr val="accent1"/>
                </a:solidFill>
                <a:latin typeface="Be Vietnam Pro" pitchFamily="2" charset="-93"/>
              </a:rPr>
              <a:t>hãy</a:t>
            </a:r>
            <a:r>
              <a:rPr lang="vi-VN" sz="2400">
                <a:solidFill>
                  <a:schemeClr val="accent1"/>
                </a:solidFill>
                <a:latin typeface="Be Vietnam Pro" pitchFamily="2" charset="-93"/>
              </a:rPr>
              <a:t> </a:t>
            </a:r>
            <a:r>
              <a:rPr lang="vi-VN" sz="2400" err="1">
                <a:solidFill>
                  <a:schemeClr val="accent1"/>
                </a:solidFill>
                <a:latin typeface="Be Vietnam Pro" pitchFamily="2" charset="-93"/>
              </a:rPr>
              <a:t>thực</a:t>
            </a:r>
            <a:r>
              <a:rPr lang="vi-VN" sz="2400">
                <a:solidFill>
                  <a:schemeClr val="accent1"/>
                </a:solidFill>
                <a:latin typeface="Be Vietnam Pro" pitchFamily="2" charset="-93"/>
              </a:rPr>
              <a:t> </a:t>
            </a:r>
            <a:r>
              <a:rPr lang="vi-VN" sz="2400" err="1">
                <a:solidFill>
                  <a:schemeClr val="accent1"/>
                </a:solidFill>
                <a:latin typeface="Be Vietnam Pro" pitchFamily="2" charset="-93"/>
              </a:rPr>
              <a:t>hiện</a:t>
            </a:r>
            <a:r>
              <a:rPr lang="vi-VN" sz="2400">
                <a:solidFill>
                  <a:schemeClr val="accent1"/>
                </a:solidFill>
                <a:latin typeface="Be Vietnam Pro" pitchFamily="2" charset="-93"/>
              </a:rPr>
              <a:t> xoay </a:t>
            </a:r>
            <a:r>
              <a:rPr lang="vi-VN" sz="2400" err="1">
                <a:solidFill>
                  <a:schemeClr val="accent1"/>
                </a:solidFill>
                <a:latin typeface="Be Vietnam Pro" pitchFamily="2" charset="-93"/>
              </a:rPr>
              <a:t>phải</a:t>
            </a:r>
            <a:r>
              <a:rPr lang="vi-VN" sz="2400">
                <a:solidFill>
                  <a:schemeClr val="accent1"/>
                </a:solidFill>
                <a:latin typeface="Be Vietnam Pro" pitchFamily="2" charset="-93"/>
              </a:rPr>
              <a:t> </a:t>
            </a:r>
            <a:r>
              <a:rPr lang="vi-VN" sz="2400" err="1">
                <a:solidFill>
                  <a:schemeClr val="accent1"/>
                </a:solidFill>
                <a:latin typeface="Be Vietnam Pro" pitchFamily="2" charset="-93"/>
              </a:rPr>
              <a:t>tại</a:t>
            </a:r>
            <a:r>
              <a:rPr lang="vi-VN" sz="2400">
                <a:solidFill>
                  <a:schemeClr val="accent1"/>
                </a:solidFill>
                <a:latin typeface="Be Vietnam Pro" pitchFamily="2" charset="-93"/>
              </a:rPr>
              <a:t> </a:t>
            </a:r>
            <a:r>
              <a:rPr lang="vi-VN" sz="2400" err="1">
                <a:solidFill>
                  <a:schemeClr val="accent1"/>
                </a:solidFill>
                <a:latin typeface="Be Vietnam Pro" pitchFamily="2" charset="-93"/>
              </a:rPr>
              <a:t>nút</a:t>
            </a:r>
            <a:r>
              <a:rPr lang="vi-VN" sz="2400">
                <a:solidFill>
                  <a:schemeClr val="accent1"/>
                </a:solidFill>
                <a:latin typeface="Be Vietnam Pro" pitchFamily="2" charset="-93"/>
              </a:rPr>
              <a:t>.</a:t>
            </a:r>
          </a:p>
        </p:txBody>
      </p:sp>
    </p:spTree>
    <p:extLst>
      <p:ext uri="{BB962C8B-B14F-4D97-AF65-F5344CB8AC3E}">
        <p14:creationId xmlns:p14="http://schemas.microsoft.com/office/powerpoint/2010/main" val="341497133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30"/>
                                        </p:tgtEl>
                                        <p:attrNameLst>
                                          <p:attrName>style.visibility</p:attrName>
                                        </p:attrNameLst>
                                      </p:cBhvr>
                                      <p:to>
                                        <p:strVal val="visible"/>
                                      </p:to>
                                    </p:set>
                                    <p:animEffect transition="in" filter="wipe(down)">
                                      <p:cBhvr>
                                        <p:cTn id="7" dur="500"/>
                                        <p:tgtEl>
                                          <p:spTgt spid="21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41"/>
                                        </p:tgtEl>
                                        <p:attrNameLst>
                                          <p:attrName>style.visibility</p:attrName>
                                        </p:attrNameLst>
                                      </p:cBhvr>
                                      <p:to>
                                        <p:strVal val="visible"/>
                                      </p:to>
                                    </p:set>
                                    <p:animEffect transition="in" filter="wipe(down)">
                                      <p:cBhvr>
                                        <p:cTn id="10" dur="500"/>
                                        <p:tgtEl>
                                          <p:spTgt spid="21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 grpId="0"/>
      <p:bldP spid="2141" grpId="0" animBg="1"/>
      <p:bldP spid="13" grpId="0" animBg="1"/>
      <p:bldP spid="14" grpId="0" animBg="1"/>
      <p:bldP spid="19"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8" name="Google Shape;448;p37"/>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err="1">
                <a:latin typeface="Be Vietnam Pro" pitchFamily="2" charset="-93"/>
              </a:rPr>
              <a:t>Xóa</a:t>
            </a:r>
            <a:r>
              <a:rPr lang="vi-VN">
                <a:latin typeface="Be Vietnam Pro" pitchFamily="2" charset="-93"/>
              </a:rPr>
              <a:t> </a:t>
            </a:r>
            <a:r>
              <a:rPr lang="vi-VN" err="1">
                <a:latin typeface="Be Vietnam Pro" pitchFamily="2" charset="-93"/>
              </a:rPr>
              <a:t>node</a:t>
            </a:r>
            <a:endParaRPr>
              <a:solidFill>
                <a:schemeClr val="accent1"/>
              </a:solidFill>
              <a:latin typeface="Be Vietnam Pro" pitchFamily="2" charset="-93"/>
            </a:endParaRPr>
          </a:p>
        </p:txBody>
      </p:sp>
      <p:sp>
        <p:nvSpPr>
          <p:cNvPr id="2" name="AutoShape 2">
            <a:extLst>
              <a:ext uri="{FF2B5EF4-FFF2-40B4-BE49-F238E27FC236}">
                <a16:creationId xmlns:a16="http://schemas.microsoft.com/office/drawing/2014/main" id="{E013ACE3-9CD9-799D-F92F-5707E92BBEA0}"/>
              </a:ext>
            </a:extLst>
          </p:cNvPr>
          <p:cNvSpPr>
            <a:spLocks noChangeAspect="1" noChangeArrowheads="1"/>
          </p:cNvSpPr>
          <p:nvPr/>
        </p:nvSpPr>
        <p:spPr bwMode="auto">
          <a:xfrm>
            <a:off x="4419600" y="2419350"/>
            <a:ext cx="3931750" cy="3931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9" name="Picture 8" descr="Graphical user interface, application&#10;&#10;Description automatically generated">
            <a:extLst>
              <a:ext uri="{FF2B5EF4-FFF2-40B4-BE49-F238E27FC236}">
                <a16:creationId xmlns:a16="http://schemas.microsoft.com/office/drawing/2014/main" id="{F8D4A3CF-CC50-E201-28C7-69A84AAC553B}"/>
              </a:ext>
            </a:extLst>
          </p:cNvPr>
          <p:cNvPicPr>
            <a:picLocks noChangeAspect="1"/>
          </p:cNvPicPr>
          <p:nvPr/>
        </p:nvPicPr>
        <p:blipFill>
          <a:blip r:embed="rId3"/>
          <a:stretch>
            <a:fillRect/>
          </a:stretch>
        </p:blipFill>
        <p:spPr>
          <a:xfrm>
            <a:off x="435935" y="1115500"/>
            <a:ext cx="8272129" cy="36519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35491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47"/>
          <p:cNvSpPr txBox="1">
            <a:spLocks noGrp="1"/>
          </p:cNvSpPr>
          <p:nvPr>
            <p:ph type="title"/>
          </p:nvPr>
        </p:nvSpPr>
        <p:spPr>
          <a:xfrm>
            <a:off x="812378" y="980394"/>
            <a:ext cx="4165800" cy="828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Be Vietnam Pro" pitchFamily="2" charset="-93"/>
              </a:rPr>
              <a:t>Ưu </a:t>
            </a:r>
            <a:r>
              <a:rPr lang="vi-VN" err="1">
                <a:latin typeface="Be Vietnam Pro" pitchFamily="2" charset="-93"/>
              </a:rPr>
              <a:t>điểm</a:t>
            </a:r>
            <a:r>
              <a:rPr lang="vi-VN">
                <a:latin typeface="Be Vietnam Pro" pitchFamily="2" charset="-93"/>
              </a:rPr>
              <a:t> </a:t>
            </a:r>
            <a:endParaRPr>
              <a:latin typeface="Be Vietnam Pro" pitchFamily="2" charset="-93"/>
            </a:endParaRPr>
          </a:p>
        </p:txBody>
      </p:sp>
      <p:sp>
        <p:nvSpPr>
          <p:cNvPr id="2291" name="Google Shape;2291;p47"/>
          <p:cNvSpPr txBox="1">
            <a:spLocks noGrp="1"/>
          </p:cNvSpPr>
          <p:nvPr>
            <p:ph type="title" idx="2"/>
          </p:nvPr>
        </p:nvSpPr>
        <p:spPr>
          <a:xfrm>
            <a:off x="4760810" y="3148194"/>
            <a:ext cx="4165800" cy="81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err="1">
                <a:latin typeface="Be Vietnam Pro" pitchFamily="2" charset="-93"/>
              </a:rPr>
              <a:t>Nhược</a:t>
            </a:r>
            <a:r>
              <a:rPr lang="vi-VN">
                <a:latin typeface="Be Vietnam Pro" pitchFamily="2" charset="-93"/>
              </a:rPr>
              <a:t> </a:t>
            </a:r>
            <a:r>
              <a:rPr lang="vi-VN" err="1">
                <a:latin typeface="Be Vietnam Pro" pitchFamily="2" charset="-93"/>
              </a:rPr>
              <a:t>điểm</a:t>
            </a:r>
            <a:r>
              <a:rPr lang="vi-VN">
                <a:latin typeface="Be Vietnam Pro" pitchFamily="2" charset="-93"/>
              </a:rPr>
              <a:t> </a:t>
            </a:r>
            <a:endParaRPr>
              <a:latin typeface="Be Vietnam Pro" pitchFamily="2" charset="-93"/>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89"/>
                                        </p:tgtEl>
                                        <p:attrNameLst>
                                          <p:attrName>style.visibility</p:attrName>
                                        </p:attrNameLst>
                                      </p:cBhvr>
                                      <p:to>
                                        <p:strVal val="visible"/>
                                      </p:to>
                                    </p:set>
                                    <p:animEffect transition="in" filter="wipe(down)">
                                      <p:cBhvr>
                                        <p:cTn id="7" dur="500"/>
                                        <p:tgtEl>
                                          <p:spTgt spid="228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91"/>
                                        </p:tgtEl>
                                        <p:attrNameLst>
                                          <p:attrName>style.visibility</p:attrName>
                                        </p:attrNameLst>
                                      </p:cBhvr>
                                      <p:to>
                                        <p:strVal val="visible"/>
                                      </p:to>
                                    </p:set>
                                    <p:animEffect transition="in" filter="wipe(down)">
                                      <p:cBhvr>
                                        <p:cTn id="10" dur="500"/>
                                        <p:tgtEl>
                                          <p:spTgt spid="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9" grpId="0"/>
      <p:bldP spid="22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grpSp>
        <p:nvGrpSpPr>
          <p:cNvPr id="2236" name="Google Shape;2236;p45"/>
          <p:cNvGrpSpPr/>
          <p:nvPr/>
        </p:nvGrpSpPr>
        <p:grpSpPr>
          <a:xfrm rot="2700000">
            <a:off x="727020" y="-950104"/>
            <a:ext cx="1182830" cy="2546274"/>
            <a:chOff x="7350442" y="2608992"/>
            <a:chExt cx="777239" cy="1673160"/>
          </a:xfrm>
        </p:grpSpPr>
        <p:sp>
          <p:nvSpPr>
            <p:cNvPr id="2237" name="Google Shape;2237;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5" name="Google Shape;2245;p45"/>
          <p:cNvSpPr/>
          <p:nvPr/>
        </p:nvSpPr>
        <p:spPr>
          <a:xfrm>
            <a:off x="247411" y="1680011"/>
            <a:ext cx="2317691" cy="2105741"/>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6" name="Google Shape;2246;p45" title="Points scored">
            <a:hlinkClick r:id="rId3"/>
          </p:cNvPr>
          <p:cNvPicPr preferRelativeResize="0"/>
          <p:nvPr/>
        </p:nvPicPr>
        <p:blipFill>
          <a:blip r:embed="rId4">
            <a:alphaModFix/>
          </a:blip>
          <a:stretch>
            <a:fillRect/>
          </a:stretch>
        </p:blipFill>
        <p:spPr>
          <a:xfrm>
            <a:off x="213480" y="1790388"/>
            <a:ext cx="2383060" cy="1912526"/>
          </a:xfrm>
          <a:prstGeom prst="rect">
            <a:avLst/>
          </a:prstGeom>
          <a:noFill/>
          <a:ln>
            <a:noFill/>
          </a:ln>
          <a:effectLst>
            <a:outerShdw blurRad="57150" dist="19050" dir="5400000" algn="bl" rotWithShape="0">
              <a:srgbClr val="3FF5E1">
                <a:alpha val="50000"/>
              </a:srgbClr>
            </a:outerShdw>
          </a:effectLst>
        </p:spPr>
      </p:pic>
      <p:sp>
        <p:nvSpPr>
          <p:cNvPr id="2247" name="Google Shape;2247;p45"/>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4400">
                <a:latin typeface="Be Vietnam Pro" pitchFamily="2" charset="-93"/>
              </a:rPr>
              <a:t>Ưu </a:t>
            </a:r>
            <a:r>
              <a:rPr lang="vi-VN" sz="4400" err="1">
                <a:latin typeface="Be Vietnam Pro" pitchFamily="2" charset="-93"/>
              </a:rPr>
              <a:t>điểm</a:t>
            </a:r>
            <a:r>
              <a:rPr lang="vi-VN" sz="4400">
                <a:latin typeface="Be Vietnam Pro" pitchFamily="2" charset="-93"/>
              </a:rPr>
              <a:t> </a:t>
            </a:r>
            <a:endParaRPr sz="4400">
              <a:solidFill>
                <a:schemeClr val="accent1"/>
              </a:solidFill>
              <a:latin typeface="Be Vietnam Pro" pitchFamily="2" charset="-93"/>
            </a:endParaRPr>
          </a:p>
        </p:txBody>
      </p:sp>
      <p:sp>
        <p:nvSpPr>
          <p:cNvPr id="2249" name="Google Shape;2249;p45"/>
          <p:cNvSpPr txBox="1">
            <a:spLocks noGrp="1"/>
          </p:cNvSpPr>
          <p:nvPr>
            <p:ph type="title" idx="4294967295"/>
          </p:nvPr>
        </p:nvSpPr>
        <p:spPr>
          <a:xfrm>
            <a:off x="2568732" y="1279985"/>
            <a:ext cx="11877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5200">
                <a:solidFill>
                  <a:schemeClr val="accent1"/>
                </a:solidFill>
                <a:latin typeface="Oswald ExtraLight"/>
                <a:ea typeface="Oswald ExtraLight"/>
                <a:cs typeface="Oswald ExtraLight"/>
                <a:sym typeface="Oswald ExtraLight"/>
              </a:rPr>
              <a:t>&gt;&gt;&gt;</a:t>
            </a:r>
            <a:endParaRPr lang="en" sz="5200">
              <a:solidFill>
                <a:schemeClr val="accent1"/>
              </a:solidFill>
              <a:latin typeface="Oswald ExtraLight"/>
              <a:ea typeface="Oswald ExtraLight"/>
              <a:cs typeface="Oswald ExtraLight"/>
              <a:sym typeface="Oswald ExtraLight"/>
            </a:endParaRPr>
          </a:p>
        </p:txBody>
      </p:sp>
      <p:sp>
        <p:nvSpPr>
          <p:cNvPr id="2250" name="Google Shape;2250;p45"/>
          <p:cNvSpPr txBox="1">
            <a:spLocks noGrp="1"/>
          </p:cNvSpPr>
          <p:nvPr>
            <p:ph type="title" idx="4294967295"/>
          </p:nvPr>
        </p:nvSpPr>
        <p:spPr>
          <a:xfrm>
            <a:off x="2652512" y="2206434"/>
            <a:ext cx="11877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5200">
                <a:solidFill>
                  <a:schemeClr val="accent3"/>
                </a:solidFill>
                <a:latin typeface="Oswald ExtraLight"/>
                <a:ea typeface="Oswald ExtraLight"/>
                <a:cs typeface="Oswald ExtraLight"/>
                <a:sym typeface="Oswald ExtraLight"/>
              </a:rPr>
              <a:t>&gt;&gt;&gt;</a:t>
            </a:r>
            <a:endParaRPr lang="en" sz="5200">
              <a:solidFill>
                <a:schemeClr val="accent3"/>
              </a:solidFill>
              <a:latin typeface="Oswald ExtraLight"/>
              <a:ea typeface="Oswald ExtraLight"/>
              <a:cs typeface="Oswald ExtraLight"/>
              <a:sym typeface="Oswald ExtraLight"/>
            </a:endParaRPr>
          </a:p>
        </p:txBody>
      </p:sp>
      <p:grpSp>
        <p:nvGrpSpPr>
          <p:cNvPr id="2251" name="Google Shape;2251;p45"/>
          <p:cNvGrpSpPr/>
          <p:nvPr/>
        </p:nvGrpSpPr>
        <p:grpSpPr>
          <a:xfrm rot="2700000">
            <a:off x="7431745" y="-950104"/>
            <a:ext cx="1182830" cy="2546274"/>
            <a:chOff x="7350442" y="2608992"/>
            <a:chExt cx="777239" cy="1673160"/>
          </a:xfrm>
        </p:grpSpPr>
        <p:sp>
          <p:nvSpPr>
            <p:cNvPr id="2252" name="Google Shape;2252;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0" name="Google Shape;2260;p45"/>
          <p:cNvSpPr txBox="1">
            <a:spLocks noGrp="1"/>
          </p:cNvSpPr>
          <p:nvPr>
            <p:ph type="title" idx="4294967295"/>
          </p:nvPr>
        </p:nvSpPr>
        <p:spPr>
          <a:xfrm>
            <a:off x="2652512" y="3511958"/>
            <a:ext cx="11877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5200">
                <a:solidFill>
                  <a:schemeClr val="accent6"/>
                </a:solidFill>
                <a:latin typeface="Oswald ExtraLight"/>
                <a:ea typeface="Oswald ExtraLight"/>
                <a:cs typeface="Oswald ExtraLight"/>
                <a:sym typeface="Oswald ExtraLight"/>
              </a:rPr>
              <a:t>&gt;&gt;&gt;</a:t>
            </a:r>
            <a:endParaRPr sz="5200">
              <a:solidFill>
                <a:schemeClr val="accent6"/>
              </a:solidFill>
              <a:latin typeface="Oswald ExtraLight"/>
              <a:ea typeface="Oswald ExtraLight"/>
              <a:cs typeface="Oswald ExtraLight"/>
              <a:sym typeface="Oswald ExtraLight"/>
            </a:endParaRPr>
          </a:p>
        </p:txBody>
      </p:sp>
      <p:grpSp>
        <p:nvGrpSpPr>
          <p:cNvPr id="2261" name="Google Shape;2261;p45"/>
          <p:cNvGrpSpPr/>
          <p:nvPr/>
        </p:nvGrpSpPr>
        <p:grpSpPr>
          <a:xfrm>
            <a:off x="1081781" y="2514543"/>
            <a:ext cx="709924" cy="645065"/>
            <a:chOff x="720000" y="3936527"/>
            <a:chExt cx="368422" cy="368458"/>
          </a:xfrm>
        </p:grpSpPr>
        <p:sp>
          <p:nvSpPr>
            <p:cNvPr id="2262" name="Google Shape;2262;p45"/>
            <p:cNvSpPr/>
            <p:nvPr/>
          </p:nvSpPr>
          <p:spPr>
            <a:xfrm>
              <a:off x="720000" y="3936527"/>
              <a:ext cx="368417" cy="368452"/>
            </a:xfrm>
            <a:custGeom>
              <a:avLst/>
              <a:gdLst/>
              <a:ahLst/>
              <a:cxnLst/>
              <a:rect l="l" t="t" r="r" b="b"/>
              <a:pathLst>
                <a:path w="10485" h="10486" extrusionOk="0">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720000" y="3936527"/>
              <a:ext cx="22101" cy="22101"/>
            </a:xfrm>
            <a:custGeom>
              <a:avLst/>
              <a:gdLst/>
              <a:ahLst/>
              <a:cxnLst/>
              <a:rect l="l" t="t" r="r" b="b"/>
              <a:pathLst>
                <a:path w="629" h="629" extrusionOk="0">
                  <a:moveTo>
                    <a:pt x="1" y="1"/>
                  </a:moveTo>
                  <a:lnTo>
                    <a:pt x="1"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763150" y="3936527"/>
              <a:ext cx="53760" cy="22101"/>
            </a:xfrm>
            <a:custGeom>
              <a:avLst/>
              <a:gdLst/>
              <a:ahLst/>
              <a:cxnLst/>
              <a:rect l="l" t="t" r="r" b="b"/>
              <a:pathLst>
                <a:path w="1530" h="629" extrusionOk="0">
                  <a:moveTo>
                    <a:pt x="1" y="1"/>
                  </a:moveTo>
                  <a:lnTo>
                    <a:pt x="1" y="628"/>
                  </a:lnTo>
                  <a:lnTo>
                    <a:pt x="1530" y="628"/>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720000" y="3979712"/>
              <a:ext cx="22101" cy="22066"/>
            </a:xfrm>
            <a:custGeom>
              <a:avLst/>
              <a:gdLst/>
              <a:ahLst/>
              <a:cxnLst/>
              <a:rect l="l" t="t" r="r" b="b"/>
              <a:pathLst>
                <a:path w="629" h="628" extrusionOk="0">
                  <a:moveTo>
                    <a:pt x="1" y="0"/>
                  </a:moveTo>
                  <a:lnTo>
                    <a:pt x="1" y="628"/>
                  </a:lnTo>
                  <a:lnTo>
                    <a:pt x="628" y="6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763150" y="3979712"/>
              <a:ext cx="53760" cy="22066"/>
            </a:xfrm>
            <a:custGeom>
              <a:avLst/>
              <a:gdLst/>
              <a:ahLst/>
              <a:cxnLst/>
              <a:rect l="l" t="t" r="r" b="b"/>
              <a:pathLst>
                <a:path w="1530" h="628" extrusionOk="0">
                  <a:moveTo>
                    <a:pt x="1" y="0"/>
                  </a:moveTo>
                  <a:lnTo>
                    <a:pt x="1" y="628"/>
                  </a:lnTo>
                  <a:lnTo>
                    <a:pt x="1530" y="628"/>
                  </a:lnTo>
                  <a:lnTo>
                    <a:pt x="1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990528" y="4239734"/>
              <a:ext cx="22137" cy="22066"/>
            </a:xfrm>
            <a:custGeom>
              <a:avLst/>
              <a:gdLst/>
              <a:ahLst/>
              <a:cxnLst/>
              <a:rect l="l" t="t" r="r" b="b"/>
              <a:pathLst>
                <a:path w="630" h="628" extrusionOk="0">
                  <a:moveTo>
                    <a:pt x="1" y="0"/>
                  </a:moveTo>
                  <a:lnTo>
                    <a:pt x="1" y="628"/>
                  </a:lnTo>
                  <a:lnTo>
                    <a:pt x="630" y="6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034697" y="4239734"/>
              <a:ext cx="53725" cy="22066"/>
            </a:xfrm>
            <a:custGeom>
              <a:avLst/>
              <a:gdLst/>
              <a:ahLst/>
              <a:cxnLst/>
              <a:rect l="l" t="t" r="r" b="b"/>
              <a:pathLst>
                <a:path w="1529" h="628" extrusionOk="0">
                  <a:moveTo>
                    <a:pt x="0" y="0"/>
                  </a:moveTo>
                  <a:lnTo>
                    <a:pt x="0" y="628"/>
                  </a:lnTo>
                  <a:lnTo>
                    <a:pt x="1529" y="628"/>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990528" y="4282883"/>
              <a:ext cx="22137" cy="22101"/>
            </a:xfrm>
            <a:custGeom>
              <a:avLst/>
              <a:gdLst/>
              <a:ahLst/>
              <a:cxnLst/>
              <a:rect l="l" t="t" r="r" b="b"/>
              <a:pathLst>
                <a:path w="630" h="629" extrusionOk="0">
                  <a:moveTo>
                    <a:pt x="1" y="1"/>
                  </a:moveTo>
                  <a:lnTo>
                    <a:pt x="1" y="628"/>
                  </a:lnTo>
                  <a:lnTo>
                    <a:pt x="630" y="628"/>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5"/>
            <p:cNvSpPr/>
            <p:nvPr/>
          </p:nvSpPr>
          <p:spPr>
            <a:xfrm>
              <a:off x="1034697" y="4282883"/>
              <a:ext cx="53725" cy="22101"/>
            </a:xfrm>
            <a:custGeom>
              <a:avLst/>
              <a:gdLst/>
              <a:ahLst/>
              <a:cxnLst/>
              <a:rect l="l" t="t" r="r" b="b"/>
              <a:pathLst>
                <a:path w="1529" h="629" extrusionOk="0">
                  <a:moveTo>
                    <a:pt x="0" y="1"/>
                  </a:moveTo>
                  <a:lnTo>
                    <a:pt x="0" y="628"/>
                  </a:lnTo>
                  <a:lnTo>
                    <a:pt x="1529" y="62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5"/>
            <p:cNvSpPr/>
            <p:nvPr/>
          </p:nvSpPr>
          <p:spPr>
            <a:xfrm>
              <a:off x="893372" y="4109933"/>
              <a:ext cx="21750" cy="21645"/>
            </a:xfrm>
            <a:custGeom>
              <a:avLst/>
              <a:gdLst/>
              <a:ahLst/>
              <a:cxnLst/>
              <a:rect l="l" t="t" r="r" b="b"/>
              <a:pathLst>
                <a:path w="619" h="616" extrusionOk="0">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45"/>
          <p:cNvSpPr txBox="1">
            <a:spLocks noGrp="1"/>
          </p:cNvSpPr>
          <p:nvPr>
            <p:ph type="title" idx="4294967295"/>
          </p:nvPr>
        </p:nvSpPr>
        <p:spPr>
          <a:xfrm>
            <a:off x="3448846" y="1400139"/>
            <a:ext cx="5215319" cy="559743"/>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 </a:t>
            </a:r>
            <a:r>
              <a:rPr lang="vi-VN" sz="2200" err="1">
                <a:latin typeface="Be Vietnam Pro" pitchFamily="2" charset="-93"/>
              </a:rPr>
              <a:t>dữ</a:t>
            </a:r>
            <a:r>
              <a:rPr lang="vi-VN" sz="2200">
                <a:latin typeface="Be Vietnam Pro" pitchFamily="2" charset="-93"/>
              </a:rPr>
              <a:t> </a:t>
            </a:r>
            <a:r>
              <a:rPr lang="vi-VN" sz="2200" err="1">
                <a:latin typeface="Be Vietnam Pro" pitchFamily="2" charset="-93"/>
              </a:rPr>
              <a:t>liệu</a:t>
            </a:r>
            <a:r>
              <a:rPr lang="vi-VN" sz="2200">
                <a:latin typeface="Be Vietnam Pro" pitchFamily="2" charset="-93"/>
              </a:rPr>
              <a:t> </a:t>
            </a:r>
            <a:r>
              <a:rPr lang="vi-VN" sz="2200" err="1">
                <a:latin typeface="Be Vietnam Pro" pitchFamily="2" charset="-93"/>
              </a:rPr>
              <a:t>ngẫu</a:t>
            </a:r>
            <a:r>
              <a:rPr lang="vi-VN" sz="2200">
                <a:latin typeface="Be Vietnam Pro" pitchFamily="2" charset="-93"/>
              </a:rPr>
              <a:t> nhiên, đơn </a:t>
            </a:r>
            <a:r>
              <a:rPr lang="vi-VN" sz="2200" err="1">
                <a:latin typeface="Be Vietnam Pro" pitchFamily="2" charset="-93"/>
              </a:rPr>
              <a:t>giản</a:t>
            </a:r>
            <a:r>
              <a:rPr lang="vi-VN" sz="2200">
                <a:latin typeface="Be Vietnam Pro" pitchFamily="2" charset="-93"/>
              </a:rPr>
              <a:t>, </a:t>
            </a:r>
            <a:r>
              <a:rPr lang="vi-VN" sz="2200" err="1">
                <a:latin typeface="Be Vietnam Pro" pitchFamily="2" charset="-93"/>
              </a:rPr>
              <a:t>dễ</a:t>
            </a:r>
            <a:r>
              <a:rPr lang="vi-VN" sz="2200">
                <a:latin typeface="Be Vietnam Pro" pitchFamily="2" charset="-93"/>
              </a:rPr>
              <a:t> </a:t>
            </a:r>
            <a:r>
              <a:rPr lang="vi-VN" sz="2200" err="1">
                <a:latin typeface="Be Vietnam Pro" pitchFamily="2" charset="-93"/>
              </a:rPr>
              <a:t>cài</a:t>
            </a:r>
            <a:r>
              <a:rPr lang="vi-VN" sz="2200">
                <a:latin typeface="Be Vietnam Pro" pitchFamily="2" charset="-93"/>
              </a:rPr>
              <a:t> </a:t>
            </a:r>
            <a:r>
              <a:rPr lang="vi-VN" sz="2200" err="1">
                <a:latin typeface="Be Vietnam Pro" pitchFamily="2" charset="-93"/>
              </a:rPr>
              <a:t>đặt</a:t>
            </a:r>
            <a:r>
              <a:rPr lang="vi-VN" sz="2200">
                <a:latin typeface="Be Vietnam Pro" pitchFamily="2" charset="-93"/>
              </a:rPr>
              <a:t>.</a:t>
            </a:r>
            <a:br>
              <a:rPr lang="vi-VN" sz="2200">
                <a:latin typeface="Be Vietnam Pro" pitchFamily="2" charset="-93"/>
              </a:rPr>
            </a:br>
            <a:endParaRPr sz="2200">
              <a:latin typeface="Be Vietnam Pro" pitchFamily="2" charset="-93"/>
            </a:endParaRPr>
          </a:p>
        </p:txBody>
      </p:sp>
      <p:sp>
        <p:nvSpPr>
          <p:cNvPr id="2275" name="Google Shape;2275;p45"/>
          <p:cNvSpPr txBox="1">
            <a:spLocks noGrp="1"/>
          </p:cNvSpPr>
          <p:nvPr>
            <p:ph type="title" idx="4294967295"/>
          </p:nvPr>
        </p:nvSpPr>
        <p:spPr>
          <a:xfrm>
            <a:off x="3448846" y="2165669"/>
            <a:ext cx="5741463" cy="1346289"/>
          </a:xfrm>
          <a:prstGeom prst="rect">
            <a:avLst/>
          </a:prstGeom>
          <a:ln>
            <a:noFill/>
          </a:ln>
        </p:spPr>
        <p:txBody>
          <a:bodyPr spcFirstLastPara="1" wrap="square" lIns="0" tIns="0" rIns="0" bIns="0" anchor="t" anchorCtr="0">
            <a:noAutofit/>
          </a:bodyPr>
          <a:lstStyle/>
          <a:p>
            <a:pPr lvl="0"/>
            <a:r>
              <a:rPr lang="vi-VN" sz="2200">
                <a:latin typeface="Be Vietnam Pro" pitchFamily="2" charset="-93"/>
              </a:rPr>
              <a:t>Cân </a:t>
            </a:r>
            <a:r>
              <a:rPr lang="vi-VN" sz="2200" err="1">
                <a:latin typeface="Be Vietnam Pro" pitchFamily="2" charset="-93"/>
              </a:rPr>
              <a:t>bằng</a:t>
            </a:r>
            <a:r>
              <a:rPr lang="vi-VN" sz="2200">
                <a:latin typeface="Be Vietnam Pro" pitchFamily="2" charset="-93"/>
              </a:rPr>
              <a:t> cây theo </a:t>
            </a:r>
            <a:r>
              <a:rPr lang="vi-VN" sz="2200" err="1">
                <a:latin typeface="Be Vietnam Pro" pitchFamily="2" charset="-93"/>
              </a:rPr>
              <a:t>chiều</a:t>
            </a:r>
            <a:r>
              <a:rPr lang="vi-VN" sz="2200">
                <a:latin typeface="Be Vietnam Pro" pitchFamily="2" charset="-93"/>
              </a:rPr>
              <a:t> cao </a:t>
            </a:r>
            <a:r>
              <a:rPr lang="vi-VN" sz="2200" err="1">
                <a:latin typeface="Be Vietnam Pro" pitchFamily="2" charset="-93"/>
              </a:rPr>
              <a:t>bằng</a:t>
            </a:r>
            <a:r>
              <a:rPr lang="vi-VN" sz="2200">
                <a:latin typeface="Be Vietnam Pro" pitchFamily="2" charset="-93"/>
              </a:rPr>
              <a:t> </a:t>
            </a:r>
            <a:r>
              <a:rPr lang="vi-VN" sz="2200" err="1">
                <a:latin typeface="Be Vietnam Pro" pitchFamily="2" charset="-93"/>
              </a:rPr>
              <a:t>khóa</a:t>
            </a:r>
            <a:r>
              <a:rPr lang="vi-VN" sz="2200">
                <a:latin typeface="Be Vietnam Pro" pitchFamily="2" charset="-93"/>
              </a:rPr>
              <a:t> </a:t>
            </a:r>
            <a:r>
              <a:rPr lang="vi-VN" sz="2200" err="1">
                <a:latin typeface="Be Vietnam Pro" pitchFamily="2" charset="-93"/>
              </a:rPr>
              <a:t>chứa</a:t>
            </a:r>
            <a:r>
              <a:rPr lang="vi-VN" sz="2200">
                <a:latin typeface="Be Vietnam Pro" pitchFamily="2" charset="-93"/>
              </a:rPr>
              <a:t> </a:t>
            </a:r>
            <a:r>
              <a:rPr lang="vi-VN" sz="2200" err="1">
                <a:latin typeface="Be Vietnam Pro" pitchFamily="2" charset="-93"/>
              </a:rPr>
              <a:t>giá</a:t>
            </a:r>
            <a:r>
              <a:rPr lang="vi-VN" sz="2200">
                <a:latin typeface="Be Vietnam Pro" pitchFamily="2" charset="-93"/>
              </a:rPr>
              <a:t> </a:t>
            </a:r>
            <a:r>
              <a:rPr lang="vi-VN" sz="2200" err="1">
                <a:latin typeface="Be Vietnam Pro" pitchFamily="2" charset="-93"/>
              </a:rPr>
              <a:t>trị</a:t>
            </a:r>
            <a:r>
              <a:rPr lang="vi-VN" sz="2200">
                <a:latin typeface="Be Vietnam Pro" pitchFamily="2" charset="-93"/>
              </a:rPr>
              <a:t> ưu tiên, </a:t>
            </a:r>
            <a:r>
              <a:rPr lang="vi-VN" sz="2200" err="1">
                <a:latin typeface="Be Vietnam Pro" pitchFamily="2" charset="-93"/>
              </a:rPr>
              <a:t>cải</a:t>
            </a:r>
            <a:r>
              <a:rPr lang="vi-VN" sz="2200">
                <a:latin typeface="Be Vietnam Pro" pitchFamily="2" charset="-93"/>
              </a:rPr>
              <a:t> </a:t>
            </a:r>
            <a:r>
              <a:rPr lang="vi-VN" sz="2200" err="1">
                <a:latin typeface="Be Vietnam Pro" pitchFamily="2" charset="-93"/>
              </a:rPr>
              <a:t>thiện</a:t>
            </a:r>
            <a:r>
              <a:rPr lang="vi-VN" sz="2200">
                <a:latin typeface="Be Vietnam Pro" pitchFamily="2" charset="-93"/>
              </a:rPr>
              <a:t> </a:t>
            </a:r>
            <a:r>
              <a:rPr lang="vi-VN" sz="2200" err="1">
                <a:latin typeface="Be Vietnam Pro" pitchFamily="2" charset="-93"/>
              </a:rPr>
              <a:t>tốc</a:t>
            </a:r>
            <a:r>
              <a:rPr lang="vi-VN" sz="2200">
                <a:latin typeface="Be Vietnam Pro" pitchFamily="2" charset="-93"/>
              </a:rPr>
              <a:t> </a:t>
            </a:r>
            <a:r>
              <a:rPr lang="vi-VN" sz="2200" err="1">
                <a:latin typeface="Be Vietnam Pro" pitchFamily="2" charset="-93"/>
              </a:rPr>
              <a:t>độ</a:t>
            </a:r>
            <a:r>
              <a:rPr lang="vi-VN" sz="2200">
                <a:latin typeface="Be Vietnam Pro" pitchFamily="2" charset="-93"/>
              </a:rPr>
              <a:t> </a:t>
            </a:r>
            <a:r>
              <a:rPr lang="vi-VN" sz="2200" err="1">
                <a:latin typeface="Be Vietnam Pro" pitchFamily="2" charset="-93"/>
              </a:rPr>
              <a:t>tìm</a:t>
            </a:r>
            <a:r>
              <a:rPr lang="vi-VN" sz="2200">
                <a:latin typeface="Be Vietnam Pro" pitchFamily="2" charset="-93"/>
              </a:rPr>
              <a:t> kiếm </a:t>
            </a:r>
            <a:r>
              <a:rPr lang="vi-VN" sz="2200" err="1">
                <a:latin typeface="Be Vietnam Pro" pitchFamily="2" charset="-93"/>
              </a:rPr>
              <a:t>dữ</a:t>
            </a:r>
            <a:r>
              <a:rPr lang="vi-VN" sz="2200">
                <a:latin typeface="Be Vietnam Pro" pitchFamily="2" charset="-93"/>
              </a:rPr>
              <a:t> </a:t>
            </a:r>
            <a:r>
              <a:rPr lang="vi-VN" sz="2200" err="1">
                <a:latin typeface="Be Vietnam Pro" pitchFamily="2" charset="-93"/>
              </a:rPr>
              <a:t>liệu</a:t>
            </a:r>
            <a:r>
              <a:rPr lang="vi-VN" sz="2200">
                <a:latin typeface="Be Vietnam Pro" pitchFamily="2" charset="-93"/>
              </a:rPr>
              <a:t> lưu </a:t>
            </a:r>
            <a:r>
              <a:rPr lang="vi-VN" sz="2200" err="1">
                <a:latin typeface="Be Vietnam Pro" pitchFamily="2" charset="-93"/>
              </a:rPr>
              <a:t>trữ</a:t>
            </a:r>
            <a:r>
              <a:rPr lang="vi-VN" sz="2200">
                <a:latin typeface="Be Vietnam Pro" pitchFamily="2" charset="-93"/>
              </a:rPr>
              <a:t> trong </a:t>
            </a: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 </a:t>
            </a:r>
            <a:br>
              <a:rPr lang="vi-VN" sz="2200">
                <a:latin typeface="Be Vietnam Pro" pitchFamily="2" charset="-93"/>
              </a:rPr>
            </a:br>
            <a:endParaRPr lang="vi-VN" sz="2200">
              <a:latin typeface="Be Vietnam Pro" pitchFamily="2" charset="-93"/>
            </a:endParaRPr>
          </a:p>
        </p:txBody>
      </p:sp>
      <p:sp>
        <p:nvSpPr>
          <p:cNvPr id="2277" name="Google Shape;2277;p45"/>
          <p:cNvSpPr txBox="1">
            <a:spLocks noGrp="1"/>
          </p:cNvSpPr>
          <p:nvPr>
            <p:ph type="title" idx="4294967295"/>
          </p:nvPr>
        </p:nvSpPr>
        <p:spPr>
          <a:xfrm>
            <a:off x="3448846" y="3471193"/>
            <a:ext cx="5526832" cy="1461918"/>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vi-VN" sz="2200">
                <a:latin typeface="Be Vietnam Pro" pitchFamily="2" charset="-93"/>
              </a:rPr>
              <a:t>Trong </a:t>
            </a:r>
            <a:r>
              <a:rPr lang="vi-VN" sz="2200" err="1">
                <a:latin typeface="Be Vietnam Pro" pitchFamily="2" charset="-93"/>
              </a:rPr>
              <a:t>một</a:t>
            </a:r>
            <a:r>
              <a:rPr lang="vi-VN" sz="2200">
                <a:latin typeface="Be Vietnam Pro" pitchFamily="2" charset="-93"/>
              </a:rPr>
              <a:t> </a:t>
            </a:r>
            <a:r>
              <a:rPr lang="vi-VN" sz="2200" err="1">
                <a:latin typeface="Be Vietnam Pro" pitchFamily="2" charset="-93"/>
              </a:rPr>
              <a:t>bộ</a:t>
            </a:r>
            <a:r>
              <a:rPr lang="vi-VN" sz="2200">
                <a:latin typeface="Be Vietnam Pro" pitchFamily="2" charset="-93"/>
              </a:rPr>
              <a:t> </a:t>
            </a:r>
            <a:r>
              <a:rPr lang="vi-VN" sz="2200" err="1">
                <a:latin typeface="Be Vietnam Pro" pitchFamily="2" charset="-93"/>
              </a:rPr>
              <a:t>nhớ</a:t>
            </a:r>
            <a:r>
              <a:rPr lang="vi-VN" sz="2200">
                <a:latin typeface="Be Vietnam Pro" pitchFamily="2" charset="-93"/>
              </a:rPr>
              <a:t> </a:t>
            </a:r>
            <a:r>
              <a:rPr lang="vi-VN" sz="2200" err="1">
                <a:latin typeface="Be Vietnam Pro" pitchFamily="2" charset="-93"/>
              </a:rPr>
              <a:t>giải</a:t>
            </a:r>
            <a:r>
              <a:rPr lang="vi-VN" sz="2200">
                <a:latin typeface="Be Vietnam Pro" pitchFamily="2" charset="-93"/>
              </a:rPr>
              <a:t> </a:t>
            </a:r>
            <a:r>
              <a:rPr lang="vi-VN" sz="2200" err="1">
                <a:latin typeface="Be Vietnam Pro" pitchFamily="2" charset="-93"/>
              </a:rPr>
              <a:t>quyết</a:t>
            </a:r>
            <a:r>
              <a:rPr lang="vi-VN" sz="2200">
                <a:latin typeface="Be Vietnam Pro" pitchFamily="2" charset="-93"/>
              </a:rPr>
              <a:t> </a:t>
            </a:r>
            <a:r>
              <a:rPr lang="vi-VN" sz="2200" err="1">
                <a:latin typeface="Be Vietnam Pro" pitchFamily="2" charset="-93"/>
              </a:rPr>
              <a:t>được</a:t>
            </a:r>
            <a:r>
              <a:rPr lang="vi-VN" sz="2200">
                <a:latin typeface="Be Vietnam Pro" pitchFamily="2" charset="-93"/>
              </a:rPr>
              <a:t> 2 </a:t>
            </a:r>
            <a:r>
              <a:rPr lang="vi-VN" sz="2200" err="1">
                <a:latin typeface="Be Vietnam Pro" pitchFamily="2" charset="-93"/>
              </a:rPr>
              <a:t>vấn</a:t>
            </a:r>
            <a:r>
              <a:rPr lang="vi-VN" sz="2200">
                <a:latin typeface="Be Vietnam Pro" pitchFamily="2" charset="-93"/>
              </a:rPr>
              <a:t> </a:t>
            </a:r>
            <a:r>
              <a:rPr lang="vi-VN" sz="2200" err="1">
                <a:latin typeface="Be Vietnam Pro" pitchFamily="2" charset="-93"/>
              </a:rPr>
              <a:t>đề</a:t>
            </a:r>
            <a:r>
              <a:rPr lang="vi-VN" sz="2200">
                <a:latin typeface="Be Vietnam Pro" pitchFamily="2" charset="-93"/>
              </a:rPr>
              <a:t> </a:t>
            </a:r>
            <a:r>
              <a:rPr lang="vi-VN" sz="2200" err="1">
                <a:latin typeface="Be Vietnam Pro" pitchFamily="2" charset="-93"/>
              </a:rPr>
              <a:t>một</a:t>
            </a:r>
            <a:r>
              <a:rPr lang="vi-VN" sz="2200">
                <a:latin typeface="Be Vietnam Pro" pitchFamily="2" charset="-93"/>
              </a:rPr>
              <a:t> </a:t>
            </a:r>
            <a:r>
              <a:rPr lang="vi-VN" sz="2200" err="1">
                <a:latin typeface="Be Vietnam Pro" pitchFamily="2" charset="-93"/>
              </a:rPr>
              <a:t>lúc</a:t>
            </a:r>
            <a:r>
              <a:rPr lang="vi-VN" sz="2200">
                <a:latin typeface="Be Vietnam Pro" pitchFamily="2" charset="-93"/>
              </a:rPr>
              <a:t> </a:t>
            </a:r>
            <a:r>
              <a:rPr lang="vi-VN" sz="2200" err="1">
                <a:latin typeface="Be Vietnam Pro" pitchFamily="2" charset="-93"/>
              </a:rPr>
              <a:t>là</a:t>
            </a:r>
            <a:r>
              <a:rPr lang="vi-VN" sz="2200">
                <a:latin typeface="Be Vietnam Pro" pitchFamily="2" charset="-93"/>
              </a:rPr>
              <a:t> </a:t>
            </a:r>
            <a:r>
              <a:rPr lang="vi-VN" sz="2200" err="1">
                <a:latin typeface="Be Vietnam Pro" pitchFamily="2" charset="-93"/>
              </a:rPr>
              <a:t>hàng</a:t>
            </a:r>
            <a:r>
              <a:rPr lang="vi-VN" sz="2200">
                <a:latin typeface="Be Vietnam Pro" pitchFamily="2" charset="-93"/>
              </a:rPr>
              <a:t> </a:t>
            </a:r>
            <a:r>
              <a:rPr lang="vi-VN" sz="2200" err="1">
                <a:latin typeface="Be Vietnam Pro" pitchFamily="2" charset="-93"/>
              </a:rPr>
              <a:t>đợi</a:t>
            </a:r>
            <a:r>
              <a:rPr lang="vi-VN" sz="2200">
                <a:latin typeface="Be Vietnam Pro" pitchFamily="2" charset="-93"/>
              </a:rPr>
              <a:t> </a:t>
            </a:r>
            <a:r>
              <a:rPr lang="vi-VN" sz="2200" err="1">
                <a:latin typeface="Be Vietnam Pro" pitchFamily="2" charset="-93"/>
              </a:rPr>
              <a:t>bởi</a:t>
            </a:r>
            <a:r>
              <a:rPr lang="vi-VN" sz="2200">
                <a:latin typeface="Be Vietnam Pro" pitchFamily="2" charset="-93"/>
              </a:rPr>
              <a:t> </a:t>
            </a:r>
            <a:r>
              <a:rPr lang="vi-VN" sz="2200" err="1">
                <a:latin typeface="Be Vietnam Pro" pitchFamily="2" charset="-93"/>
              </a:rPr>
              <a:t>khóa</a:t>
            </a:r>
            <a:r>
              <a:rPr lang="vi-VN" sz="2200">
                <a:latin typeface="Be Vietnam Pro" pitchFamily="2" charset="-93"/>
              </a:rPr>
              <a:t> </a:t>
            </a:r>
            <a:r>
              <a:rPr lang="vi-VN" sz="2200" err="1">
                <a:latin typeface="Be Vietnam Pro" pitchFamily="2" charset="-93"/>
              </a:rPr>
              <a:t>mức</a:t>
            </a:r>
            <a:r>
              <a:rPr lang="vi-VN" sz="2200">
                <a:latin typeface="Be Vietnam Pro" pitchFamily="2" charset="-93"/>
              </a:rPr>
              <a:t> ưu tiên </a:t>
            </a:r>
            <a:r>
              <a:rPr lang="vi-VN" sz="2200" err="1">
                <a:latin typeface="Be Vietnam Pro" pitchFamily="2" charset="-93"/>
              </a:rPr>
              <a:t>và</a:t>
            </a:r>
            <a:r>
              <a:rPr lang="vi-VN" sz="2200">
                <a:latin typeface="Be Vietnam Pro" pitchFamily="2" charset="-93"/>
              </a:rPr>
              <a:t> </a:t>
            </a:r>
            <a:r>
              <a:rPr lang="vi-VN" sz="2200" err="1">
                <a:latin typeface="Be Vietnam Pro" pitchFamily="2" charset="-93"/>
              </a:rPr>
              <a:t>tìm</a:t>
            </a:r>
            <a:r>
              <a:rPr lang="vi-VN" sz="2200">
                <a:latin typeface="Be Vietnam Pro" pitchFamily="2" charset="-93"/>
              </a:rPr>
              <a:t> </a:t>
            </a:r>
            <a:r>
              <a:rPr lang="vi-VN" sz="2200" err="1">
                <a:latin typeface="Be Vietnam Pro" pitchFamily="2" charset="-93"/>
              </a:rPr>
              <a:t>kiếm</a:t>
            </a:r>
            <a:r>
              <a:rPr lang="vi-VN" sz="2200">
                <a:latin typeface="Be Vietnam Pro" pitchFamily="2" charset="-93"/>
              </a:rPr>
              <a:t>, thêm, </a:t>
            </a:r>
            <a:r>
              <a:rPr lang="vi-VN" sz="2200" err="1">
                <a:latin typeface="Be Vietnam Pro" pitchFamily="2" charset="-93"/>
              </a:rPr>
              <a:t>xóa</a:t>
            </a:r>
            <a:r>
              <a:rPr lang="vi-VN" sz="2200">
                <a:latin typeface="Be Vietnam Pro" pitchFamily="2" charset="-93"/>
              </a:rPr>
              <a:t> </a:t>
            </a:r>
            <a:r>
              <a:rPr lang="vi-VN" sz="2200" err="1">
                <a:latin typeface="Be Vietnam Pro" pitchFamily="2" charset="-93"/>
              </a:rPr>
              <a:t>các</a:t>
            </a:r>
            <a:r>
              <a:rPr lang="vi-VN" sz="2200">
                <a:latin typeface="Be Vietnam Pro" pitchFamily="2" charset="-93"/>
              </a:rPr>
              <a:t> </a:t>
            </a:r>
            <a:r>
              <a:rPr lang="vi-VN" sz="2200" err="1">
                <a:latin typeface="Be Vietnam Pro" pitchFamily="2" charset="-93"/>
              </a:rPr>
              <a:t>node</a:t>
            </a:r>
            <a:r>
              <a:rPr lang="vi-VN" sz="2200">
                <a:latin typeface="Be Vietnam Pro" pitchFamily="2" charset="-93"/>
              </a:rPr>
              <a:t> </a:t>
            </a:r>
            <a:r>
              <a:rPr lang="vi-VN" sz="2200" err="1">
                <a:latin typeface="Be Vietnam Pro" pitchFamily="2" charset="-93"/>
              </a:rPr>
              <a:t>giá</a:t>
            </a:r>
            <a:r>
              <a:rPr lang="vi-VN" sz="2200">
                <a:latin typeface="Be Vietnam Pro" pitchFamily="2" charset="-93"/>
              </a:rPr>
              <a:t> </a:t>
            </a:r>
            <a:r>
              <a:rPr lang="vi-VN" sz="2200" err="1">
                <a:latin typeface="Be Vietnam Pro" pitchFamily="2" charset="-93"/>
              </a:rPr>
              <a:t>trị</a:t>
            </a:r>
            <a:r>
              <a:rPr lang="vi-VN" sz="2200">
                <a:latin typeface="Be Vietnam Pro" pitchFamily="2" charset="-93"/>
              </a:rPr>
              <a:t>. </a:t>
            </a:r>
            <a:br>
              <a:rPr lang="vi-VN" sz="2200">
                <a:latin typeface="Be Vietnam Pro" pitchFamily="2" charset="-93"/>
              </a:rPr>
            </a:br>
            <a:endParaRPr sz="2200">
              <a:latin typeface="Be Vietnam Pro" pitchFamily="2" charset="-93"/>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3"/>
                                        </p:tgtEl>
                                        <p:attrNameLst>
                                          <p:attrName>style.visibility</p:attrName>
                                        </p:attrNameLst>
                                      </p:cBhvr>
                                      <p:to>
                                        <p:strVal val="visible"/>
                                      </p:to>
                                    </p:set>
                                    <p:animEffect transition="in" filter="wipe(down)">
                                      <p:cBhvr>
                                        <p:cTn id="7" dur="500"/>
                                        <p:tgtEl>
                                          <p:spTgt spid="227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49"/>
                                        </p:tgtEl>
                                        <p:attrNameLst>
                                          <p:attrName>style.visibility</p:attrName>
                                        </p:attrNameLst>
                                      </p:cBhvr>
                                      <p:to>
                                        <p:strVal val="visible"/>
                                      </p:to>
                                    </p:set>
                                    <p:animEffect transition="in" filter="wipe(down)">
                                      <p:cBhvr>
                                        <p:cTn id="10" dur="500"/>
                                        <p:tgtEl>
                                          <p:spTgt spid="22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50"/>
                                        </p:tgtEl>
                                        <p:attrNameLst>
                                          <p:attrName>style.visibility</p:attrName>
                                        </p:attrNameLst>
                                      </p:cBhvr>
                                      <p:to>
                                        <p:strVal val="visible"/>
                                      </p:to>
                                    </p:set>
                                    <p:animEffect transition="in" filter="wipe(down)">
                                      <p:cBhvr>
                                        <p:cTn id="15" dur="500"/>
                                        <p:tgtEl>
                                          <p:spTgt spid="225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75"/>
                                        </p:tgtEl>
                                        <p:attrNameLst>
                                          <p:attrName>style.visibility</p:attrName>
                                        </p:attrNameLst>
                                      </p:cBhvr>
                                      <p:to>
                                        <p:strVal val="visible"/>
                                      </p:to>
                                    </p:set>
                                    <p:animEffect transition="in" filter="wipe(down)">
                                      <p:cBhvr>
                                        <p:cTn id="18" dur="500"/>
                                        <p:tgtEl>
                                          <p:spTgt spid="227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60"/>
                                        </p:tgtEl>
                                        <p:attrNameLst>
                                          <p:attrName>style.visibility</p:attrName>
                                        </p:attrNameLst>
                                      </p:cBhvr>
                                      <p:to>
                                        <p:strVal val="visible"/>
                                      </p:to>
                                    </p:set>
                                    <p:animEffect transition="in" filter="wipe(down)">
                                      <p:cBhvr>
                                        <p:cTn id="23" dur="500"/>
                                        <p:tgtEl>
                                          <p:spTgt spid="226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277"/>
                                        </p:tgtEl>
                                        <p:attrNameLst>
                                          <p:attrName>style.visibility</p:attrName>
                                        </p:attrNameLst>
                                      </p:cBhvr>
                                      <p:to>
                                        <p:strVal val="visible"/>
                                      </p:to>
                                    </p:set>
                                    <p:animEffect transition="in" filter="wipe(down)">
                                      <p:cBhvr>
                                        <p:cTn id="26" dur="500"/>
                                        <p:tgtEl>
                                          <p:spTgt spid="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9" grpId="0"/>
      <p:bldP spid="2250" grpId="0"/>
      <p:bldP spid="2260" grpId="0"/>
      <p:bldP spid="2273" grpId="0"/>
      <p:bldP spid="2275" grpId="0"/>
      <p:bldP spid="22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grpSp>
        <p:nvGrpSpPr>
          <p:cNvPr id="2236" name="Google Shape;2236;p45"/>
          <p:cNvGrpSpPr/>
          <p:nvPr/>
        </p:nvGrpSpPr>
        <p:grpSpPr>
          <a:xfrm rot="2700000">
            <a:off x="727020" y="-950104"/>
            <a:ext cx="1182830" cy="2546274"/>
            <a:chOff x="7350442" y="2608992"/>
            <a:chExt cx="777239" cy="1673160"/>
          </a:xfrm>
        </p:grpSpPr>
        <p:sp>
          <p:nvSpPr>
            <p:cNvPr id="2237" name="Google Shape;2237;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5" name="Google Shape;2245;p45"/>
          <p:cNvSpPr/>
          <p:nvPr/>
        </p:nvSpPr>
        <p:spPr>
          <a:xfrm>
            <a:off x="247411" y="1680011"/>
            <a:ext cx="2317691" cy="2105741"/>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6" name="Google Shape;2246;p45" title="Points scored">
            <a:hlinkClick r:id="rId3"/>
          </p:cNvPr>
          <p:cNvPicPr preferRelativeResize="0"/>
          <p:nvPr/>
        </p:nvPicPr>
        <p:blipFill>
          <a:blip r:embed="rId4">
            <a:alphaModFix/>
          </a:blip>
          <a:stretch>
            <a:fillRect/>
          </a:stretch>
        </p:blipFill>
        <p:spPr>
          <a:xfrm>
            <a:off x="213480" y="1790388"/>
            <a:ext cx="2383060" cy="1912526"/>
          </a:xfrm>
          <a:prstGeom prst="rect">
            <a:avLst/>
          </a:prstGeom>
          <a:noFill/>
          <a:ln>
            <a:noFill/>
          </a:ln>
          <a:effectLst>
            <a:outerShdw blurRad="57150" dist="19050" dir="5400000" algn="bl" rotWithShape="0">
              <a:srgbClr val="3FF5E1">
                <a:alpha val="50000"/>
              </a:srgbClr>
            </a:outerShdw>
          </a:effectLst>
        </p:spPr>
      </p:pic>
      <p:sp>
        <p:nvSpPr>
          <p:cNvPr id="2247" name="Google Shape;2247;p45"/>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4400" err="1">
                <a:latin typeface="Be Vietnam Pro" pitchFamily="2" charset="-93"/>
              </a:rPr>
              <a:t>Nhược</a:t>
            </a:r>
            <a:r>
              <a:rPr lang="vi-VN" sz="4400">
                <a:latin typeface="Be Vietnam Pro" pitchFamily="2" charset="-93"/>
              </a:rPr>
              <a:t> </a:t>
            </a:r>
            <a:r>
              <a:rPr lang="vi-VN" sz="4400" err="1">
                <a:latin typeface="Be Vietnam Pro" pitchFamily="2" charset="-93"/>
              </a:rPr>
              <a:t>điểm</a:t>
            </a:r>
            <a:r>
              <a:rPr lang="vi-VN" sz="4400">
                <a:latin typeface="Be Vietnam Pro" pitchFamily="2" charset="-93"/>
              </a:rPr>
              <a:t> </a:t>
            </a:r>
            <a:endParaRPr sz="4400">
              <a:solidFill>
                <a:schemeClr val="accent1"/>
              </a:solidFill>
              <a:latin typeface="Be Vietnam Pro" pitchFamily="2" charset="-93"/>
            </a:endParaRPr>
          </a:p>
        </p:txBody>
      </p:sp>
      <p:sp>
        <p:nvSpPr>
          <p:cNvPr id="2249" name="Google Shape;2249;p45"/>
          <p:cNvSpPr txBox="1">
            <a:spLocks noGrp="1"/>
          </p:cNvSpPr>
          <p:nvPr>
            <p:ph type="title" idx="4294967295"/>
          </p:nvPr>
        </p:nvSpPr>
        <p:spPr>
          <a:xfrm rot="10800000">
            <a:off x="2144716" y="1526634"/>
            <a:ext cx="11877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5200">
                <a:solidFill>
                  <a:schemeClr val="accent1"/>
                </a:solidFill>
                <a:latin typeface="Oswald ExtraLight"/>
                <a:ea typeface="Oswald ExtraLight"/>
                <a:cs typeface="Oswald ExtraLight"/>
                <a:sym typeface="Oswald ExtraLight"/>
              </a:rPr>
              <a:t>&gt;&gt;&gt;</a:t>
            </a:r>
            <a:endParaRPr lang="en" sz="5200">
              <a:solidFill>
                <a:schemeClr val="accent1"/>
              </a:solidFill>
              <a:latin typeface="Oswald ExtraLight"/>
              <a:ea typeface="Oswald ExtraLight"/>
              <a:cs typeface="Oswald ExtraLight"/>
              <a:sym typeface="Oswald ExtraLight"/>
            </a:endParaRPr>
          </a:p>
        </p:txBody>
      </p:sp>
      <p:sp>
        <p:nvSpPr>
          <p:cNvPr id="2250" name="Google Shape;2250;p45"/>
          <p:cNvSpPr txBox="1">
            <a:spLocks noGrp="1"/>
          </p:cNvSpPr>
          <p:nvPr>
            <p:ph type="title" idx="4294967295"/>
          </p:nvPr>
        </p:nvSpPr>
        <p:spPr>
          <a:xfrm rot="10800000">
            <a:off x="2167015" y="2943952"/>
            <a:ext cx="11877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5200">
                <a:solidFill>
                  <a:schemeClr val="accent3"/>
                </a:solidFill>
                <a:latin typeface="Oswald ExtraLight"/>
                <a:ea typeface="Oswald ExtraLight"/>
                <a:cs typeface="Oswald ExtraLight"/>
                <a:sym typeface="Oswald ExtraLight"/>
              </a:rPr>
              <a:t>&gt;&gt;&gt;</a:t>
            </a:r>
            <a:endParaRPr lang="en" sz="5200">
              <a:solidFill>
                <a:schemeClr val="accent3"/>
              </a:solidFill>
              <a:latin typeface="Oswald ExtraLight"/>
              <a:ea typeface="Oswald ExtraLight"/>
              <a:cs typeface="Oswald ExtraLight"/>
              <a:sym typeface="Oswald ExtraLight"/>
            </a:endParaRPr>
          </a:p>
        </p:txBody>
      </p:sp>
      <p:grpSp>
        <p:nvGrpSpPr>
          <p:cNvPr id="2251" name="Google Shape;2251;p45"/>
          <p:cNvGrpSpPr/>
          <p:nvPr/>
        </p:nvGrpSpPr>
        <p:grpSpPr>
          <a:xfrm rot="2700000">
            <a:off x="7431745" y="-950104"/>
            <a:ext cx="1182830" cy="2546274"/>
            <a:chOff x="7350442" y="2608992"/>
            <a:chExt cx="777239" cy="1673160"/>
          </a:xfrm>
        </p:grpSpPr>
        <p:sp>
          <p:nvSpPr>
            <p:cNvPr id="2252" name="Google Shape;2252;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45"/>
          <p:cNvGrpSpPr/>
          <p:nvPr/>
        </p:nvGrpSpPr>
        <p:grpSpPr>
          <a:xfrm>
            <a:off x="1081781" y="2514543"/>
            <a:ext cx="709924" cy="645065"/>
            <a:chOff x="720000" y="3936527"/>
            <a:chExt cx="368422" cy="368458"/>
          </a:xfrm>
        </p:grpSpPr>
        <p:sp>
          <p:nvSpPr>
            <p:cNvPr id="2262" name="Google Shape;2262;p45"/>
            <p:cNvSpPr/>
            <p:nvPr/>
          </p:nvSpPr>
          <p:spPr>
            <a:xfrm>
              <a:off x="720000" y="3936527"/>
              <a:ext cx="368417" cy="368452"/>
            </a:xfrm>
            <a:custGeom>
              <a:avLst/>
              <a:gdLst/>
              <a:ahLst/>
              <a:cxnLst/>
              <a:rect l="l" t="t" r="r" b="b"/>
              <a:pathLst>
                <a:path w="10485" h="10486" extrusionOk="0">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720000" y="3936527"/>
              <a:ext cx="22101" cy="22101"/>
            </a:xfrm>
            <a:custGeom>
              <a:avLst/>
              <a:gdLst/>
              <a:ahLst/>
              <a:cxnLst/>
              <a:rect l="l" t="t" r="r" b="b"/>
              <a:pathLst>
                <a:path w="629" h="629" extrusionOk="0">
                  <a:moveTo>
                    <a:pt x="1" y="1"/>
                  </a:moveTo>
                  <a:lnTo>
                    <a:pt x="1"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763150" y="3936527"/>
              <a:ext cx="53760" cy="22101"/>
            </a:xfrm>
            <a:custGeom>
              <a:avLst/>
              <a:gdLst/>
              <a:ahLst/>
              <a:cxnLst/>
              <a:rect l="l" t="t" r="r" b="b"/>
              <a:pathLst>
                <a:path w="1530" h="629" extrusionOk="0">
                  <a:moveTo>
                    <a:pt x="1" y="1"/>
                  </a:moveTo>
                  <a:lnTo>
                    <a:pt x="1" y="628"/>
                  </a:lnTo>
                  <a:lnTo>
                    <a:pt x="1530" y="628"/>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720000" y="3979712"/>
              <a:ext cx="22101" cy="22066"/>
            </a:xfrm>
            <a:custGeom>
              <a:avLst/>
              <a:gdLst/>
              <a:ahLst/>
              <a:cxnLst/>
              <a:rect l="l" t="t" r="r" b="b"/>
              <a:pathLst>
                <a:path w="629" h="628" extrusionOk="0">
                  <a:moveTo>
                    <a:pt x="1" y="0"/>
                  </a:moveTo>
                  <a:lnTo>
                    <a:pt x="1" y="628"/>
                  </a:lnTo>
                  <a:lnTo>
                    <a:pt x="628" y="6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763150" y="3979712"/>
              <a:ext cx="53760" cy="22066"/>
            </a:xfrm>
            <a:custGeom>
              <a:avLst/>
              <a:gdLst/>
              <a:ahLst/>
              <a:cxnLst/>
              <a:rect l="l" t="t" r="r" b="b"/>
              <a:pathLst>
                <a:path w="1530" h="628" extrusionOk="0">
                  <a:moveTo>
                    <a:pt x="1" y="0"/>
                  </a:moveTo>
                  <a:lnTo>
                    <a:pt x="1" y="628"/>
                  </a:lnTo>
                  <a:lnTo>
                    <a:pt x="1530" y="628"/>
                  </a:lnTo>
                  <a:lnTo>
                    <a:pt x="1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990528" y="4239734"/>
              <a:ext cx="22137" cy="22066"/>
            </a:xfrm>
            <a:custGeom>
              <a:avLst/>
              <a:gdLst/>
              <a:ahLst/>
              <a:cxnLst/>
              <a:rect l="l" t="t" r="r" b="b"/>
              <a:pathLst>
                <a:path w="630" h="628" extrusionOk="0">
                  <a:moveTo>
                    <a:pt x="1" y="0"/>
                  </a:moveTo>
                  <a:lnTo>
                    <a:pt x="1" y="628"/>
                  </a:lnTo>
                  <a:lnTo>
                    <a:pt x="630" y="6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034697" y="4239734"/>
              <a:ext cx="53725" cy="22066"/>
            </a:xfrm>
            <a:custGeom>
              <a:avLst/>
              <a:gdLst/>
              <a:ahLst/>
              <a:cxnLst/>
              <a:rect l="l" t="t" r="r" b="b"/>
              <a:pathLst>
                <a:path w="1529" h="628" extrusionOk="0">
                  <a:moveTo>
                    <a:pt x="0" y="0"/>
                  </a:moveTo>
                  <a:lnTo>
                    <a:pt x="0" y="628"/>
                  </a:lnTo>
                  <a:lnTo>
                    <a:pt x="1529" y="628"/>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990528" y="4282883"/>
              <a:ext cx="22137" cy="22101"/>
            </a:xfrm>
            <a:custGeom>
              <a:avLst/>
              <a:gdLst/>
              <a:ahLst/>
              <a:cxnLst/>
              <a:rect l="l" t="t" r="r" b="b"/>
              <a:pathLst>
                <a:path w="630" h="629" extrusionOk="0">
                  <a:moveTo>
                    <a:pt x="1" y="1"/>
                  </a:moveTo>
                  <a:lnTo>
                    <a:pt x="1" y="628"/>
                  </a:lnTo>
                  <a:lnTo>
                    <a:pt x="630" y="628"/>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5"/>
            <p:cNvSpPr/>
            <p:nvPr/>
          </p:nvSpPr>
          <p:spPr>
            <a:xfrm>
              <a:off x="1034697" y="4282883"/>
              <a:ext cx="53725" cy="22101"/>
            </a:xfrm>
            <a:custGeom>
              <a:avLst/>
              <a:gdLst/>
              <a:ahLst/>
              <a:cxnLst/>
              <a:rect l="l" t="t" r="r" b="b"/>
              <a:pathLst>
                <a:path w="1529" h="629" extrusionOk="0">
                  <a:moveTo>
                    <a:pt x="0" y="1"/>
                  </a:moveTo>
                  <a:lnTo>
                    <a:pt x="0" y="628"/>
                  </a:lnTo>
                  <a:lnTo>
                    <a:pt x="1529" y="62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5"/>
            <p:cNvSpPr/>
            <p:nvPr/>
          </p:nvSpPr>
          <p:spPr>
            <a:xfrm>
              <a:off x="893372" y="4109933"/>
              <a:ext cx="21750" cy="21645"/>
            </a:xfrm>
            <a:custGeom>
              <a:avLst/>
              <a:gdLst/>
              <a:ahLst/>
              <a:cxnLst/>
              <a:rect l="l" t="t" r="r" b="b"/>
              <a:pathLst>
                <a:path w="619" h="616" extrusionOk="0">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45"/>
          <p:cNvSpPr txBox="1">
            <a:spLocks noGrp="1"/>
          </p:cNvSpPr>
          <p:nvPr>
            <p:ph type="title" idx="4294967295"/>
          </p:nvPr>
        </p:nvSpPr>
        <p:spPr>
          <a:xfrm>
            <a:off x="3448846" y="1400139"/>
            <a:ext cx="5215319" cy="559743"/>
          </a:xfrm>
          <a:prstGeom prst="rect">
            <a:avLst/>
          </a:prstGeom>
          <a:ln>
            <a:noFill/>
          </a:ln>
        </p:spPr>
        <p:txBody>
          <a:bodyPr spcFirstLastPara="1" wrap="square" lIns="0" tIns="0" rIns="0" bIns="0" anchor="t" anchorCtr="0">
            <a:noAutofit/>
          </a:bodyPr>
          <a:lstStyle/>
          <a:p>
            <a:pPr lvl="0"/>
            <a:r>
              <a:rPr lang="vi-VN" sz="2200" err="1">
                <a:latin typeface="Be Vietnam Pro" pitchFamily="2" charset="-93"/>
              </a:rPr>
              <a:t>Vì</a:t>
            </a:r>
            <a:r>
              <a:rPr lang="vi-VN" sz="2200">
                <a:latin typeface="Be Vietnam Pro" pitchFamily="2" charset="-93"/>
              </a:rPr>
              <a:t> </a:t>
            </a:r>
            <a:r>
              <a:rPr lang="vi-VN" sz="2200" err="1">
                <a:latin typeface="Be Vietnam Pro" pitchFamily="2" charset="-93"/>
              </a:rPr>
              <a:t>là</a:t>
            </a:r>
            <a:r>
              <a:rPr lang="vi-VN" sz="2200">
                <a:latin typeface="Be Vietnam Pro" pitchFamily="2" charset="-93"/>
              </a:rPr>
              <a:t> </a:t>
            </a: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 </a:t>
            </a:r>
            <a:r>
              <a:rPr lang="vi-VN" sz="2200" err="1">
                <a:latin typeface="Be Vietnam Pro" pitchFamily="2" charset="-93"/>
              </a:rPr>
              <a:t>dữ</a:t>
            </a:r>
            <a:r>
              <a:rPr lang="vi-VN" sz="2200">
                <a:latin typeface="Be Vietnam Pro" pitchFamily="2" charset="-93"/>
              </a:rPr>
              <a:t> </a:t>
            </a:r>
            <a:r>
              <a:rPr lang="vi-VN" sz="2200" err="1">
                <a:latin typeface="Be Vietnam Pro" pitchFamily="2" charset="-93"/>
              </a:rPr>
              <a:t>liệu</a:t>
            </a:r>
            <a:r>
              <a:rPr lang="vi-VN" sz="2200">
                <a:latin typeface="Be Vietnam Pro" pitchFamily="2" charset="-93"/>
              </a:rPr>
              <a:t> </a:t>
            </a:r>
            <a:r>
              <a:rPr lang="vi-VN" sz="2200" err="1">
                <a:latin typeface="Be Vietnam Pro" pitchFamily="2" charset="-93"/>
              </a:rPr>
              <a:t>ngẫu</a:t>
            </a:r>
            <a:r>
              <a:rPr lang="vi-VN" sz="2200">
                <a:latin typeface="Be Vietnam Pro" pitchFamily="2" charset="-93"/>
              </a:rPr>
              <a:t> nhiên nên ta không </a:t>
            </a:r>
            <a:r>
              <a:rPr lang="vi-VN" sz="2200" err="1">
                <a:latin typeface="Be Vietnam Pro" pitchFamily="2" charset="-93"/>
              </a:rPr>
              <a:t>thể</a:t>
            </a:r>
            <a:r>
              <a:rPr lang="vi-VN" sz="2200">
                <a:latin typeface="Be Vietnam Pro" pitchFamily="2" charset="-93"/>
              </a:rPr>
              <a:t> can </a:t>
            </a:r>
            <a:r>
              <a:rPr lang="vi-VN" sz="2200" err="1">
                <a:latin typeface="Be Vietnam Pro" pitchFamily="2" charset="-93"/>
              </a:rPr>
              <a:t>thiệp</a:t>
            </a:r>
            <a:r>
              <a:rPr lang="vi-VN" sz="2200">
                <a:latin typeface="Be Vietnam Pro" pitchFamily="2" charset="-93"/>
              </a:rPr>
              <a:t> </a:t>
            </a:r>
            <a:r>
              <a:rPr lang="vi-VN" sz="2200" err="1">
                <a:latin typeface="Be Vietnam Pro" pitchFamily="2" charset="-93"/>
              </a:rPr>
              <a:t>vào</a:t>
            </a:r>
            <a:r>
              <a:rPr lang="vi-VN" sz="2200">
                <a:latin typeface="Be Vietnam Pro" pitchFamily="2" charset="-93"/>
              </a:rPr>
              <a:t> </a:t>
            </a:r>
            <a:r>
              <a:rPr lang="vi-VN" sz="2200" err="1">
                <a:latin typeface="Be Vietnam Pro" pitchFamily="2" charset="-93"/>
              </a:rPr>
              <a:t>mức</a:t>
            </a:r>
            <a:r>
              <a:rPr lang="vi-VN" sz="2200">
                <a:latin typeface="Be Vietnam Pro" pitchFamily="2" charset="-93"/>
              </a:rPr>
              <a:t> ưu tiên </a:t>
            </a:r>
            <a:r>
              <a:rPr lang="vi-VN" sz="2200" err="1">
                <a:latin typeface="Be Vietnam Pro" pitchFamily="2" charset="-93"/>
              </a:rPr>
              <a:t>có</a:t>
            </a:r>
            <a:r>
              <a:rPr lang="vi-VN" sz="2200">
                <a:latin typeface="Be Vietnam Pro" pitchFamily="2" charset="-93"/>
              </a:rPr>
              <a:t> trong </a:t>
            </a: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a:t>
            </a:r>
            <a:br>
              <a:rPr lang="vi-VN" sz="2200">
                <a:latin typeface="Be Vietnam Pro" pitchFamily="2" charset="-93"/>
              </a:rPr>
            </a:br>
            <a:br>
              <a:rPr lang="vi-VN" sz="2200">
                <a:latin typeface="Be Vietnam Pro" pitchFamily="2" charset="-93"/>
              </a:rPr>
            </a:br>
            <a:endParaRPr sz="2200">
              <a:latin typeface="Be Vietnam Pro" pitchFamily="2" charset="-93"/>
            </a:endParaRPr>
          </a:p>
        </p:txBody>
      </p:sp>
      <p:sp>
        <p:nvSpPr>
          <p:cNvPr id="2275" name="Google Shape;2275;p45"/>
          <p:cNvSpPr txBox="1">
            <a:spLocks noGrp="1"/>
          </p:cNvSpPr>
          <p:nvPr>
            <p:ph type="title" idx="4294967295"/>
          </p:nvPr>
        </p:nvSpPr>
        <p:spPr>
          <a:xfrm>
            <a:off x="3520231" y="2856022"/>
            <a:ext cx="5741463" cy="1346289"/>
          </a:xfrm>
          <a:prstGeom prst="rect">
            <a:avLst/>
          </a:prstGeom>
          <a:ln>
            <a:noFill/>
          </a:ln>
        </p:spPr>
        <p:txBody>
          <a:bodyPr spcFirstLastPara="1" wrap="square" lIns="0" tIns="0" rIns="0" bIns="0" anchor="t" anchorCtr="0">
            <a:noAutofit/>
          </a:bodyPr>
          <a:lstStyle/>
          <a:p>
            <a:pPr lvl="0"/>
            <a:r>
              <a:rPr lang="vi-VN" sz="2200" err="1">
                <a:latin typeface="Be Vietnam Pro" pitchFamily="2" charset="-93"/>
              </a:rPr>
              <a:t>Vì</a:t>
            </a:r>
            <a:r>
              <a:rPr lang="vi-VN" sz="2200">
                <a:latin typeface="Be Vietnam Pro" pitchFamily="2" charset="-93"/>
              </a:rPr>
              <a:t> </a:t>
            </a:r>
            <a:r>
              <a:rPr lang="vi-VN" sz="2200" err="1">
                <a:latin typeface="Be Vietnam Pro" pitchFamily="2" charset="-93"/>
              </a:rPr>
              <a:t>là</a:t>
            </a:r>
            <a:r>
              <a:rPr lang="vi-VN" sz="2200">
                <a:latin typeface="Be Vietnam Pro" pitchFamily="2" charset="-93"/>
              </a:rPr>
              <a:t> </a:t>
            </a: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 </a:t>
            </a:r>
            <a:r>
              <a:rPr lang="vi-VN" sz="2200" err="1">
                <a:latin typeface="Be Vietnam Pro" pitchFamily="2" charset="-93"/>
              </a:rPr>
              <a:t>dữ</a:t>
            </a:r>
            <a:r>
              <a:rPr lang="vi-VN" sz="2200">
                <a:latin typeface="Be Vietnam Pro" pitchFamily="2" charset="-93"/>
              </a:rPr>
              <a:t> </a:t>
            </a:r>
            <a:r>
              <a:rPr lang="vi-VN" sz="2200" err="1">
                <a:latin typeface="Be Vietnam Pro" pitchFamily="2" charset="-93"/>
              </a:rPr>
              <a:t>liệu</a:t>
            </a:r>
            <a:r>
              <a:rPr lang="vi-VN" sz="2200">
                <a:latin typeface="Be Vietnam Pro" pitchFamily="2" charset="-93"/>
              </a:rPr>
              <a:t> </a:t>
            </a:r>
            <a:r>
              <a:rPr lang="vi-VN" sz="2200" err="1">
                <a:latin typeface="Be Vietnam Pro" pitchFamily="2" charset="-93"/>
              </a:rPr>
              <a:t>ngẫu</a:t>
            </a:r>
            <a:r>
              <a:rPr lang="vi-VN" sz="2200">
                <a:latin typeface="Be Vietnam Pro" pitchFamily="2" charset="-93"/>
              </a:rPr>
              <a:t> nhiên nên ta không </a:t>
            </a:r>
            <a:r>
              <a:rPr lang="vi-VN" sz="2200" err="1">
                <a:latin typeface="Be Vietnam Pro" pitchFamily="2" charset="-93"/>
              </a:rPr>
              <a:t>thể</a:t>
            </a:r>
            <a:r>
              <a:rPr lang="vi-VN" sz="2200">
                <a:latin typeface="Be Vietnam Pro" pitchFamily="2" charset="-93"/>
              </a:rPr>
              <a:t> can </a:t>
            </a:r>
            <a:r>
              <a:rPr lang="vi-VN" sz="2200" err="1">
                <a:latin typeface="Be Vietnam Pro" pitchFamily="2" charset="-93"/>
              </a:rPr>
              <a:t>thiệp</a:t>
            </a:r>
            <a:r>
              <a:rPr lang="vi-VN" sz="2200">
                <a:latin typeface="Be Vietnam Pro" pitchFamily="2" charset="-93"/>
              </a:rPr>
              <a:t> </a:t>
            </a:r>
            <a:r>
              <a:rPr lang="vi-VN" sz="2200" err="1">
                <a:latin typeface="Be Vietnam Pro" pitchFamily="2" charset="-93"/>
              </a:rPr>
              <a:t>vào</a:t>
            </a:r>
            <a:r>
              <a:rPr lang="vi-VN" sz="2200">
                <a:latin typeface="Be Vietnam Pro" pitchFamily="2" charset="-93"/>
              </a:rPr>
              <a:t> </a:t>
            </a:r>
            <a:r>
              <a:rPr lang="vi-VN" sz="2200" err="1">
                <a:latin typeface="Be Vietnam Pro" pitchFamily="2" charset="-93"/>
              </a:rPr>
              <a:t>mức</a:t>
            </a:r>
            <a:r>
              <a:rPr lang="vi-VN" sz="2200">
                <a:latin typeface="Be Vietnam Pro" pitchFamily="2" charset="-93"/>
              </a:rPr>
              <a:t> ưu tiên </a:t>
            </a:r>
            <a:r>
              <a:rPr lang="vi-VN" sz="2200" err="1">
                <a:latin typeface="Be Vietnam Pro" pitchFamily="2" charset="-93"/>
              </a:rPr>
              <a:t>có</a:t>
            </a:r>
            <a:r>
              <a:rPr lang="vi-VN" sz="2200">
                <a:latin typeface="Be Vietnam Pro" pitchFamily="2" charset="-93"/>
              </a:rPr>
              <a:t> trong </a:t>
            </a:r>
            <a:r>
              <a:rPr lang="vi-VN" sz="2200" err="1">
                <a:latin typeface="Be Vietnam Pro" pitchFamily="2" charset="-93"/>
              </a:rPr>
              <a:t>cấu</a:t>
            </a:r>
            <a:r>
              <a:rPr lang="vi-VN" sz="2200">
                <a:latin typeface="Be Vietnam Pro" pitchFamily="2" charset="-93"/>
              </a:rPr>
              <a:t> </a:t>
            </a:r>
            <a:r>
              <a:rPr lang="vi-VN" sz="2200" err="1">
                <a:latin typeface="Be Vietnam Pro" pitchFamily="2" charset="-93"/>
              </a:rPr>
              <a:t>trúc</a:t>
            </a:r>
            <a:r>
              <a:rPr lang="vi-VN" sz="2200">
                <a:latin typeface="Be Vietnam Pro" pitchFamily="2" charset="-93"/>
              </a:rPr>
              <a:t>.</a:t>
            </a:r>
            <a:br>
              <a:rPr lang="vi-VN" sz="2200">
                <a:latin typeface="Be Vietnam Pro" pitchFamily="2" charset="-93"/>
              </a:rPr>
            </a:br>
            <a:endParaRPr lang="vi-VN" sz="2200">
              <a:latin typeface="Be Vietnam Pro" pitchFamily="2" charset="-93"/>
            </a:endParaRPr>
          </a:p>
        </p:txBody>
      </p:sp>
    </p:spTree>
    <p:extLst>
      <p:ext uri="{BB962C8B-B14F-4D97-AF65-F5344CB8AC3E}">
        <p14:creationId xmlns:p14="http://schemas.microsoft.com/office/powerpoint/2010/main" val="13025457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73"/>
                                        </p:tgtEl>
                                        <p:attrNameLst>
                                          <p:attrName>style.visibility</p:attrName>
                                        </p:attrNameLst>
                                      </p:cBhvr>
                                      <p:to>
                                        <p:strVal val="visible"/>
                                      </p:to>
                                    </p:set>
                                    <p:animEffect transition="in" filter="wipe(down)">
                                      <p:cBhvr>
                                        <p:cTn id="7" dur="500"/>
                                        <p:tgtEl>
                                          <p:spTgt spid="227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49"/>
                                        </p:tgtEl>
                                        <p:attrNameLst>
                                          <p:attrName>style.visibility</p:attrName>
                                        </p:attrNameLst>
                                      </p:cBhvr>
                                      <p:to>
                                        <p:strVal val="visible"/>
                                      </p:to>
                                    </p:set>
                                    <p:animEffect transition="in" filter="wipe(down)">
                                      <p:cBhvr>
                                        <p:cTn id="10" dur="500"/>
                                        <p:tgtEl>
                                          <p:spTgt spid="22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50"/>
                                        </p:tgtEl>
                                        <p:attrNameLst>
                                          <p:attrName>style.visibility</p:attrName>
                                        </p:attrNameLst>
                                      </p:cBhvr>
                                      <p:to>
                                        <p:strVal val="visible"/>
                                      </p:to>
                                    </p:set>
                                    <p:animEffect transition="in" filter="wipe(down)">
                                      <p:cBhvr>
                                        <p:cTn id="15" dur="500"/>
                                        <p:tgtEl>
                                          <p:spTgt spid="225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75"/>
                                        </p:tgtEl>
                                        <p:attrNameLst>
                                          <p:attrName>style.visibility</p:attrName>
                                        </p:attrNameLst>
                                      </p:cBhvr>
                                      <p:to>
                                        <p:strVal val="visible"/>
                                      </p:to>
                                    </p:set>
                                    <p:animEffect transition="in" filter="wipe(down)">
                                      <p:cBhvr>
                                        <p:cTn id="18" dur="500"/>
                                        <p:tgtEl>
                                          <p:spTgt spid="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9" grpId="0"/>
      <p:bldP spid="2250" grpId="0"/>
      <p:bldP spid="2273" grpId="0"/>
      <p:bldP spid="227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2"/>
        <p:cNvGrpSpPr/>
        <p:nvPr/>
      </p:nvGrpSpPr>
      <p:grpSpPr>
        <a:xfrm>
          <a:off x="0" y="0"/>
          <a:ext cx="0" cy="0"/>
          <a:chOff x="0" y="0"/>
          <a:chExt cx="0" cy="0"/>
        </a:xfrm>
      </p:grpSpPr>
      <p:grpSp>
        <p:nvGrpSpPr>
          <p:cNvPr id="533" name="Google Shape;533;p39"/>
          <p:cNvGrpSpPr/>
          <p:nvPr/>
        </p:nvGrpSpPr>
        <p:grpSpPr>
          <a:xfrm rot="-5400000" flipH="1">
            <a:off x="869606" y="1010556"/>
            <a:ext cx="1498905" cy="3238067"/>
            <a:chOff x="7350442" y="2608992"/>
            <a:chExt cx="777239" cy="1673160"/>
          </a:xfrm>
        </p:grpSpPr>
        <p:sp>
          <p:nvSpPr>
            <p:cNvPr id="534" name="Google Shape;534;p3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39"/>
          <p:cNvSpPr/>
          <p:nvPr/>
        </p:nvSpPr>
        <p:spPr>
          <a:xfrm>
            <a:off x="579542" y="2876285"/>
            <a:ext cx="4887600" cy="17130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txBox="1">
            <a:spLocks noGrp="1"/>
          </p:cNvSpPr>
          <p:nvPr>
            <p:ph type="title"/>
          </p:nvPr>
        </p:nvSpPr>
        <p:spPr>
          <a:xfrm>
            <a:off x="1415761" y="3178452"/>
            <a:ext cx="3156239" cy="105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err="1">
                <a:solidFill>
                  <a:schemeClr val="accent1"/>
                </a:solidFill>
              </a:rPr>
              <a:t>Ứng</a:t>
            </a:r>
            <a:r>
              <a:rPr lang="vi-VN">
                <a:solidFill>
                  <a:schemeClr val="accent1"/>
                </a:solidFill>
              </a:rPr>
              <a:t> </a:t>
            </a:r>
            <a:r>
              <a:rPr lang="vi-VN" err="1">
                <a:solidFill>
                  <a:schemeClr val="accent1"/>
                </a:solidFill>
              </a:rPr>
              <a:t>dụng</a:t>
            </a:r>
            <a:r>
              <a:rPr lang="vi-VN">
                <a:solidFill>
                  <a:schemeClr val="accent1"/>
                </a:solidFill>
              </a:rPr>
              <a:t> </a:t>
            </a:r>
            <a:r>
              <a:rPr lang="vi-VN" err="1">
                <a:solidFill>
                  <a:schemeClr val="accent1"/>
                </a:solidFill>
              </a:rPr>
              <a:t>của</a:t>
            </a:r>
            <a:r>
              <a:rPr lang="vi-VN">
                <a:solidFill>
                  <a:schemeClr val="accent1"/>
                </a:solidFill>
              </a:rPr>
              <a:t> </a:t>
            </a:r>
            <a:r>
              <a:rPr lang="vi-VN" err="1">
                <a:solidFill>
                  <a:schemeClr val="accent1"/>
                </a:solidFill>
              </a:rPr>
              <a:t>treap</a:t>
            </a:r>
            <a:r>
              <a:rPr lang="vi-VN">
                <a:solidFill>
                  <a:schemeClr val="accent1"/>
                </a:solidFill>
              </a:rPr>
              <a:t> </a:t>
            </a:r>
            <a:endParaRPr>
              <a:solidFill>
                <a:schemeClr val="accent1"/>
              </a:solidFill>
            </a:endParaRPr>
          </a:p>
        </p:txBody>
      </p:sp>
      <p:pic>
        <p:nvPicPr>
          <p:cNvPr id="3" name="Picture 2" descr="Diagram&#10;&#10;Description automatically generated">
            <a:extLst>
              <a:ext uri="{FF2B5EF4-FFF2-40B4-BE49-F238E27FC236}">
                <a16:creationId xmlns:a16="http://schemas.microsoft.com/office/drawing/2014/main" id="{BCF70456-AA6C-47C3-127B-EB7028D20A07}"/>
              </a:ext>
            </a:extLst>
          </p:cNvPr>
          <p:cNvPicPr>
            <a:picLocks noChangeAspect="1"/>
          </p:cNvPicPr>
          <p:nvPr/>
        </p:nvPicPr>
        <p:blipFill>
          <a:blip r:embed="rId4"/>
          <a:stretch>
            <a:fillRect/>
          </a:stretch>
        </p:blipFill>
        <p:spPr>
          <a:xfrm rot="11116901">
            <a:off x="-2875431" y="1681231"/>
            <a:ext cx="2487862" cy="244264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F6C74B8-1772-1ABD-55D4-754F3B3C582D}"/>
              </a:ext>
            </a:extLst>
          </p:cNvPr>
          <p:cNvPicPr>
            <a:picLocks noChangeAspect="1"/>
          </p:cNvPicPr>
          <p:nvPr/>
        </p:nvPicPr>
        <p:blipFill>
          <a:blip r:embed="rId3"/>
          <a:stretch>
            <a:fillRect/>
          </a:stretch>
        </p:blipFill>
        <p:spPr>
          <a:xfrm>
            <a:off x="1" y="0"/>
            <a:ext cx="9144000" cy="514350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grpSp>
        <p:nvGrpSpPr>
          <p:cNvPr id="2298" name="Google Shape;2298;p48"/>
          <p:cNvGrpSpPr/>
          <p:nvPr/>
        </p:nvGrpSpPr>
        <p:grpSpPr>
          <a:xfrm rot="5400000">
            <a:off x="7294791" y="-1015559"/>
            <a:ext cx="1870192" cy="4040012"/>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5712080" y="2750455"/>
            <a:ext cx="2887500" cy="91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3600" err="1">
                <a:latin typeface="Be Vietnam Pro" pitchFamily="2" charset="-93"/>
              </a:rPr>
              <a:t>Thanks</a:t>
            </a:r>
            <a:r>
              <a:rPr lang="vi-VN" sz="3600">
                <a:latin typeface="Be Vietnam Pro" pitchFamily="2" charset="-93"/>
              </a:rPr>
              <a:t> !</a:t>
            </a:r>
            <a:endParaRPr lang="en-US" sz="3600">
              <a:latin typeface="Be Vietnam Pro" pitchFamily="2" charset="-93"/>
            </a:endParaRPr>
          </a:p>
        </p:txBody>
      </p:sp>
      <p:sp>
        <p:nvSpPr>
          <p:cNvPr id="2308" name="Google Shape;2308;p48"/>
          <p:cNvSpPr txBox="1">
            <a:spLocks noGrp="1"/>
          </p:cNvSpPr>
          <p:nvPr>
            <p:ph type="title"/>
          </p:nvPr>
        </p:nvSpPr>
        <p:spPr>
          <a:xfrm>
            <a:off x="362598" y="252416"/>
            <a:ext cx="5796704"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 </a:t>
            </a:r>
            <a:r>
              <a:rPr lang="vi-VN" err="1">
                <a:solidFill>
                  <a:schemeClr val="accent1"/>
                </a:solidFill>
              </a:rPr>
              <a:t>Cảm</a:t>
            </a:r>
            <a:r>
              <a:rPr lang="vi-VN">
                <a:solidFill>
                  <a:schemeClr val="accent1"/>
                </a:solidFill>
              </a:rPr>
              <a:t> ơn </a:t>
            </a:r>
            <a:r>
              <a:rPr lang="vi-VN" err="1">
                <a:solidFill>
                  <a:schemeClr val="accent1"/>
                </a:solidFill>
              </a:rPr>
              <a:t>tất</a:t>
            </a:r>
            <a:r>
              <a:rPr lang="vi-VN">
                <a:solidFill>
                  <a:schemeClr val="accent1"/>
                </a:solidFill>
              </a:rPr>
              <a:t> </a:t>
            </a:r>
            <a:r>
              <a:rPr lang="vi-VN" err="1">
                <a:solidFill>
                  <a:schemeClr val="accent1"/>
                </a:solidFill>
              </a:rPr>
              <a:t>cả</a:t>
            </a:r>
            <a:r>
              <a:rPr lang="vi-VN">
                <a:solidFill>
                  <a:schemeClr val="accent1"/>
                </a:solidFill>
              </a:rPr>
              <a:t> </a:t>
            </a:r>
            <a:r>
              <a:rPr lang="vi-VN" err="1">
                <a:solidFill>
                  <a:schemeClr val="accent1"/>
                </a:solidFill>
              </a:rPr>
              <a:t>các</a:t>
            </a:r>
            <a:r>
              <a:rPr lang="vi-VN">
                <a:solidFill>
                  <a:schemeClr val="accent1"/>
                </a:solidFill>
              </a:rPr>
              <a:t> </a:t>
            </a:r>
            <a:r>
              <a:rPr lang="vi-VN" err="1">
                <a:solidFill>
                  <a:schemeClr val="accent1"/>
                </a:solidFill>
              </a:rPr>
              <a:t>bạn</a:t>
            </a:r>
            <a:r>
              <a:rPr lang="vi-VN">
                <a:solidFill>
                  <a:schemeClr val="accent1"/>
                </a:solidFill>
              </a:rPr>
              <a:t> </a:t>
            </a:r>
            <a:r>
              <a:rPr lang="vi-VN" err="1">
                <a:solidFill>
                  <a:schemeClr val="accent1"/>
                </a:solidFill>
              </a:rPr>
              <a:t>đã</a:t>
            </a:r>
            <a:r>
              <a:rPr lang="vi-VN">
                <a:solidFill>
                  <a:schemeClr val="accent1"/>
                </a:solidFill>
              </a:rPr>
              <a:t> tham gia </a:t>
            </a:r>
            <a:r>
              <a:rPr lang="vi-VN" err="1">
                <a:solidFill>
                  <a:schemeClr val="accent1"/>
                </a:solidFill>
              </a:rPr>
              <a:t>buổi</a:t>
            </a:r>
            <a:r>
              <a:rPr lang="vi-VN">
                <a:solidFill>
                  <a:schemeClr val="accent1"/>
                </a:solidFill>
              </a:rPr>
              <a:t> </a:t>
            </a:r>
            <a:r>
              <a:rPr lang="vi-VN" err="1">
                <a:solidFill>
                  <a:schemeClr val="accent1"/>
                </a:solidFill>
              </a:rPr>
              <a:t>thuyết</a:t>
            </a:r>
            <a:r>
              <a:rPr lang="vi-VN">
                <a:solidFill>
                  <a:schemeClr val="accent1"/>
                </a:solidFill>
              </a:rPr>
              <a:t> </a:t>
            </a:r>
            <a:r>
              <a:rPr lang="vi-VN" err="1">
                <a:solidFill>
                  <a:schemeClr val="accent1"/>
                </a:solidFill>
              </a:rPr>
              <a:t>trình</a:t>
            </a:r>
            <a:r>
              <a:rPr lang="vi-VN">
                <a:solidFill>
                  <a:schemeClr val="accent1"/>
                </a:solidFill>
              </a:rPr>
              <a:t> </a:t>
            </a:r>
            <a:r>
              <a:rPr lang="vi-VN" err="1">
                <a:solidFill>
                  <a:schemeClr val="accent1"/>
                </a:solidFill>
              </a:rPr>
              <a:t>cùng</a:t>
            </a:r>
            <a:r>
              <a:rPr lang="vi-VN">
                <a:solidFill>
                  <a:schemeClr val="accent1"/>
                </a:solidFill>
              </a:rPr>
              <a:t> </a:t>
            </a:r>
            <a:r>
              <a:rPr lang="vi-VN" err="1">
                <a:solidFill>
                  <a:schemeClr val="accent1"/>
                </a:solidFill>
              </a:rPr>
              <a:t>nhóm</a:t>
            </a:r>
            <a:r>
              <a:rPr lang="vi-VN">
                <a:solidFill>
                  <a:schemeClr val="accent1"/>
                </a:solidFill>
              </a:rPr>
              <a:t> &lt;3</a:t>
            </a:r>
            <a:endParaRPr>
              <a:solidFill>
                <a:schemeClr val="accent1"/>
              </a:solidFill>
            </a:endParaRPr>
          </a:p>
        </p:txBody>
      </p:sp>
      <p:grpSp>
        <p:nvGrpSpPr>
          <p:cNvPr id="2309" name="Google Shape;2309;p48"/>
          <p:cNvGrpSpPr/>
          <p:nvPr/>
        </p:nvGrpSpPr>
        <p:grpSpPr>
          <a:xfrm>
            <a:off x="696427" y="1578662"/>
            <a:ext cx="3861739" cy="3189976"/>
            <a:chOff x="1639475" y="1060075"/>
            <a:chExt cx="4343425" cy="3588276"/>
          </a:xfrm>
        </p:grpSpPr>
        <p:sp>
          <p:nvSpPr>
            <p:cNvPr id="2310" name="Google Shape;2310;p48"/>
            <p:cNvSpPr/>
            <p:nvPr/>
          </p:nvSpPr>
          <p:spPr>
            <a:xfrm>
              <a:off x="3148001" y="4056275"/>
              <a:ext cx="1326375" cy="592076"/>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56EA150-2A68-815E-3FF6-466E450D1E51}"/>
              </a:ext>
            </a:extLst>
          </p:cNvPr>
          <p:cNvPicPr>
            <a:picLocks noChangeAspect="1"/>
          </p:cNvPicPr>
          <p:nvPr/>
        </p:nvPicPr>
        <p:blipFill>
          <a:blip r:embed="rId3"/>
          <a:stretch>
            <a:fillRect/>
          </a:stretch>
        </p:blipFill>
        <p:spPr>
          <a:xfrm>
            <a:off x="747006" y="1644824"/>
            <a:ext cx="3821096" cy="2211263"/>
          </a:xfrm>
          <a:prstGeom prst="rect">
            <a:avLst/>
          </a:prstGeom>
          <a:ln>
            <a:noFill/>
          </a:ln>
          <a:effectLst>
            <a:softEdge rad="112500"/>
          </a:effectLst>
        </p:spPr>
      </p:pic>
    </p:spTree>
    <p:extLst>
      <p:ext uri="{BB962C8B-B14F-4D97-AF65-F5344CB8AC3E}">
        <p14:creationId xmlns:p14="http://schemas.microsoft.com/office/powerpoint/2010/main" val="2964758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grpSp>
        <p:nvGrpSpPr>
          <p:cNvPr id="2298" name="Google Shape;2298;p48"/>
          <p:cNvGrpSpPr/>
          <p:nvPr/>
        </p:nvGrpSpPr>
        <p:grpSpPr>
          <a:xfrm rot="5400000">
            <a:off x="6188956" y="-943509"/>
            <a:ext cx="1870192" cy="4040012"/>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5814269" y="3012993"/>
            <a:ext cx="2887500" cy="91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4000" err="1">
                <a:latin typeface="Be Vietnam Pro" pitchFamily="2" charset="-93"/>
              </a:rPr>
              <a:t>Let’s</a:t>
            </a:r>
            <a:r>
              <a:rPr lang="vi-VN" sz="4000">
                <a:latin typeface="Be Vietnam Pro" pitchFamily="2" charset="-93"/>
              </a:rPr>
              <a:t> go !</a:t>
            </a:r>
            <a:endParaRPr sz="4000">
              <a:latin typeface="Be Vietnam Pro" pitchFamily="2" charset="-93"/>
            </a:endParaRPr>
          </a:p>
        </p:txBody>
      </p:sp>
      <p:sp>
        <p:nvSpPr>
          <p:cNvPr id="2308" name="Google Shape;2308;p48"/>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 </a:t>
            </a:r>
            <a:r>
              <a:rPr lang="en">
                <a:solidFill>
                  <a:schemeClr val="accent1"/>
                </a:solidFill>
              </a:rPr>
              <a:t>D</a:t>
            </a:r>
            <a:r>
              <a:rPr lang="vi-VN" err="1">
                <a:solidFill>
                  <a:schemeClr val="accent1"/>
                </a:solidFill>
              </a:rPr>
              <a:t>emo</a:t>
            </a:r>
            <a:r>
              <a:rPr lang="vi-VN">
                <a:solidFill>
                  <a:schemeClr val="accent1"/>
                </a:solidFill>
              </a:rPr>
              <a:t> </a:t>
            </a:r>
            <a:r>
              <a:rPr lang="vi-VN" err="1">
                <a:solidFill>
                  <a:schemeClr val="accent1"/>
                </a:solidFill>
              </a:rPr>
              <a:t>Program</a:t>
            </a:r>
            <a:endParaRPr>
              <a:solidFill>
                <a:schemeClr val="accent1"/>
              </a:solidFill>
            </a:endParaRPr>
          </a:p>
        </p:txBody>
      </p:sp>
      <p:grpSp>
        <p:nvGrpSpPr>
          <p:cNvPr id="2309" name="Google Shape;2309;p48"/>
          <p:cNvGrpSpPr/>
          <p:nvPr/>
        </p:nvGrpSpPr>
        <p:grpSpPr>
          <a:xfrm>
            <a:off x="720080" y="1418174"/>
            <a:ext cx="3861739" cy="3189976"/>
            <a:chOff x="1639475" y="1060075"/>
            <a:chExt cx="4343425" cy="3588275"/>
          </a:xfrm>
        </p:grpSpPr>
        <p:sp>
          <p:nvSpPr>
            <p:cNvPr id="2310" name="Google Shape;2310;p48"/>
            <p:cNvSpPr/>
            <p:nvPr/>
          </p:nvSpPr>
          <p:spPr>
            <a:xfrm>
              <a:off x="3148000" y="4056275"/>
              <a:ext cx="1326375" cy="592075"/>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9427884-72AA-E057-8167-ECD7694389E1}"/>
              </a:ext>
            </a:extLst>
          </p:cNvPr>
          <p:cNvPicPr>
            <a:picLocks noChangeAspect="1"/>
          </p:cNvPicPr>
          <p:nvPr/>
        </p:nvPicPr>
        <p:blipFill>
          <a:blip r:embed="rId3"/>
          <a:stretch>
            <a:fillRect/>
          </a:stretch>
        </p:blipFill>
        <p:spPr>
          <a:xfrm>
            <a:off x="747006" y="1644824"/>
            <a:ext cx="3821096" cy="2211263"/>
          </a:xfrm>
          <a:prstGeom prst="rect">
            <a:avLst/>
          </a:prstGeom>
          <a:ln>
            <a:noFill/>
          </a:ln>
          <a:effectLst>
            <a:softEdge rad="11250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197706" y="198488"/>
            <a:ext cx="4205474"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err="1">
                <a:latin typeface="Be Vietnam Pro" pitchFamily="2" charset="-93"/>
              </a:rPr>
              <a:t>Định</a:t>
            </a:r>
            <a:r>
              <a:rPr lang="en-US" sz="4800">
                <a:latin typeface="Be Vietnam Pro" pitchFamily="2" charset="-93"/>
              </a:rPr>
              <a:t> </a:t>
            </a:r>
            <a:r>
              <a:rPr lang="en-US" sz="4800" err="1">
                <a:latin typeface="Be Vietnam Pro" pitchFamily="2" charset="-93"/>
              </a:rPr>
              <a:t>Nghĩa</a:t>
            </a:r>
            <a:r>
              <a:rPr lang="en-US" sz="4800">
                <a:latin typeface="Be Vietnam Pro" pitchFamily="2" charset="-93"/>
              </a:rPr>
              <a:t> </a:t>
            </a:r>
            <a:endParaRPr sz="4800">
              <a:latin typeface="Be Vietnam Pro" pitchFamily="2" charset="-93"/>
            </a:endParaRPr>
          </a:p>
        </p:txBody>
      </p:sp>
      <p:sp>
        <p:nvSpPr>
          <p:cNvPr id="346" name="Google Shape;346;p34"/>
          <p:cNvSpPr txBox="1">
            <a:spLocks noGrp="1"/>
          </p:cNvSpPr>
          <p:nvPr>
            <p:ph type="subTitle" idx="1"/>
          </p:nvPr>
        </p:nvSpPr>
        <p:spPr>
          <a:xfrm>
            <a:off x="2456755" y="1888284"/>
            <a:ext cx="4485986" cy="133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400" i="1">
                <a:latin typeface="Be Vietnam Pro" pitchFamily="2" charset="-93"/>
              </a:rPr>
              <a:t>TREAP là gì ?</a:t>
            </a:r>
            <a:endParaRPr sz="5400" i="1">
              <a:latin typeface="Be Vietnam Pro" pitchFamily="2" charset="-93"/>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1520482" y="1217072"/>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1591722" y="640707"/>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417754" y="1127278"/>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300" name="Google Shape;300;p33"/>
          <p:cNvSpPr txBox="1">
            <a:spLocks noGrp="1"/>
          </p:cNvSpPr>
          <p:nvPr>
            <p:ph type="subTitle" idx="1"/>
          </p:nvPr>
        </p:nvSpPr>
        <p:spPr>
          <a:xfrm>
            <a:off x="1919271" y="2472316"/>
            <a:ext cx="2386500" cy="46660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err="1">
                <a:latin typeface="Be Vietnam Pro" pitchFamily="2" charset="-93"/>
              </a:rPr>
              <a:t>Heap</a:t>
            </a:r>
            <a:r>
              <a:rPr lang="vi-VN" sz="3600">
                <a:latin typeface="Be Vietnam Pro" pitchFamily="2" charset="-93"/>
              </a:rPr>
              <a:t> ?</a:t>
            </a:r>
          </a:p>
        </p:txBody>
      </p:sp>
      <p:sp>
        <p:nvSpPr>
          <p:cNvPr id="301" name="Google Shape;301;p33"/>
          <p:cNvSpPr txBox="1">
            <a:spLocks noGrp="1"/>
          </p:cNvSpPr>
          <p:nvPr>
            <p:ph type="subTitle" idx="2"/>
          </p:nvPr>
        </p:nvSpPr>
        <p:spPr>
          <a:xfrm>
            <a:off x="4084774" y="2501184"/>
            <a:ext cx="408425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err="1">
                <a:latin typeface="Be Vietnam Pro" pitchFamily="2" charset="-93"/>
              </a:rPr>
              <a:t>Binary</a:t>
            </a:r>
            <a:r>
              <a:rPr lang="vi-VN" sz="3600">
                <a:latin typeface="Be Vietnam Pro" pitchFamily="2" charset="-93"/>
              </a:rPr>
              <a:t> </a:t>
            </a:r>
            <a:r>
              <a:rPr lang="vi-VN" sz="3600" err="1">
                <a:latin typeface="Be Vietnam Pro" pitchFamily="2" charset="-93"/>
              </a:rPr>
              <a:t>search</a:t>
            </a:r>
            <a:r>
              <a:rPr lang="vi-VN" sz="3600">
                <a:latin typeface="Be Vietnam Pro" pitchFamily="2" charset="-93"/>
              </a:rPr>
              <a:t> </a:t>
            </a:r>
            <a:r>
              <a:rPr lang="vi-VN" sz="3600" err="1">
                <a:latin typeface="Be Vietnam Pro" pitchFamily="2" charset="-93"/>
              </a:rPr>
              <a:t>tree</a:t>
            </a:r>
            <a:r>
              <a:rPr lang="vi-VN" sz="3600">
                <a:latin typeface="Be Vietnam Pro" pitchFamily="2" charset="-93"/>
              </a:rPr>
              <a:t> ?</a:t>
            </a:r>
            <a:endParaRPr sz="3600">
              <a:latin typeface="Be Vietnam Pro" pitchFamily="2" charset="-93"/>
            </a:endParaRPr>
          </a:p>
        </p:txBody>
      </p:sp>
      <p:sp>
        <p:nvSpPr>
          <p:cNvPr id="303" name="Google Shape;303;p33"/>
          <p:cNvSpPr txBox="1">
            <a:spLocks noGrp="1"/>
          </p:cNvSpPr>
          <p:nvPr>
            <p:ph type="title"/>
          </p:nvPr>
        </p:nvSpPr>
        <p:spPr>
          <a:xfrm>
            <a:off x="717750" y="284022"/>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4800" err="1">
                <a:latin typeface="Be Vietnam Pro" pitchFamily="2" charset="-93"/>
              </a:rPr>
              <a:t>Kiến</a:t>
            </a:r>
            <a:r>
              <a:rPr lang="vi-VN" sz="4800">
                <a:latin typeface="Be Vietnam Pro" pitchFamily="2" charset="-93"/>
              </a:rPr>
              <a:t> </a:t>
            </a:r>
            <a:r>
              <a:rPr lang="vi-VN" sz="4800" err="1">
                <a:latin typeface="Be Vietnam Pro" pitchFamily="2" charset="-93"/>
              </a:rPr>
              <a:t>thức</a:t>
            </a:r>
            <a:r>
              <a:rPr lang="vi-VN" sz="4800">
                <a:latin typeface="Be Vietnam Pro" pitchFamily="2" charset="-93"/>
              </a:rPr>
              <a:t> </a:t>
            </a:r>
            <a:r>
              <a:rPr lang="vi-VN" sz="4800" err="1">
                <a:latin typeface="Be Vietnam Pro" pitchFamily="2" charset="-93"/>
              </a:rPr>
              <a:t>cần</a:t>
            </a:r>
            <a:r>
              <a:rPr lang="vi-VN" sz="4800">
                <a:latin typeface="Be Vietnam Pro" pitchFamily="2" charset="-93"/>
              </a:rPr>
              <a:t> </a:t>
            </a:r>
            <a:r>
              <a:rPr lang="vi-VN" sz="4800" err="1">
                <a:latin typeface="Be Vietnam Pro" pitchFamily="2" charset="-93"/>
              </a:rPr>
              <a:t>nhớ</a:t>
            </a:r>
            <a:r>
              <a:rPr lang="vi-VN" sz="4800">
                <a:latin typeface="Be Vietnam Pro" pitchFamily="2" charset="-93"/>
              </a:rPr>
              <a:t> ! </a:t>
            </a:r>
            <a:endParaRPr sz="4800">
              <a:solidFill>
                <a:schemeClr val="accent1"/>
              </a:solidFill>
              <a:latin typeface="Be Vietnam Pro" pitchFamily="2" charset="-93"/>
            </a:endParaRPr>
          </a:p>
        </p:txBody>
      </p:sp>
      <p:grpSp>
        <p:nvGrpSpPr>
          <p:cNvPr id="304" name="Google Shape;304;p33"/>
          <p:cNvGrpSpPr/>
          <p:nvPr/>
        </p:nvGrpSpPr>
        <p:grpSpPr>
          <a:xfrm>
            <a:off x="5682363" y="1392034"/>
            <a:ext cx="540282" cy="540193"/>
            <a:chOff x="4794231" y="1522116"/>
            <a:chExt cx="368491" cy="368456"/>
          </a:xfrm>
        </p:grpSpPr>
        <p:sp>
          <p:nvSpPr>
            <p:cNvPr id="305" name="Google Shape;305;p33"/>
            <p:cNvSpPr/>
            <p:nvPr/>
          </p:nvSpPr>
          <p:spPr>
            <a:xfrm>
              <a:off x="5064795" y="1522116"/>
              <a:ext cx="65250" cy="108469"/>
            </a:xfrm>
            <a:custGeom>
              <a:avLst/>
              <a:gdLst/>
              <a:ahLst/>
              <a:cxnLst/>
              <a:rect l="l" t="t" r="r" b="b"/>
              <a:pathLst>
                <a:path w="1857" h="3087" extrusionOk="0">
                  <a:moveTo>
                    <a:pt x="1" y="1"/>
                  </a:moveTo>
                  <a:lnTo>
                    <a:pt x="1" y="601"/>
                  </a:lnTo>
                  <a:lnTo>
                    <a:pt x="1229" y="601"/>
                  </a:lnTo>
                  <a:lnTo>
                    <a:pt x="1229" y="1229"/>
                  </a:lnTo>
                  <a:lnTo>
                    <a:pt x="1" y="1229"/>
                  </a:lnTo>
                  <a:lnTo>
                    <a:pt x="1" y="3087"/>
                  </a:lnTo>
                  <a:lnTo>
                    <a:pt x="1857" y="3087"/>
                  </a:lnTo>
                  <a:lnTo>
                    <a:pt x="1857" y="2486"/>
                  </a:lnTo>
                  <a:lnTo>
                    <a:pt x="628" y="2486"/>
                  </a:lnTo>
                  <a:lnTo>
                    <a:pt x="628" y="1858"/>
                  </a:lnTo>
                  <a:lnTo>
                    <a:pt x="1857" y="1858"/>
                  </a:lnTo>
                  <a:lnTo>
                    <a:pt x="1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4818090" y="1522116"/>
              <a:ext cx="74035" cy="108469"/>
            </a:xfrm>
            <a:custGeom>
              <a:avLst/>
              <a:gdLst/>
              <a:ahLst/>
              <a:cxnLst/>
              <a:rect l="l" t="t" r="r" b="b"/>
              <a:pathLst>
                <a:path w="2107" h="3087" extrusionOk="0">
                  <a:moveTo>
                    <a:pt x="721" y="1"/>
                  </a:moveTo>
                  <a:lnTo>
                    <a:pt x="1" y="706"/>
                  </a:lnTo>
                  <a:lnTo>
                    <a:pt x="446" y="1140"/>
                  </a:lnTo>
                  <a:lnTo>
                    <a:pt x="852" y="743"/>
                  </a:lnTo>
                  <a:lnTo>
                    <a:pt x="852" y="2457"/>
                  </a:lnTo>
                  <a:lnTo>
                    <a:pt x="251" y="2457"/>
                  </a:lnTo>
                  <a:lnTo>
                    <a:pt x="251" y="3087"/>
                  </a:lnTo>
                  <a:lnTo>
                    <a:pt x="2107" y="3087"/>
                  </a:lnTo>
                  <a:lnTo>
                    <a:pt x="2107" y="2457"/>
                  </a:lnTo>
                  <a:lnTo>
                    <a:pt x="1479" y="2457"/>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4923750" y="1554724"/>
              <a:ext cx="109418" cy="151618"/>
            </a:xfrm>
            <a:custGeom>
              <a:avLst/>
              <a:gdLst/>
              <a:ahLst/>
              <a:cxnLst/>
              <a:rect l="l" t="t" r="r" b="b"/>
              <a:pathLst>
                <a:path w="3114" h="4315" extrusionOk="0">
                  <a:moveTo>
                    <a:pt x="2429" y="1229"/>
                  </a:moveTo>
                  <a:cubicBezTo>
                    <a:pt x="2301" y="1589"/>
                    <a:pt x="1959" y="1846"/>
                    <a:pt x="1558" y="1846"/>
                  </a:cubicBezTo>
                  <a:cubicBezTo>
                    <a:pt x="1155" y="1846"/>
                    <a:pt x="813" y="1589"/>
                    <a:pt x="685" y="1229"/>
                  </a:cubicBezTo>
                  <a:close/>
                  <a:moveTo>
                    <a:pt x="1556" y="2469"/>
                  </a:moveTo>
                  <a:cubicBezTo>
                    <a:pt x="1959" y="2469"/>
                    <a:pt x="2301" y="2728"/>
                    <a:pt x="2429" y="3086"/>
                  </a:cubicBezTo>
                  <a:lnTo>
                    <a:pt x="685" y="3086"/>
                  </a:lnTo>
                  <a:cubicBezTo>
                    <a:pt x="813" y="2728"/>
                    <a:pt x="1155" y="2469"/>
                    <a:pt x="1556" y="2469"/>
                  </a:cubicBezTo>
                  <a:close/>
                  <a:moveTo>
                    <a:pt x="1" y="1"/>
                  </a:moveTo>
                  <a:lnTo>
                    <a:pt x="1" y="862"/>
                  </a:lnTo>
                  <a:cubicBezTo>
                    <a:pt x="1" y="1375"/>
                    <a:pt x="248" y="1830"/>
                    <a:pt x="630" y="2117"/>
                  </a:cubicBezTo>
                  <a:cubicBezTo>
                    <a:pt x="248" y="2404"/>
                    <a:pt x="1" y="2860"/>
                    <a:pt x="1" y="3374"/>
                  </a:cubicBezTo>
                  <a:lnTo>
                    <a:pt x="1" y="4315"/>
                  </a:lnTo>
                  <a:lnTo>
                    <a:pt x="628" y="4315"/>
                  </a:lnTo>
                  <a:lnTo>
                    <a:pt x="628" y="3687"/>
                  </a:lnTo>
                  <a:lnTo>
                    <a:pt x="2486" y="3687"/>
                  </a:lnTo>
                  <a:lnTo>
                    <a:pt x="2486" y="4315"/>
                  </a:lnTo>
                  <a:lnTo>
                    <a:pt x="3113" y="4315"/>
                  </a:lnTo>
                  <a:lnTo>
                    <a:pt x="3113" y="3455"/>
                  </a:lnTo>
                  <a:cubicBezTo>
                    <a:pt x="3113" y="2942"/>
                    <a:pt x="2867" y="2486"/>
                    <a:pt x="2484" y="2199"/>
                  </a:cubicBezTo>
                  <a:cubicBezTo>
                    <a:pt x="2867" y="1913"/>
                    <a:pt x="3113" y="1457"/>
                    <a:pt x="3113" y="944"/>
                  </a:cubicBezTo>
                  <a:lnTo>
                    <a:pt x="3113" y="1"/>
                  </a:lnTo>
                  <a:lnTo>
                    <a:pt x="2486" y="1"/>
                  </a:lnTo>
                  <a:lnTo>
                    <a:pt x="2486"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4794231" y="1732382"/>
              <a:ext cx="130501" cy="158189"/>
            </a:xfrm>
            <a:custGeom>
              <a:avLst/>
              <a:gdLst/>
              <a:ahLst/>
              <a:cxnLst/>
              <a:rect l="l" t="t" r="r" b="b"/>
              <a:pathLst>
                <a:path w="3714" h="4502" extrusionOk="0">
                  <a:moveTo>
                    <a:pt x="662" y="1"/>
                  </a:moveTo>
                  <a:cubicBezTo>
                    <a:pt x="259" y="342"/>
                    <a:pt x="0" y="852"/>
                    <a:pt x="0" y="1420"/>
                  </a:cubicBezTo>
                  <a:lnTo>
                    <a:pt x="0" y="2162"/>
                  </a:lnTo>
                  <a:lnTo>
                    <a:pt x="629" y="2779"/>
                  </a:lnTo>
                  <a:lnTo>
                    <a:pt x="629" y="4501"/>
                  </a:lnTo>
                  <a:lnTo>
                    <a:pt x="3086" y="4501"/>
                  </a:lnTo>
                  <a:lnTo>
                    <a:pt x="3086" y="2779"/>
                  </a:lnTo>
                  <a:lnTo>
                    <a:pt x="3714" y="2162"/>
                  </a:lnTo>
                  <a:lnTo>
                    <a:pt x="3714" y="1420"/>
                  </a:lnTo>
                  <a:cubicBezTo>
                    <a:pt x="3714" y="852"/>
                    <a:pt x="3456" y="342"/>
                    <a:pt x="3052" y="1"/>
                  </a:cubicBezTo>
                  <a:cubicBezTo>
                    <a:pt x="2720" y="328"/>
                    <a:pt x="2288" y="492"/>
                    <a:pt x="1857" y="492"/>
                  </a:cubicBezTo>
                  <a:cubicBezTo>
                    <a:pt x="1426"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4821358" y="1652127"/>
              <a:ext cx="75827" cy="75932"/>
            </a:xfrm>
            <a:custGeom>
              <a:avLst/>
              <a:gdLst/>
              <a:ahLst/>
              <a:cxnLst/>
              <a:rect l="l" t="t" r="r" b="b"/>
              <a:pathLst>
                <a:path w="2158" h="2161" extrusionOk="0">
                  <a:moveTo>
                    <a:pt x="1078" y="1"/>
                  </a:moveTo>
                  <a:cubicBezTo>
                    <a:pt x="483" y="1"/>
                    <a:pt x="0" y="484"/>
                    <a:pt x="0" y="1080"/>
                  </a:cubicBezTo>
                  <a:cubicBezTo>
                    <a:pt x="0" y="1677"/>
                    <a:pt x="483" y="2160"/>
                    <a:pt x="1078" y="2160"/>
                  </a:cubicBezTo>
                  <a:cubicBezTo>
                    <a:pt x="1675" y="2160"/>
                    <a:pt x="2158" y="1677"/>
                    <a:pt x="2158" y="1080"/>
                  </a:cubicBezTo>
                  <a:cubicBezTo>
                    <a:pt x="2158" y="484"/>
                    <a:pt x="1675" y="1"/>
                    <a:pt x="1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032187" y="1732382"/>
              <a:ext cx="130536" cy="158189"/>
            </a:xfrm>
            <a:custGeom>
              <a:avLst/>
              <a:gdLst/>
              <a:ahLst/>
              <a:cxnLst/>
              <a:rect l="l" t="t" r="r" b="b"/>
              <a:pathLst>
                <a:path w="3715" h="4502" extrusionOk="0">
                  <a:moveTo>
                    <a:pt x="662" y="1"/>
                  </a:moveTo>
                  <a:cubicBezTo>
                    <a:pt x="258" y="342"/>
                    <a:pt x="1" y="852"/>
                    <a:pt x="1" y="1420"/>
                  </a:cubicBezTo>
                  <a:lnTo>
                    <a:pt x="1" y="2162"/>
                  </a:lnTo>
                  <a:lnTo>
                    <a:pt x="628" y="2779"/>
                  </a:lnTo>
                  <a:lnTo>
                    <a:pt x="628" y="4501"/>
                  </a:lnTo>
                  <a:lnTo>
                    <a:pt x="3085" y="4501"/>
                  </a:lnTo>
                  <a:lnTo>
                    <a:pt x="3085" y="2779"/>
                  </a:lnTo>
                  <a:lnTo>
                    <a:pt x="3713" y="2162"/>
                  </a:lnTo>
                  <a:lnTo>
                    <a:pt x="3713" y="1420"/>
                  </a:lnTo>
                  <a:cubicBezTo>
                    <a:pt x="3714" y="852"/>
                    <a:pt x="3455" y="342"/>
                    <a:pt x="3051" y="1"/>
                  </a:cubicBezTo>
                  <a:cubicBezTo>
                    <a:pt x="2719" y="328"/>
                    <a:pt x="2287" y="492"/>
                    <a:pt x="1856" y="492"/>
                  </a:cubicBezTo>
                  <a:cubicBezTo>
                    <a:pt x="1425"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059735" y="1652127"/>
              <a:ext cx="75862" cy="75932"/>
            </a:xfrm>
            <a:custGeom>
              <a:avLst/>
              <a:gdLst/>
              <a:ahLst/>
              <a:cxnLst/>
              <a:rect l="l" t="t" r="r" b="b"/>
              <a:pathLst>
                <a:path w="2159" h="2161" extrusionOk="0">
                  <a:moveTo>
                    <a:pt x="1079" y="1"/>
                  </a:moveTo>
                  <a:cubicBezTo>
                    <a:pt x="484" y="1"/>
                    <a:pt x="0" y="484"/>
                    <a:pt x="0" y="1080"/>
                  </a:cubicBezTo>
                  <a:cubicBezTo>
                    <a:pt x="0" y="1677"/>
                    <a:pt x="484" y="2160"/>
                    <a:pt x="1079" y="2160"/>
                  </a:cubicBezTo>
                  <a:cubicBezTo>
                    <a:pt x="1675" y="2160"/>
                    <a:pt x="2158" y="1677"/>
                    <a:pt x="2158" y="1080"/>
                  </a:cubicBezTo>
                  <a:cubicBezTo>
                    <a:pt x="2158" y="484"/>
                    <a:pt x="1675"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3"/>
          <p:cNvSpPr/>
          <p:nvPr/>
        </p:nvSpPr>
        <p:spPr>
          <a:xfrm>
            <a:off x="2534133" y="1132858"/>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313" name="Google Shape;313;p33"/>
          <p:cNvGrpSpPr/>
          <p:nvPr/>
        </p:nvGrpSpPr>
        <p:grpSpPr>
          <a:xfrm>
            <a:off x="2784831" y="1416222"/>
            <a:ext cx="540296" cy="526890"/>
            <a:chOff x="720246" y="2726194"/>
            <a:chExt cx="368174" cy="359039"/>
          </a:xfrm>
        </p:grpSpPr>
        <p:sp>
          <p:nvSpPr>
            <p:cNvPr id="314" name="Google Shape;314;p33"/>
            <p:cNvSpPr/>
            <p:nvPr/>
          </p:nvSpPr>
          <p:spPr>
            <a:xfrm>
              <a:off x="914771" y="2976096"/>
              <a:ext cx="88757" cy="109137"/>
            </a:xfrm>
            <a:custGeom>
              <a:avLst/>
              <a:gdLst/>
              <a:ahLst/>
              <a:cxnLst/>
              <a:rect l="l" t="t" r="r" b="b"/>
              <a:pathLst>
                <a:path w="2526" h="3106" extrusionOk="0">
                  <a:moveTo>
                    <a:pt x="0" y="0"/>
                  </a:moveTo>
                  <a:lnTo>
                    <a:pt x="0" y="3105"/>
                  </a:lnTo>
                  <a:lnTo>
                    <a:pt x="2525" y="1130"/>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914771" y="2921421"/>
              <a:ext cx="167817" cy="80781"/>
            </a:xfrm>
            <a:custGeom>
              <a:avLst/>
              <a:gdLst/>
              <a:ahLst/>
              <a:cxnLst/>
              <a:rect l="l" t="t" r="r" b="b"/>
              <a:pathLst>
                <a:path w="4776" h="2299" extrusionOk="0">
                  <a:moveTo>
                    <a:pt x="0" y="1"/>
                  </a:moveTo>
                  <a:lnTo>
                    <a:pt x="0" y="928"/>
                  </a:lnTo>
                  <a:lnTo>
                    <a:pt x="1678" y="928"/>
                  </a:lnTo>
                  <a:lnTo>
                    <a:pt x="3024" y="2298"/>
                  </a:lnTo>
                  <a:lnTo>
                    <a:pt x="4775" y="928"/>
                  </a:lnTo>
                  <a:lnTo>
                    <a:pt x="2658" y="928"/>
                  </a:lnTo>
                  <a:lnTo>
                    <a:pt x="1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914771" y="2726651"/>
              <a:ext cx="173650" cy="97858"/>
            </a:xfrm>
            <a:custGeom>
              <a:avLst/>
              <a:gdLst/>
              <a:ahLst/>
              <a:cxnLst/>
              <a:rect l="l" t="t" r="r" b="b"/>
              <a:pathLst>
                <a:path w="4942" h="2785" extrusionOk="0">
                  <a:moveTo>
                    <a:pt x="247" y="1"/>
                  </a:moveTo>
                  <a:lnTo>
                    <a:pt x="0" y="465"/>
                  </a:lnTo>
                  <a:lnTo>
                    <a:pt x="0" y="1857"/>
                  </a:lnTo>
                  <a:lnTo>
                    <a:pt x="2604" y="1857"/>
                  </a:lnTo>
                  <a:lnTo>
                    <a:pt x="3532" y="2785"/>
                  </a:lnTo>
                  <a:lnTo>
                    <a:pt x="4942" y="2785"/>
                  </a:lnTo>
                  <a:lnTo>
                    <a:pt x="4942" y="2361"/>
                  </a:lnTo>
                  <a:lnTo>
                    <a:pt x="2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0246" y="2726194"/>
              <a:ext cx="173439" cy="167500"/>
            </a:xfrm>
            <a:custGeom>
              <a:avLst/>
              <a:gdLst/>
              <a:ahLst/>
              <a:cxnLst/>
              <a:rect l="l" t="t" r="r" b="b"/>
              <a:pathLst>
                <a:path w="4936" h="4767" extrusionOk="0">
                  <a:moveTo>
                    <a:pt x="2931" y="1"/>
                  </a:moveTo>
                  <a:cubicBezTo>
                    <a:pt x="1316" y="1"/>
                    <a:pt x="1" y="1315"/>
                    <a:pt x="1" y="2930"/>
                  </a:cubicBezTo>
                  <a:cubicBezTo>
                    <a:pt x="1" y="3320"/>
                    <a:pt x="68" y="3732"/>
                    <a:pt x="197" y="4163"/>
                  </a:cubicBezTo>
                  <a:lnTo>
                    <a:pt x="1673" y="4163"/>
                  </a:lnTo>
                  <a:lnTo>
                    <a:pt x="2498" y="2719"/>
                  </a:lnTo>
                  <a:lnTo>
                    <a:pt x="3442" y="4767"/>
                  </a:lnTo>
                  <a:lnTo>
                    <a:pt x="3845" y="4163"/>
                  </a:lnTo>
                  <a:lnTo>
                    <a:pt x="4935" y="4163"/>
                  </a:lnTo>
                  <a:lnTo>
                    <a:pt x="4935" y="793"/>
                  </a:lnTo>
                  <a:cubicBezTo>
                    <a:pt x="4401" y="291"/>
                    <a:pt x="3689" y="1"/>
                    <a:pt x="2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35039" y="2869417"/>
              <a:ext cx="158646" cy="215428"/>
            </a:xfrm>
            <a:custGeom>
              <a:avLst/>
              <a:gdLst/>
              <a:ahLst/>
              <a:cxnLst/>
              <a:rect l="l" t="t" r="r" b="b"/>
              <a:pathLst>
                <a:path w="4515" h="6131" extrusionOk="0">
                  <a:moveTo>
                    <a:pt x="2019" y="1"/>
                  </a:moveTo>
                  <a:lnTo>
                    <a:pt x="1610" y="715"/>
                  </a:lnTo>
                  <a:lnTo>
                    <a:pt x="1" y="715"/>
                  </a:lnTo>
                  <a:cubicBezTo>
                    <a:pt x="835" y="2679"/>
                    <a:pt x="2880" y="4801"/>
                    <a:pt x="4514" y="6131"/>
                  </a:cubicBezTo>
                  <a:lnTo>
                    <a:pt x="4514" y="715"/>
                  </a:lnTo>
                  <a:lnTo>
                    <a:pt x="3754" y="715"/>
                  </a:lnTo>
                  <a:lnTo>
                    <a:pt x="2923" y="1961"/>
                  </a:lnTo>
                  <a:lnTo>
                    <a:pt x="2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914771" y="2812985"/>
              <a:ext cx="173650" cy="65250"/>
            </a:xfrm>
            <a:custGeom>
              <a:avLst/>
              <a:gdLst/>
              <a:ahLst/>
              <a:cxnLst/>
              <a:rect l="l" t="t" r="r" b="b"/>
              <a:pathLst>
                <a:path w="4942" h="1857" extrusionOk="0">
                  <a:moveTo>
                    <a:pt x="0" y="1"/>
                  </a:moveTo>
                  <a:lnTo>
                    <a:pt x="0" y="929"/>
                  </a:lnTo>
                  <a:lnTo>
                    <a:pt x="2290" y="929"/>
                  </a:lnTo>
                  <a:lnTo>
                    <a:pt x="3217" y="1857"/>
                  </a:lnTo>
                  <a:lnTo>
                    <a:pt x="4942" y="1857"/>
                  </a:lnTo>
                  <a:lnTo>
                    <a:pt x="4942" y="929"/>
                  </a:lnTo>
                  <a:lnTo>
                    <a:pt x="3270" y="929"/>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914771" y="2867660"/>
              <a:ext cx="173650" cy="65285"/>
            </a:xfrm>
            <a:custGeom>
              <a:avLst/>
              <a:gdLst/>
              <a:ahLst/>
              <a:cxnLst/>
              <a:rect l="l" t="t" r="r" b="b"/>
              <a:pathLst>
                <a:path w="4942" h="1858" extrusionOk="0">
                  <a:moveTo>
                    <a:pt x="0" y="0"/>
                  </a:moveTo>
                  <a:lnTo>
                    <a:pt x="0" y="930"/>
                  </a:lnTo>
                  <a:lnTo>
                    <a:pt x="1981" y="930"/>
                  </a:lnTo>
                  <a:lnTo>
                    <a:pt x="2909" y="1858"/>
                  </a:lnTo>
                  <a:lnTo>
                    <a:pt x="4942" y="1858"/>
                  </a:lnTo>
                  <a:lnTo>
                    <a:pt x="4942" y="930"/>
                  </a:lnTo>
                  <a:lnTo>
                    <a:pt x="2961" y="930"/>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1" name="Google Shape;321;p33"/>
          <p:cNvCxnSpPr/>
          <p:nvPr/>
        </p:nvCxnSpPr>
        <p:spPr>
          <a:xfrm>
            <a:off x="4432300" y="1052576"/>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grpSp>
        <p:nvGrpSpPr>
          <p:cNvPr id="42" name="Google Shape;326;p34">
            <a:extLst>
              <a:ext uri="{FF2B5EF4-FFF2-40B4-BE49-F238E27FC236}">
                <a16:creationId xmlns:a16="http://schemas.microsoft.com/office/drawing/2014/main" id="{7C42EBAA-2CF3-DBBF-D8D1-EA1C261DAA69}"/>
              </a:ext>
            </a:extLst>
          </p:cNvPr>
          <p:cNvGrpSpPr/>
          <p:nvPr/>
        </p:nvGrpSpPr>
        <p:grpSpPr>
          <a:xfrm flipH="1">
            <a:off x="123518" y="-120767"/>
            <a:ext cx="1490979" cy="4155628"/>
            <a:chOff x="7350442" y="2608992"/>
            <a:chExt cx="777239" cy="1673160"/>
          </a:xfrm>
        </p:grpSpPr>
        <p:sp>
          <p:nvSpPr>
            <p:cNvPr id="43" name="Google Shape;327;p34">
              <a:extLst>
                <a:ext uri="{FF2B5EF4-FFF2-40B4-BE49-F238E27FC236}">
                  <a16:creationId xmlns:a16="http://schemas.microsoft.com/office/drawing/2014/main" id="{C2F7833A-FE6C-5AAF-B43D-771D2AE85F5B}"/>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28;p34">
              <a:extLst>
                <a:ext uri="{FF2B5EF4-FFF2-40B4-BE49-F238E27FC236}">
                  <a16:creationId xmlns:a16="http://schemas.microsoft.com/office/drawing/2014/main" id="{27E691B5-0A1E-AB26-0AF6-88E6316E9C35}"/>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29;p34">
              <a:extLst>
                <a:ext uri="{FF2B5EF4-FFF2-40B4-BE49-F238E27FC236}">
                  <a16:creationId xmlns:a16="http://schemas.microsoft.com/office/drawing/2014/main" id="{79A05DF1-BA2C-CC4A-47CE-BE35B16E3FF1}"/>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30;p34">
              <a:extLst>
                <a:ext uri="{FF2B5EF4-FFF2-40B4-BE49-F238E27FC236}">
                  <a16:creationId xmlns:a16="http://schemas.microsoft.com/office/drawing/2014/main" id="{0D8502CA-6B78-BB2D-068C-72B76258DC97}"/>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31;p34">
              <a:extLst>
                <a:ext uri="{FF2B5EF4-FFF2-40B4-BE49-F238E27FC236}">
                  <a16:creationId xmlns:a16="http://schemas.microsoft.com/office/drawing/2014/main" id="{8D2A4AF5-C088-7A1A-DFAF-AFCB63130D52}"/>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32;p34">
              <a:extLst>
                <a:ext uri="{FF2B5EF4-FFF2-40B4-BE49-F238E27FC236}">
                  <a16:creationId xmlns:a16="http://schemas.microsoft.com/office/drawing/2014/main" id="{4EC1EDAF-97D9-9DAF-69EE-460F1056AF60}"/>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33;p34">
              <a:extLst>
                <a:ext uri="{FF2B5EF4-FFF2-40B4-BE49-F238E27FC236}">
                  <a16:creationId xmlns:a16="http://schemas.microsoft.com/office/drawing/2014/main" id="{2B02B429-79F1-1585-ED94-DBEA94063F12}"/>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34;p34">
              <a:extLst>
                <a:ext uri="{FF2B5EF4-FFF2-40B4-BE49-F238E27FC236}">
                  <a16:creationId xmlns:a16="http://schemas.microsoft.com/office/drawing/2014/main" id="{A85DE8FE-3872-3886-A76D-0A23956296B6}"/>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335;p34">
            <a:extLst>
              <a:ext uri="{FF2B5EF4-FFF2-40B4-BE49-F238E27FC236}">
                <a16:creationId xmlns:a16="http://schemas.microsoft.com/office/drawing/2014/main" id="{8816113C-A373-A1B5-ADBC-0C95C619BC55}"/>
              </a:ext>
            </a:extLst>
          </p:cNvPr>
          <p:cNvGrpSpPr/>
          <p:nvPr/>
        </p:nvGrpSpPr>
        <p:grpSpPr>
          <a:xfrm>
            <a:off x="7567343" y="-55593"/>
            <a:ext cx="1530261" cy="4155628"/>
            <a:chOff x="7350442" y="2608992"/>
            <a:chExt cx="777239" cy="1673160"/>
          </a:xfrm>
        </p:grpSpPr>
        <p:sp>
          <p:nvSpPr>
            <p:cNvPr id="52" name="Google Shape;336;p34">
              <a:extLst>
                <a:ext uri="{FF2B5EF4-FFF2-40B4-BE49-F238E27FC236}">
                  <a16:creationId xmlns:a16="http://schemas.microsoft.com/office/drawing/2014/main" id="{24C14C0A-4919-9FDC-1C51-3DF96867A80B}"/>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37;p34">
              <a:extLst>
                <a:ext uri="{FF2B5EF4-FFF2-40B4-BE49-F238E27FC236}">
                  <a16:creationId xmlns:a16="http://schemas.microsoft.com/office/drawing/2014/main" id="{056F4344-21FC-9B1D-3872-3D8069466B33}"/>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38;p34">
              <a:extLst>
                <a:ext uri="{FF2B5EF4-FFF2-40B4-BE49-F238E27FC236}">
                  <a16:creationId xmlns:a16="http://schemas.microsoft.com/office/drawing/2014/main" id="{D7E4B54B-0D36-11EC-E53A-10A6EDB37F46}"/>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39;p34">
              <a:extLst>
                <a:ext uri="{FF2B5EF4-FFF2-40B4-BE49-F238E27FC236}">
                  <a16:creationId xmlns:a16="http://schemas.microsoft.com/office/drawing/2014/main" id="{4AF5CF97-A11B-5949-C84F-F3A39CA2B2D9}"/>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40;p34">
              <a:extLst>
                <a:ext uri="{FF2B5EF4-FFF2-40B4-BE49-F238E27FC236}">
                  <a16:creationId xmlns:a16="http://schemas.microsoft.com/office/drawing/2014/main" id="{34FAFAFA-E9A1-5A7D-6F94-731F86EB7871}"/>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41;p34">
              <a:extLst>
                <a:ext uri="{FF2B5EF4-FFF2-40B4-BE49-F238E27FC236}">
                  <a16:creationId xmlns:a16="http://schemas.microsoft.com/office/drawing/2014/main" id="{8BE6ACAA-433B-CD5B-44B8-B1B48077E72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42;p34">
              <a:extLst>
                <a:ext uri="{FF2B5EF4-FFF2-40B4-BE49-F238E27FC236}">
                  <a16:creationId xmlns:a16="http://schemas.microsoft.com/office/drawing/2014/main" id="{BC9A92A5-6663-F146-B6B3-5A9730F97D4A}"/>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43;p34">
              <a:extLst>
                <a:ext uri="{FF2B5EF4-FFF2-40B4-BE49-F238E27FC236}">
                  <a16:creationId xmlns:a16="http://schemas.microsoft.com/office/drawing/2014/main" id="{22C119D3-1524-4A93-0AE1-61FE5EDE4E7B}"/>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18" name="Google Shape;351;p35">
            <a:extLst>
              <a:ext uri="{FF2B5EF4-FFF2-40B4-BE49-F238E27FC236}">
                <a16:creationId xmlns:a16="http://schemas.microsoft.com/office/drawing/2014/main" id="{B8F3585A-5744-51EB-6AE1-47DB3B80E980}"/>
              </a:ext>
            </a:extLst>
          </p:cNvPr>
          <p:cNvGrpSpPr/>
          <p:nvPr/>
        </p:nvGrpSpPr>
        <p:grpSpPr>
          <a:xfrm rot="5400000">
            <a:off x="6619706" y="2774485"/>
            <a:ext cx="2029371" cy="4383847"/>
            <a:chOff x="7350442" y="2608992"/>
            <a:chExt cx="777239" cy="1673160"/>
          </a:xfrm>
        </p:grpSpPr>
        <p:sp>
          <p:nvSpPr>
            <p:cNvPr id="19" name="Google Shape;352;p35">
              <a:extLst>
                <a:ext uri="{FF2B5EF4-FFF2-40B4-BE49-F238E27FC236}">
                  <a16:creationId xmlns:a16="http://schemas.microsoft.com/office/drawing/2014/main" id="{CC9D3831-BF3E-44B7-5013-22FD8E08662C}"/>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53;p35">
              <a:extLst>
                <a:ext uri="{FF2B5EF4-FFF2-40B4-BE49-F238E27FC236}">
                  <a16:creationId xmlns:a16="http://schemas.microsoft.com/office/drawing/2014/main" id="{AA562A03-7662-8196-0D0B-B1EB938B7997}"/>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54;p35">
              <a:extLst>
                <a:ext uri="{FF2B5EF4-FFF2-40B4-BE49-F238E27FC236}">
                  <a16:creationId xmlns:a16="http://schemas.microsoft.com/office/drawing/2014/main" id="{794FA391-3859-A924-AE44-D0502EB6B0C4}"/>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55;p35">
              <a:extLst>
                <a:ext uri="{FF2B5EF4-FFF2-40B4-BE49-F238E27FC236}">
                  <a16:creationId xmlns:a16="http://schemas.microsoft.com/office/drawing/2014/main" id="{36625D33-2FD9-AA0D-2CCB-A0E812A8F80A}"/>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56;p35">
              <a:extLst>
                <a:ext uri="{FF2B5EF4-FFF2-40B4-BE49-F238E27FC236}">
                  <a16:creationId xmlns:a16="http://schemas.microsoft.com/office/drawing/2014/main" id="{0ADE534F-7CDD-4A0D-CBAF-723F36DCED2F}"/>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57;p35">
              <a:extLst>
                <a:ext uri="{FF2B5EF4-FFF2-40B4-BE49-F238E27FC236}">
                  <a16:creationId xmlns:a16="http://schemas.microsoft.com/office/drawing/2014/main" id="{43A095B4-2FD4-A2F3-4C48-8B4FC2790CE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58;p35">
              <a:extLst>
                <a:ext uri="{FF2B5EF4-FFF2-40B4-BE49-F238E27FC236}">
                  <a16:creationId xmlns:a16="http://schemas.microsoft.com/office/drawing/2014/main" id="{76BFC4B0-5471-F006-3698-58A9BDE8C2F7}"/>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59;p35">
              <a:extLst>
                <a:ext uri="{FF2B5EF4-FFF2-40B4-BE49-F238E27FC236}">
                  <a16:creationId xmlns:a16="http://schemas.microsoft.com/office/drawing/2014/main" id="{4075D24A-EBB5-D657-480D-9E30AEB63DA3}"/>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TextBox 33">
            <a:extLst>
              <a:ext uri="{FF2B5EF4-FFF2-40B4-BE49-F238E27FC236}">
                <a16:creationId xmlns:a16="http://schemas.microsoft.com/office/drawing/2014/main" id="{10D51233-0F96-87A6-3B22-F087E893C714}"/>
              </a:ext>
            </a:extLst>
          </p:cNvPr>
          <p:cNvSpPr txBox="1"/>
          <p:nvPr/>
        </p:nvSpPr>
        <p:spPr>
          <a:xfrm>
            <a:off x="175347" y="147074"/>
            <a:ext cx="5689600" cy="830997"/>
          </a:xfrm>
          <a:prstGeom prst="rect">
            <a:avLst/>
          </a:prstGeom>
          <a:noFill/>
        </p:spPr>
        <p:txBody>
          <a:bodyPr wrap="square">
            <a:spAutoFit/>
          </a:bodyPr>
          <a:lstStyle/>
          <a:p>
            <a:r>
              <a:rPr kumimoji="0" lang="vi-VN" sz="4800" b="0" i="0" u="none" strike="noStrike" kern="0" cap="none" spc="0" normalizeH="0" baseline="0" noProof="0" err="1">
                <a:ln>
                  <a:noFill/>
                </a:ln>
                <a:solidFill>
                  <a:srgbClr val="96FFF3"/>
                </a:solidFill>
                <a:effectLst/>
                <a:uLnTx/>
                <a:uFillTx/>
                <a:latin typeface="Be Vietnam Pro" pitchFamily="2" charset="-93"/>
                <a:sym typeface="Oswald"/>
              </a:rPr>
              <a:t>Heap</a:t>
            </a:r>
            <a:r>
              <a:rPr kumimoji="0" lang="vi-VN" sz="4800" b="0" i="0" u="none" strike="noStrike" kern="0" cap="none" spc="0" normalizeH="0" baseline="0" noProof="0">
                <a:ln>
                  <a:noFill/>
                </a:ln>
                <a:solidFill>
                  <a:srgbClr val="96FFF3"/>
                </a:solidFill>
                <a:effectLst/>
                <a:uLnTx/>
                <a:uFillTx/>
                <a:latin typeface="Be Vietnam Pro" pitchFamily="2" charset="-93"/>
                <a:sym typeface="Oswald"/>
              </a:rPr>
              <a:t> ?</a:t>
            </a:r>
            <a:endParaRPr lang="vi-VN"/>
          </a:p>
        </p:txBody>
      </p:sp>
      <p:pic>
        <p:nvPicPr>
          <p:cNvPr id="1028" name="Picture 4" descr="See the source image">
            <a:extLst>
              <a:ext uri="{FF2B5EF4-FFF2-40B4-BE49-F238E27FC236}">
                <a16:creationId xmlns:a16="http://schemas.microsoft.com/office/drawing/2014/main" id="{990DD9A8-017E-2E1E-A0DF-0C1B91687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873" y="668268"/>
            <a:ext cx="6694386" cy="391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093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324600" y="266700"/>
            <a:ext cx="38664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4800" err="1">
                <a:solidFill>
                  <a:schemeClr val="accent1"/>
                </a:solidFill>
                <a:latin typeface="Be Vietnam Pro" pitchFamily="2" charset="-93"/>
              </a:rPr>
              <a:t>Heap</a:t>
            </a:r>
            <a:r>
              <a:rPr lang="vi-VN" sz="4800">
                <a:solidFill>
                  <a:schemeClr val="accent1"/>
                </a:solidFill>
                <a:latin typeface="Be Vietnam Pro" pitchFamily="2" charset="-93"/>
              </a:rPr>
              <a:t> ?</a:t>
            </a:r>
          </a:p>
        </p:txBody>
      </p:sp>
      <p:sp>
        <p:nvSpPr>
          <p:cNvPr id="361" name="Google Shape;361;p35"/>
          <p:cNvSpPr txBox="1">
            <a:spLocks noGrp="1"/>
          </p:cNvSpPr>
          <p:nvPr>
            <p:ph type="body" idx="1"/>
          </p:nvPr>
        </p:nvSpPr>
        <p:spPr>
          <a:xfrm>
            <a:off x="956745" y="1445872"/>
            <a:ext cx="4930118" cy="231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2400" err="1">
                <a:latin typeface="Be Vietnam Pro" pitchFamily="2" charset="-93"/>
              </a:rPr>
              <a:t>Heap</a:t>
            </a:r>
            <a:r>
              <a:rPr lang="vi-VN" sz="2400">
                <a:latin typeface="Be Vietnam Pro" pitchFamily="2" charset="-93"/>
              </a:rPr>
              <a:t> </a:t>
            </a:r>
            <a:r>
              <a:rPr lang="vi-VN" sz="2400" err="1">
                <a:latin typeface="Be Vietnam Pro" pitchFamily="2" charset="-93"/>
              </a:rPr>
              <a:t>cũng</a:t>
            </a:r>
            <a:r>
              <a:rPr lang="vi-VN" sz="2400">
                <a:latin typeface="Be Vietnam Pro" pitchFamily="2" charset="-93"/>
              </a:rPr>
              <a:t> </a:t>
            </a:r>
            <a:r>
              <a:rPr lang="vi-VN" sz="2400" err="1">
                <a:latin typeface="Be Vietnam Pro" pitchFamily="2" charset="-93"/>
              </a:rPr>
              <a:t>là</a:t>
            </a:r>
            <a:r>
              <a:rPr lang="vi-VN" sz="2400">
                <a:latin typeface="Be Vietnam Pro" pitchFamily="2" charset="-93"/>
              </a:rPr>
              <a:t> </a:t>
            </a:r>
            <a:r>
              <a:rPr lang="vi-VN" sz="2400" err="1">
                <a:latin typeface="Be Vietnam Pro" pitchFamily="2" charset="-93"/>
              </a:rPr>
              <a:t>một</a:t>
            </a:r>
            <a:r>
              <a:rPr lang="vi-VN" sz="2400">
                <a:latin typeface="Be Vietnam Pro" pitchFamily="2" charset="-93"/>
              </a:rPr>
              <a:t> cây </a:t>
            </a:r>
            <a:r>
              <a:rPr lang="vi-VN" sz="2400" err="1">
                <a:latin typeface="Be Vietnam Pro" pitchFamily="2" charset="-93"/>
              </a:rPr>
              <a:t>nhị</a:t>
            </a:r>
            <a:r>
              <a:rPr lang="vi-VN" sz="2400">
                <a:latin typeface="Be Vietnam Pro" pitchFamily="2" charset="-93"/>
              </a:rPr>
              <a:t> phân, </a:t>
            </a:r>
            <a:r>
              <a:rPr lang="vi-VN" sz="2400" err="1">
                <a:latin typeface="Be Vietnam Pro" pitchFamily="2" charset="-93"/>
              </a:rPr>
              <a:t>khác</a:t>
            </a:r>
            <a:r>
              <a:rPr lang="vi-VN" sz="2400">
                <a:latin typeface="Be Vietnam Pro" pitchFamily="2" charset="-93"/>
              </a:rPr>
              <a:t> </a:t>
            </a:r>
            <a:r>
              <a:rPr lang="vi-VN" sz="2400" err="1">
                <a:latin typeface="Be Vietnam Pro" pitchFamily="2" charset="-93"/>
              </a:rPr>
              <a:t>với</a:t>
            </a:r>
            <a:r>
              <a:rPr lang="vi-VN" sz="2400">
                <a:latin typeface="Be Vietnam Pro" pitchFamily="2" charset="-93"/>
              </a:rPr>
              <a:t> cây </a:t>
            </a:r>
            <a:r>
              <a:rPr lang="vi-VN" sz="2400" err="1">
                <a:latin typeface="Be Vietnam Pro" pitchFamily="2" charset="-93"/>
              </a:rPr>
              <a:t>tìm</a:t>
            </a:r>
            <a:r>
              <a:rPr lang="vi-VN" sz="2400">
                <a:latin typeface="Be Vietnam Pro" pitchFamily="2" charset="-93"/>
              </a:rPr>
              <a:t> </a:t>
            </a:r>
            <a:r>
              <a:rPr lang="vi-VN" sz="2400" err="1">
                <a:latin typeface="Be Vietnam Pro" pitchFamily="2" charset="-93"/>
              </a:rPr>
              <a:t>kiếm</a:t>
            </a:r>
            <a:r>
              <a:rPr lang="vi-VN" sz="2400">
                <a:latin typeface="Be Vietnam Pro" pitchFamily="2" charset="-93"/>
              </a:rPr>
              <a:t> </a:t>
            </a:r>
            <a:r>
              <a:rPr lang="vi-VN" sz="2400" err="1">
                <a:latin typeface="Be Vietnam Pro" pitchFamily="2" charset="-93"/>
              </a:rPr>
              <a:t>nhị</a:t>
            </a:r>
            <a:r>
              <a:rPr lang="vi-VN" sz="2400">
                <a:latin typeface="Be Vietnam Pro" pitchFamily="2" charset="-93"/>
              </a:rPr>
              <a:t> phân, </a:t>
            </a:r>
            <a:r>
              <a:rPr lang="vi-VN" sz="2400" err="1">
                <a:latin typeface="Be Vietnam Pro" pitchFamily="2" charset="-93"/>
              </a:rPr>
              <a:t>heap</a:t>
            </a:r>
            <a:r>
              <a:rPr lang="vi-VN" sz="2400">
                <a:latin typeface="Be Vietnam Pro" pitchFamily="2" charset="-93"/>
              </a:rPr>
              <a:t> </a:t>
            </a:r>
            <a:r>
              <a:rPr lang="vi-VN" sz="2400" err="1">
                <a:latin typeface="Be Vietnam Pro" pitchFamily="2" charset="-93"/>
              </a:rPr>
              <a:t>có</a:t>
            </a:r>
            <a:r>
              <a:rPr lang="vi-VN" sz="2400">
                <a:latin typeface="Be Vietnam Pro" pitchFamily="2" charset="-93"/>
              </a:rPr>
              <a:t> </a:t>
            </a:r>
            <a:r>
              <a:rPr lang="vi-VN" sz="2400" err="1">
                <a:latin typeface="Be Vietnam Pro" pitchFamily="2" charset="-93"/>
              </a:rPr>
              <a:t>tính</a:t>
            </a:r>
            <a:r>
              <a:rPr lang="vi-VN" sz="2400">
                <a:latin typeface="Be Vietnam Pro" pitchFamily="2" charset="-93"/>
              </a:rPr>
              <a:t> </a:t>
            </a:r>
            <a:r>
              <a:rPr lang="vi-VN" sz="2400" err="1">
                <a:latin typeface="Be Vietnam Pro" pitchFamily="2" charset="-93"/>
              </a:rPr>
              <a:t>chất</a:t>
            </a:r>
            <a:r>
              <a:rPr lang="vi-VN" sz="2400">
                <a:latin typeface="Be Vietnam Pro" pitchFamily="2" charset="-93"/>
              </a:rPr>
              <a:t>:</a:t>
            </a:r>
          </a:p>
          <a:p>
            <a:pPr marL="0" lvl="0" indent="0" algn="l" rtl="0">
              <a:spcBef>
                <a:spcPts val="0"/>
              </a:spcBef>
              <a:spcAft>
                <a:spcPts val="0"/>
              </a:spcAft>
              <a:buNone/>
            </a:pPr>
            <a:endParaRPr lang="vi-VN" sz="2400">
              <a:latin typeface="Be Vietnam Pro" pitchFamily="2" charset="-93"/>
            </a:endParaRPr>
          </a:p>
          <a:p>
            <a:pPr marL="0" lvl="0" indent="0" algn="l" rtl="0">
              <a:spcBef>
                <a:spcPts val="0"/>
              </a:spcBef>
              <a:spcAft>
                <a:spcPts val="0"/>
              </a:spcAft>
              <a:buNone/>
            </a:pPr>
            <a:r>
              <a:rPr lang="vi-VN" sz="2400" err="1">
                <a:latin typeface="Be Vietnam Pro" pitchFamily="2" charset="-93"/>
              </a:rPr>
              <a:t>Khóa</a:t>
            </a:r>
            <a:r>
              <a:rPr lang="vi-VN" sz="2400">
                <a:latin typeface="Be Vietnam Pro" pitchFamily="2" charset="-93"/>
              </a:rPr>
              <a:t> </a:t>
            </a:r>
            <a:r>
              <a:rPr lang="vi-VN" sz="2400" err="1">
                <a:latin typeface="Be Vietnam Pro" pitchFamily="2" charset="-93"/>
              </a:rPr>
              <a:t>của</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cha luôn </a:t>
            </a:r>
            <a:r>
              <a:rPr lang="vi-VN" sz="2400" err="1">
                <a:latin typeface="Be Vietnam Pro" pitchFamily="2" charset="-93"/>
              </a:rPr>
              <a:t>luôn</a:t>
            </a:r>
            <a:r>
              <a:rPr lang="vi-VN" sz="2400">
                <a:latin typeface="Be Vietnam Pro" pitchFamily="2" charset="-93"/>
              </a:rPr>
              <a:t> </a:t>
            </a:r>
            <a:r>
              <a:rPr lang="vi-VN" sz="2400" err="1">
                <a:latin typeface="Be Vietnam Pro" pitchFamily="2" charset="-93"/>
              </a:rPr>
              <a:t>lớn</a:t>
            </a:r>
            <a:r>
              <a:rPr lang="vi-VN" sz="2400">
                <a:latin typeface="Be Vietnam Pro" pitchFamily="2" charset="-93"/>
              </a:rPr>
              <a:t> hơn </a:t>
            </a:r>
            <a:r>
              <a:rPr lang="vi-VN" sz="2400" err="1">
                <a:latin typeface="Be Vietnam Pro" pitchFamily="2" charset="-93"/>
              </a:rPr>
              <a:t>các</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con (</a:t>
            </a:r>
            <a:r>
              <a:rPr lang="vi-VN" sz="2400" err="1">
                <a:latin typeface="Be Vietnam Pro" pitchFamily="2" charset="-93"/>
              </a:rPr>
              <a:t>đối</a:t>
            </a:r>
            <a:r>
              <a:rPr lang="vi-VN" sz="2400">
                <a:latin typeface="Be Vietnam Pro" pitchFamily="2" charset="-93"/>
              </a:rPr>
              <a:t> </a:t>
            </a:r>
            <a:r>
              <a:rPr lang="vi-VN" sz="2400" err="1">
                <a:latin typeface="Be Vietnam Pro" pitchFamily="2" charset="-93"/>
              </a:rPr>
              <a:t>với</a:t>
            </a:r>
            <a:r>
              <a:rPr lang="vi-VN" sz="2400">
                <a:latin typeface="Be Vietnam Pro" pitchFamily="2" charset="-93"/>
              </a:rPr>
              <a:t> </a:t>
            </a:r>
            <a:r>
              <a:rPr lang="vi-VN" sz="2400" err="1">
                <a:latin typeface="Be Vietnam Pro" pitchFamily="2" charset="-93"/>
              </a:rPr>
              <a:t>max</a:t>
            </a:r>
            <a:r>
              <a:rPr lang="vi-VN" sz="2400">
                <a:latin typeface="Be Vietnam Pro" pitchFamily="2" charset="-93"/>
              </a:rPr>
              <a:t> </a:t>
            </a:r>
            <a:r>
              <a:rPr lang="vi-VN" sz="2400" err="1">
                <a:latin typeface="Be Vietnam Pro" pitchFamily="2" charset="-93"/>
              </a:rPr>
              <a:t>heap</a:t>
            </a:r>
            <a:r>
              <a:rPr lang="vi-VN" sz="2400">
                <a:latin typeface="Be Vietnam Pro" pitchFamily="2" charset="-93"/>
              </a:rPr>
              <a:t>)</a:t>
            </a:r>
            <a:endParaRPr lang="en-US" sz="2400">
              <a:latin typeface="Be Vietnam Pro" pitchFamily="2" charset="-93"/>
            </a:endParaRPr>
          </a:p>
        </p:txBody>
      </p:sp>
      <p:pic>
        <p:nvPicPr>
          <p:cNvPr id="2050" name="Picture 2" descr="See the source image">
            <a:extLst>
              <a:ext uri="{FF2B5EF4-FFF2-40B4-BE49-F238E27FC236}">
                <a16:creationId xmlns:a16="http://schemas.microsoft.com/office/drawing/2014/main" id="{1BE22C37-88EE-A26F-0DC4-F28510FF5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931" y="243558"/>
            <a:ext cx="2748688" cy="1846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1520482" y="1217072"/>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1591722" y="640707"/>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417754" y="1127278"/>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300" name="Google Shape;300;p33"/>
          <p:cNvSpPr txBox="1">
            <a:spLocks noGrp="1"/>
          </p:cNvSpPr>
          <p:nvPr>
            <p:ph type="subTitle" idx="1"/>
          </p:nvPr>
        </p:nvSpPr>
        <p:spPr>
          <a:xfrm>
            <a:off x="1919271" y="2472316"/>
            <a:ext cx="2386500" cy="46660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err="1">
                <a:latin typeface="Be Vietnam Pro" pitchFamily="2" charset="-93"/>
              </a:rPr>
              <a:t>Heap</a:t>
            </a:r>
            <a:r>
              <a:rPr lang="vi-VN" sz="3600">
                <a:latin typeface="Be Vietnam Pro" pitchFamily="2" charset="-93"/>
              </a:rPr>
              <a:t> ?</a:t>
            </a:r>
          </a:p>
        </p:txBody>
      </p:sp>
      <p:sp>
        <p:nvSpPr>
          <p:cNvPr id="301" name="Google Shape;301;p33"/>
          <p:cNvSpPr txBox="1">
            <a:spLocks noGrp="1"/>
          </p:cNvSpPr>
          <p:nvPr>
            <p:ph type="subTitle" idx="2"/>
          </p:nvPr>
        </p:nvSpPr>
        <p:spPr>
          <a:xfrm>
            <a:off x="4084774" y="2501184"/>
            <a:ext cx="408425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err="1">
                <a:latin typeface="Be Vietnam Pro" pitchFamily="2" charset="-93"/>
              </a:rPr>
              <a:t>Binary</a:t>
            </a:r>
            <a:r>
              <a:rPr lang="vi-VN" sz="3600">
                <a:latin typeface="Be Vietnam Pro" pitchFamily="2" charset="-93"/>
              </a:rPr>
              <a:t> </a:t>
            </a:r>
            <a:r>
              <a:rPr lang="vi-VN" sz="3600" err="1">
                <a:latin typeface="Be Vietnam Pro" pitchFamily="2" charset="-93"/>
              </a:rPr>
              <a:t>search</a:t>
            </a:r>
            <a:r>
              <a:rPr lang="vi-VN" sz="3600">
                <a:latin typeface="Be Vietnam Pro" pitchFamily="2" charset="-93"/>
              </a:rPr>
              <a:t> </a:t>
            </a:r>
            <a:r>
              <a:rPr lang="vi-VN" sz="3600" err="1">
                <a:latin typeface="Be Vietnam Pro" pitchFamily="2" charset="-93"/>
              </a:rPr>
              <a:t>tree</a:t>
            </a:r>
            <a:r>
              <a:rPr lang="vi-VN" sz="3600">
                <a:latin typeface="Be Vietnam Pro" pitchFamily="2" charset="-93"/>
              </a:rPr>
              <a:t> ?</a:t>
            </a:r>
            <a:endParaRPr sz="3600">
              <a:latin typeface="Be Vietnam Pro" pitchFamily="2" charset="-93"/>
            </a:endParaRPr>
          </a:p>
        </p:txBody>
      </p:sp>
      <p:sp>
        <p:nvSpPr>
          <p:cNvPr id="303" name="Google Shape;303;p33"/>
          <p:cNvSpPr txBox="1">
            <a:spLocks noGrp="1"/>
          </p:cNvSpPr>
          <p:nvPr>
            <p:ph type="title"/>
          </p:nvPr>
        </p:nvSpPr>
        <p:spPr>
          <a:xfrm>
            <a:off x="717750" y="284022"/>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4800" err="1">
                <a:latin typeface="Be Vietnam Pro" pitchFamily="2" charset="-93"/>
              </a:rPr>
              <a:t>Kiến</a:t>
            </a:r>
            <a:r>
              <a:rPr lang="vi-VN" sz="4800">
                <a:latin typeface="Be Vietnam Pro" pitchFamily="2" charset="-93"/>
              </a:rPr>
              <a:t> </a:t>
            </a:r>
            <a:r>
              <a:rPr lang="vi-VN" sz="4800" err="1">
                <a:latin typeface="Be Vietnam Pro" pitchFamily="2" charset="-93"/>
              </a:rPr>
              <a:t>thức</a:t>
            </a:r>
            <a:r>
              <a:rPr lang="vi-VN" sz="4800">
                <a:latin typeface="Be Vietnam Pro" pitchFamily="2" charset="-93"/>
              </a:rPr>
              <a:t> </a:t>
            </a:r>
            <a:r>
              <a:rPr lang="vi-VN" sz="4800" err="1">
                <a:latin typeface="Be Vietnam Pro" pitchFamily="2" charset="-93"/>
              </a:rPr>
              <a:t>cần</a:t>
            </a:r>
            <a:r>
              <a:rPr lang="vi-VN" sz="4800">
                <a:latin typeface="Be Vietnam Pro" pitchFamily="2" charset="-93"/>
              </a:rPr>
              <a:t> </a:t>
            </a:r>
            <a:r>
              <a:rPr lang="vi-VN" sz="4800" err="1">
                <a:latin typeface="Be Vietnam Pro" pitchFamily="2" charset="-93"/>
              </a:rPr>
              <a:t>nhớ</a:t>
            </a:r>
            <a:r>
              <a:rPr lang="vi-VN" sz="4800">
                <a:latin typeface="Be Vietnam Pro" pitchFamily="2" charset="-93"/>
              </a:rPr>
              <a:t> ! </a:t>
            </a:r>
            <a:endParaRPr sz="4800">
              <a:solidFill>
                <a:schemeClr val="accent1"/>
              </a:solidFill>
              <a:latin typeface="Be Vietnam Pro" pitchFamily="2" charset="-93"/>
            </a:endParaRPr>
          </a:p>
        </p:txBody>
      </p:sp>
      <p:grpSp>
        <p:nvGrpSpPr>
          <p:cNvPr id="304" name="Google Shape;304;p33"/>
          <p:cNvGrpSpPr/>
          <p:nvPr/>
        </p:nvGrpSpPr>
        <p:grpSpPr>
          <a:xfrm>
            <a:off x="5682363" y="1392034"/>
            <a:ext cx="540282" cy="540193"/>
            <a:chOff x="4794231" y="1522116"/>
            <a:chExt cx="368491" cy="368456"/>
          </a:xfrm>
        </p:grpSpPr>
        <p:sp>
          <p:nvSpPr>
            <p:cNvPr id="305" name="Google Shape;305;p33"/>
            <p:cNvSpPr/>
            <p:nvPr/>
          </p:nvSpPr>
          <p:spPr>
            <a:xfrm>
              <a:off x="5064795" y="1522116"/>
              <a:ext cx="65250" cy="108469"/>
            </a:xfrm>
            <a:custGeom>
              <a:avLst/>
              <a:gdLst/>
              <a:ahLst/>
              <a:cxnLst/>
              <a:rect l="l" t="t" r="r" b="b"/>
              <a:pathLst>
                <a:path w="1857" h="3087" extrusionOk="0">
                  <a:moveTo>
                    <a:pt x="1" y="1"/>
                  </a:moveTo>
                  <a:lnTo>
                    <a:pt x="1" y="601"/>
                  </a:lnTo>
                  <a:lnTo>
                    <a:pt x="1229" y="601"/>
                  </a:lnTo>
                  <a:lnTo>
                    <a:pt x="1229" y="1229"/>
                  </a:lnTo>
                  <a:lnTo>
                    <a:pt x="1" y="1229"/>
                  </a:lnTo>
                  <a:lnTo>
                    <a:pt x="1" y="3087"/>
                  </a:lnTo>
                  <a:lnTo>
                    <a:pt x="1857" y="3087"/>
                  </a:lnTo>
                  <a:lnTo>
                    <a:pt x="1857" y="2486"/>
                  </a:lnTo>
                  <a:lnTo>
                    <a:pt x="628" y="2486"/>
                  </a:lnTo>
                  <a:lnTo>
                    <a:pt x="628" y="1858"/>
                  </a:lnTo>
                  <a:lnTo>
                    <a:pt x="1857" y="1858"/>
                  </a:lnTo>
                  <a:lnTo>
                    <a:pt x="1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4818090" y="1522116"/>
              <a:ext cx="74035" cy="108469"/>
            </a:xfrm>
            <a:custGeom>
              <a:avLst/>
              <a:gdLst/>
              <a:ahLst/>
              <a:cxnLst/>
              <a:rect l="l" t="t" r="r" b="b"/>
              <a:pathLst>
                <a:path w="2107" h="3087" extrusionOk="0">
                  <a:moveTo>
                    <a:pt x="721" y="1"/>
                  </a:moveTo>
                  <a:lnTo>
                    <a:pt x="1" y="706"/>
                  </a:lnTo>
                  <a:lnTo>
                    <a:pt x="446" y="1140"/>
                  </a:lnTo>
                  <a:lnTo>
                    <a:pt x="852" y="743"/>
                  </a:lnTo>
                  <a:lnTo>
                    <a:pt x="852" y="2457"/>
                  </a:lnTo>
                  <a:lnTo>
                    <a:pt x="251" y="2457"/>
                  </a:lnTo>
                  <a:lnTo>
                    <a:pt x="251" y="3087"/>
                  </a:lnTo>
                  <a:lnTo>
                    <a:pt x="2107" y="3087"/>
                  </a:lnTo>
                  <a:lnTo>
                    <a:pt x="2107" y="2457"/>
                  </a:lnTo>
                  <a:lnTo>
                    <a:pt x="1479" y="2457"/>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4923750" y="1554724"/>
              <a:ext cx="109418" cy="151618"/>
            </a:xfrm>
            <a:custGeom>
              <a:avLst/>
              <a:gdLst/>
              <a:ahLst/>
              <a:cxnLst/>
              <a:rect l="l" t="t" r="r" b="b"/>
              <a:pathLst>
                <a:path w="3114" h="4315" extrusionOk="0">
                  <a:moveTo>
                    <a:pt x="2429" y="1229"/>
                  </a:moveTo>
                  <a:cubicBezTo>
                    <a:pt x="2301" y="1589"/>
                    <a:pt x="1959" y="1846"/>
                    <a:pt x="1558" y="1846"/>
                  </a:cubicBezTo>
                  <a:cubicBezTo>
                    <a:pt x="1155" y="1846"/>
                    <a:pt x="813" y="1589"/>
                    <a:pt x="685" y="1229"/>
                  </a:cubicBezTo>
                  <a:close/>
                  <a:moveTo>
                    <a:pt x="1556" y="2469"/>
                  </a:moveTo>
                  <a:cubicBezTo>
                    <a:pt x="1959" y="2469"/>
                    <a:pt x="2301" y="2728"/>
                    <a:pt x="2429" y="3086"/>
                  </a:cubicBezTo>
                  <a:lnTo>
                    <a:pt x="685" y="3086"/>
                  </a:lnTo>
                  <a:cubicBezTo>
                    <a:pt x="813" y="2728"/>
                    <a:pt x="1155" y="2469"/>
                    <a:pt x="1556" y="2469"/>
                  </a:cubicBezTo>
                  <a:close/>
                  <a:moveTo>
                    <a:pt x="1" y="1"/>
                  </a:moveTo>
                  <a:lnTo>
                    <a:pt x="1" y="862"/>
                  </a:lnTo>
                  <a:cubicBezTo>
                    <a:pt x="1" y="1375"/>
                    <a:pt x="248" y="1830"/>
                    <a:pt x="630" y="2117"/>
                  </a:cubicBezTo>
                  <a:cubicBezTo>
                    <a:pt x="248" y="2404"/>
                    <a:pt x="1" y="2860"/>
                    <a:pt x="1" y="3374"/>
                  </a:cubicBezTo>
                  <a:lnTo>
                    <a:pt x="1" y="4315"/>
                  </a:lnTo>
                  <a:lnTo>
                    <a:pt x="628" y="4315"/>
                  </a:lnTo>
                  <a:lnTo>
                    <a:pt x="628" y="3687"/>
                  </a:lnTo>
                  <a:lnTo>
                    <a:pt x="2486" y="3687"/>
                  </a:lnTo>
                  <a:lnTo>
                    <a:pt x="2486" y="4315"/>
                  </a:lnTo>
                  <a:lnTo>
                    <a:pt x="3113" y="4315"/>
                  </a:lnTo>
                  <a:lnTo>
                    <a:pt x="3113" y="3455"/>
                  </a:lnTo>
                  <a:cubicBezTo>
                    <a:pt x="3113" y="2942"/>
                    <a:pt x="2867" y="2486"/>
                    <a:pt x="2484" y="2199"/>
                  </a:cubicBezTo>
                  <a:cubicBezTo>
                    <a:pt x="2867" y="1913"/>
                    <a:pt x="3113" y="1457"/>
                    <a:pt x="3113" y="944"/>
                  </a:cubicBezTo>
                  <a:lnTo>
                    <a:pt x="3113" y="1"/>
                  </a:lnTo>
                  <a:lnTo>
                    <a:pt x="2486" y="1"/>
                  </a:lnTo>
                  <a:lnTo>
                    <a:pt x="2486"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4794231" y="1732382"/>
              <a:ext cx="130501" cy="158189"/>
            </a:xfrm>
            <a:custGeom>
              <a:avLst/>
              <a:gdLst/>
              <a:ahLst/>
              <a:cxnLst/>
              <a:rect l="l" t="t" r="r" b="b"/>
              <a:pathLst>
                <a:path w="3714" h="4502" extrusionOk="0">
                  <a:moveTo>
                    <a:pt x="662" y="1"/>
                  </a:moveTo>
                  <a:cubicBezTo>
                    <a:pt x="259" y="342"/>
                    <a:pt x="0" y="852"/>
                    <a:pt x="0" y="1420"/>
                  </a:cubicBezTo>
                  <a:lnTo>
                    <a:pt x="0" y="2162"/>
                  </a:lnTo>
                  <a:lnTo>
                    <a:pt x="629" y="2779"/>
                  </a:lnTo>
                  <a:lnTo>
                    <a:pt x="629" y="4501"/>
                  </a:lnTo>
                  <a:lnTo>
                    <a:pt x="3086" y="4501"/>
                  </a:lnTo>
                  <a:lnTo>
                    <a:pt x="3086" y="2779"/>
                  </a:lnTo>
                  <a:lnTo>
                    <a:pt x="3714" y="2162"/>
                  </a:lnTo>
                  <a:lnTo>
                    <a:pt x="3714" y="1420"/>
                  </a:lnTo>
                  <a:cubicBezTo>
                    <a:pt x="3714" y="852"/>
                    <a:pt x="3456" y="342"/>
                    <a:pt x="3052" y="1"/>
                  </a:cubicBezTo>
                  <a:cubicBezTo>
                    <a:pt x="2720" y="328"/>
                    <a:pt x="2288" y="492"/>
                    <a:pt x="1857" y="492"/>
                  </a:cubicBezTo>
                  <a:cubicBezTo>
                    <a:pt x="1426"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4821358" y="1652127"/>
              <a:ext cx="75827" cy="75932"/>
            </a:xfrm>
            <a:custGeom>
              <a:avLst/>
              <a:gdLst/>
              <a:ahLst/>
              <a:cxnLst/>
              <a:rect l="l" t="t" r="r" b="b"/>
              <a:pathLst>
                <a:path w="2158" h="2161" extrusionOk="0">
                  <a:moveTo>
                    <a:pt x="1078" y="1"/>
                  </a:moveTo>
                  <a:cubicBezTo>
                    <a:pt x="483" y="1"/>
                    <a:pt x="0" y="484"/>
                    <a:pt x="0" y="1080"/>
                  </a:cubicBezTo>
                  <a:cubicBezTo>
                    <a:pt x="0" y="1677"/>
                    <a:pt x="483" y="2160"/>
                    <a:pt x="1078" y="2160"/>
                  </a:cubicBezTo>
                  <a:cubicBezTo>
                    <a:pt x="1675" y="2160"/>
                    <a:pt x="2158" y="1677"/>
                    <a:pt x="2158" y="1080"/>
                  </a:cubicBezTo>
                  <a:cubicBezTo>
                    <a:pt x="2158" y="484"/>
                    <a:pt x="1675" y="1"/>
                    <a:pt x="1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032187" y="1732382"/>
              <a:ext cx="130536" cy="158189"/>
            </a:xfrm>
            <a:custGeom>
              <a:avLst/>
              <a:gdLst/>
              <a:ahLst/>
              <a:cxnLst/>
              <a:rect l="l" t="t" r="r" b="b"/>
              <a:pathLst>
                <a:path w="3715" h="4502" extrusionOk="0">
                  <a:moveTo>
                    <a:pt x="662" y="1"/>
                  </a:moveTo>
                  <a:cubicBezTo>
                    <a:pt x="258" y="342"/>
                    <a:pt x="1" y="852"/>
                    <a:pt x="1" y="1420"/>
                  </a:cubicBezTo>
                  <a:lnTo>
                    <a:pt x="1" y="2162"/>
                  </a:lnTo>
                  <a:lnTo>
                    <a:pt x="628" y="2779"/>
                  </a:lnTo>
                  <a:lnTo>
                    <a:pt x="628" y="4501"/>
                  </a:lnTo>
                  <a:lnTo>
                    <a:pt x="3085" y="4501"/>
                  </a:lnTo>
                  <a:lnTo>
                    <a:pt x="3085" y="2779"/>
                  </a:lnTo>
                  <a:lnTo>
                    <a:pt x="3713" y="2162"/>
                  </a:lnTo>
                  <a:lnTo>
                    <a:pt x="3713" y="1420"/>
                  </a:lnTo>
                  <a:cubicBezTo>
                    <a:pt x="3714" y="852"/>
                    <a:pt x="3455" y="342"/>
                    <a:pt x="3051" y="1"/>
                  </a:cubicBezTo>
                  <a:cubicBezTo>
                    <a:pt x="2719" y="328"/>
                    <a:pt x="2287" y="492"/>
                    <a:pt x="1856" y="492"/>
                  </a:cubicBezTo>
                  <a:cubicBezTo>
                    <a:pt x="1425"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059735" y="1652127"/>
              <a:ext cx="75862" cy="75932"/>
            </a:xfrm>
            <a:custGeom>
              <a:avLst/>
              <a:gdLst/>
              <a:ahLst/>
              <a:cxnLst/>
              <a:rect l="l" t="t" r="r" b="b"/>
              <a:pathLst>
                <a:path w="2159" h="2161" extrusionOk="0">
                  <a:moveTo>
                    <a:pt x="1079" y="1"/>
                  </a:moveTo>
                  <a:cubicBezTo>
                    <a:pt x="484" y="1"/>
                    <a:pt x="0" y="484"/>
                    <a:pt x="0" y="1080"/>
                  </a:cubicBezTo>
                  <a:cubicBezTo>
                    <a:pt x="0" y="1677"/>
                    <a:pt x="484" y="2160"/>
                    <a:pt x="1079" y="2160"/>
                  </a:cubicBezTo>
                  <a:cubicBezTo>
                    <a:pt x="1675" y="2160"/>
                    <a:pt x="2158" y="1677"/>
                    <a:pt x="2158" y="1080"/>
                  </a:cubicBezTo>
                  <a:cubicBezTo>
                    <a:pt x="2158" y="484"/>
                    <a:pt x="1675"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3"/>
          <p:cNvSpPr/>
          <p:nvPr/>
        </p:nvSpPr>
        <p:spPr>
          <a:xfrm>
            <a:off x="2534133" y="1132858"/>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313" name="Google Shape;313;p33"/>
          <p:cNvGrpSpPr/>
          <p:nvPr/>
        </p:nvGrpSpPr>
        <p:grpSpPr>
          <a:xfrm>
            <a:off x="2784831" y="1416222"/>
            <a:ext cx="540296" cy="526890"/>
            <a:chOff x="720246" y="2726194"/>
            <a:chExt cx="368174" cy="359039"/>
          </a:xfrm>
        </p:grpSpPr>
        <p:sp>
          <p:nvSpPr>
            <p:cNvPr id="314" name="Google Shape;314;p33"/>
            <p:cNvSpPr/>
            <p:nvPr/>
          </p:nvSpPr>
          <p:spPr>
            <a:xfrm>
              <a:off x="914771" y="2976096"/>
              <a:ext cx="88757" cy="109137"/>
            </a:xfrm>
            <a:custGeom>
              <a:avLst/>
              <a:gdLst/>
              <a:ahLst/>
              <a:cxnLst/>
              <a:rect l="l" t="t" r="r" b="b"/>
              <a:pathLst>
                <a:path w="2526" h="3106" extrusionOk="0">
                  <a:moveTo>
                    <a:pt x="0" y="0"/>
                  </a:moveTo>
                  <a:lnTo>
                    <a:pt x="0" y="3105"/>
                  </a:lnTo>
                  <a:lnTo>
                    <a:pt x="2525" y="1130"/>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914771" y="2921421"/>
              <a:ext cx="167817" cy="80781"/>
            </a:xfrm>
            <a:custGeom>
              <a:avLst/>
              <a:gdLst/>
              <a:ahLst/>
              <a:cxnLst/>
              <a:rect l="l" t="t" r="r" b="b"/>
              <a:pathLst>
                <a:path w="4776" h="2299" extrusionOk="0">
                  <a:moveTo>
                    <a:pt x="0" y="1"/>
                  </a:moveTo>
                  <a:lnTo>
                    <a:pt x="0" y="928"/>
                  </a:lnTo>
                  <a:lnTo>
                    <a:pt x="1678" y="928"/>
                  </a:lnTo>
                  <a:lnTo>
                    <a:pt x="3024" y="2298"/>
                  </a:lnTo>
                  <a:lnTo>
                    <a:pt x="4775" y="928"/>
                  </a:lnTo>
                  <a:lnTo>
                    <a:pt x="2658" y="928"/>
                  </a:lnTo>
                  <a:lnTo>
                    <a:pt x="1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914771" y="2726651"/>
              <a:ext cx="173650" cy="97858"/>
            </a:xfrm>
            <a:custGeom>
              <a:avLst/>
              <a:gdLst/>
              <a:ahLst/>
              <a:cxnLst/>
              <a:rect l="l" t="t" r="r" b="b"/>
              <a:pathLst>
                <a:path w="4942" h="2785" extrusionOk="0">
                  <a:moveTo>
                    <a:pt x="247" y="1"/>
                  </a:moveTo>
                  <a:lnTo>
                    <a:pt x="0" y="465"/>
                  </a:lnTo>
                  <a:lnTo>
                    <a:pt x="0" y="1857"/>
                  </a:lnTo>
                  <a:lnTo>
                    <a:pt x="2604" y="1857"/>
                  </a:lnTo>
                  <a:lnTo>
                    <a:pt x="3532" y="2785"/>
                  </a:lnTo>
                  <a:lnTo>
                    <a:pt x="4942" y="2785"/>
                  </a:lnTo>
                  <a:lnTo>
                    <a:pt x="4942" y="2361"/>
                  </a:lnTo>
                  <a:lnTo>
                    <a:pt x="2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0246" y="2726194"/>
              <a:ext cx="173439" cy="167500"/>
            </a:xfrm>
            <a:custGeom>
              <a:avLst/>
              <a:gdLst/>
              <a:ahLst/>
              <a:cxnLst/>
              <a:rect l="l" t="t" r="r" b="b"/>
              <a:pathLst>
                <a:path w="4936" h="4767" extrusionOk="0">
                  <a:moveTo>
                    <a:pt x="2931" y="1"/>
                  </a:moveTo>
                  <a:cubicBezTo>
                    <a:pt x="1316" y="1"/>
                    <a:pt x="1" y="1315"/>
                    <a:pt x="1" y="2930"/>
                  </a:cubicBezTo>
                  <a:cubicBezTo>
                    <a:pt x="1" y="3320"/>
                    <a:pt x="68" y="3732"/>
                    <a:pt x="197" y="4163"/>
                  </a:cubicBezTo>
                  <a:lnTo>
                    <a:pt x="1673" y="4163"/>
                  </a:lnTo>
                  <a:lnTo>
                    <a:pt x="2498" y="2719"/>
                  </a:lnTo>
                  <a:lnTo>
                    <a:pt x="3442" y="4767"/>
                  </a:lnTo>
                  <a:lnTo>
                    <a:pt x="3845" y="4163"/>
                  </a:lnTo>
                  <a:lnTo>
                    <a:pt x="4935" y="4163"/>
                  </a:lnTo>
                  <a:lnTo>
                    <a:pt x="4935" y="793"/>
                  </a:lnTo>
                  <a:cubicBezTo>
                    <a:pt x="4401" y="291"/>
                    <a:pt x="3689" y="1"/>
                    <a:pt x="2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35039" y="2869417"/>
              <a:ext cx="158646" cy="215428"/>
            </a:xfrm>
            <a:custGeom>
              <a:avLst/>
              <a:gdLst/>
              <a:ahLst/>
              <a:cxnLst/>
              <a:rect l="l" t="t" r="r" b="b"/>
              <a:pathLst>
                <a:path w="4515" h="6131" extrusionOk="0">
                  <a:moveTo>
                    <a:pt x="2019" y="1"/>
                  </a:moveTo>
                  <a:lnTo>
                    <a:pt x="1610" y="715"/>
                  </a:lnTo>
                  <a:lnTo>
                    <a:pt x="1" y="715"/>
                  </a:lnTo>
                  <a:cubicBezTo>
                    <a:pt x="835" y="2679"/>
                    <a:pt x="2880" y="4801"/>
                    <a:pt x="4514" y="6131"/>
                  </a:cubicBezTo>
                  <a:lnTo>
                    <a:pt x="4514" y="715"/>
                  </a:lnTo>
                  <a:lnTo>
                    <a:pt x="3754" y="715"/>
                  </a:lnTo>
                  <a:lnTo>
                    <a:pt x="2923" y="1961"/>
                  </a:lnTo>
                  <a:lnTo>
                    <a:pt x="2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914771" y="2812985"/>
              <a:ext cx="173650" cy="65250"/>
            </a:xfrm>
            <a:custGeom>
              <a:avLst/>
              <a:gdLst/>
              <a:ahLst/>
              <a:cxnLst/>
              <a:rect l="l" t="t" r="r" b="b"/>
              <a:pathLst>
                <a:path w="4942" h="1857" extrusionOk="0">
                  <a:moveTo>
                    <a:pt x="0" y="1"/>
                  </a:moveTo>
                  <a:lnTo>
                    <a:pt x="0" y="929"/>
                  </a:lnTo>
                  <a:lnTo>
                    <a:pt x="2290" y="929"/>
                  </a:lnTo>
                  <a:lnTo>
                    <a:pt x="3217" y="1857"/>
                  </a:lnTo>
                  <a:lnTo>
                    <a:pt x="4942" y="1857"/>
                  </a:lnTo>
                  <a:lnTo>
                    <a:pt x="4942" y="929"/>
                  </a:lnTo>
                  <a:lnTo>
                    <a:pt x="3270" y="929"/>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914771" y="2867660"/>
              <a:ext cx="173650" cy="65285"/>
            </a:xfrm>
            <a:custGeom>
              <a:avLst/>
              <a:gdLst/>
              <a:ahLst/>
              <a:cxnLst/>
              <a:rect l="l" t="t" r="r" b="b"/>
              <a:pathLst>
                <a:path w="4942" h="1858" extrusionOk="0">
                  <a:moveTo>
                    <a:pt x="0" y="0"/>
                  </a:moveTo>
                  <a:lnTo>
                    <a:pt x="0" y="930"/>
                  </a:lnTo>
                  <a:lnTo>
                    <a:pt x="1981" y="930"/>
                  </a:lnTo>
                  <a:lnTo>
                    <a:pt x="2909" y="1858"/>
                  </a:lnTo>
                  <a:lnTo>
                    <a:pt x="4942" y="1858"/>
                  </a:lnTo>
                  <a:lnTo>
                    <a:pt x="4942" y="930"/>
                  </a:lnTo>
                  <a:lnTo>
                    <a:pt x="2961" y="930"/>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1" name="Google Shape;321;p33"/>
          <p:cNvCxnSpPr/>
          <p:nvPr/>
        </p:nvCxnSpPr>
        <p:spPr>
          <a:xfrm>
            <a:off x="4432300" y="1052576"/>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grpSp>
        <p:nvGrpSpPr>
          <p:cNvPr id="42" name="Google Shape;326;p34">
            <a:extLst>
              <a:ext uri="{FF2B5EF4-FFF2-40B4-BE49-F238E27FC236}">
                <a16:creationId xmlns:a16="http://schemas.microsoft.com/office/drawing/2014/main" id="{7C42EBAA-2CF3-DBBF-D8D1-EA1C261DAA69}"/>
              </a:ext>
            </a:extLst>
          </p:cNvPr>
          <p:cNvGrpSpPr/>
          <p:nvPr/>
        </p:nvGrpSpPr>
        <p:grpSpPr>
          <a:xfrm flipH="1">
            <a:off x="123518" y="-120767"/>
            <a:ext cx="1490979" cy="4155628"/>
            <a:chOff x="7350442" y="2608992"/>
            <a:chExt cx="777239" cy="1673160"/>
          </a:xfrm>
        </p:grpSpPr>
        <p:sp>
          <p:nvSpPr>
            <p:cNvPr id="43" name="Google Shape;327;p34">
              <a:extLst>
                <a:ext uri="{FF2B5EF4-FFF2-40B4-BE49-F238E27FC236}">
                  <a16:creationId xmlns:a16="http://schemas.microsoft.com/office/drawing/2014/main" id="{C2F7833A-FE6C-5AAF-B43D-771D2AE85F5B}"/>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28;p34">
              <a:extLst>
                <a:ext uri="{FF2B5EF4-FFF2-40B4-BE49-F238E27FC236}">
                  <a16:creationId xmlns:a16="http://schemas.microsoft.com/office/drawing/2014/main" id="{27E691B5-0A1E-AB26-0AF6-88E6316E9C35}"/>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29;p34">
              <a:extLst>
                <a:ext uri="{FF2B5EF4-FFF2-40B4-BE49-F238E27FC236}">
                  <a16:creationId xmlns:a16="http://schemas.microsoft.com/office/drawing/2014/main" id="{79A05DF1-BA2C-CC4A-47CE-BE35B16E3FF1}"/>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30;p34">
              <a:extLst>
                <a:ext uri="{FF2B5EF4-FFF2-40B4-BE49-F238E27FC236}">
                  <a16:creationId xmlns:a16="http://schemas.microsoft.com/office/drawing/2014/main" id="{0D8502CA-6B78-BB2D-068C-72B76258DC97}"/>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31;p34">
              <a:extLst>
                <a:ext uri="{FF2B5EF4-FFF2-40B4-BE49-F238E27FC236}">
                  <a16:creationId xmlns:a16="http://schemas.microsoft.com/office/drawing/2014/main" id="{8D2A4AF5-C088-7A1A-DFAF-AFCB63130D52}"/>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32;p34">
              <a:extLst>
                <a:ext uri="{FF2B5EF4-FFF2-40B4-BE49-F238E27FC236}">
                  <a16:creationId xmlns:a16="http://schemas.microsoft.com/office/drawing/2014/main" id="{4EC1EDAF-97D9-9DAF-69EE-460F1056AF60}"/>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33;p34">
              <a:extLst>
                <a:ext uri="{FF2B5EF4-FFF2-40B4-BE49-F238E27FC236}">
                  <a16:creationId xmlns:a16="http://schemas.microsoft.com/office/drawing/2014/main" id="{2B02B429-79F1-1585-ED94-DBEA94063F12}"/>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34;p34">
              <a:extLst>
                <a:ext uri="{FF2B5EF4-FFF2-40B4-BE49-F238E27FC236}">
                  <a16:creationId xmlns:a16="http://schemas.microsoft.com/office/drawing/2014/main" id="{A85DE8FE-3872-3886-A76D-0A23956296B6}"/>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335;p34">
            <a:extLst>
              <a:ext uri="{FF2B5EF4-FFF2-40B4-BE49-F238E27FC236}">
                <a16:creationId xmlns:a16="http://schemas.microsoft.com/office/drawing/2014/main" id="{8816113C-A373-A1B5-ADBC-0C95C619BC55}"/>
              </a:ext>
            </a:extLst>
          </p:cNvPr>
          <p:cNvGrpSpPr/>
          <p:nvPr/>
        </p:nvGrpSpPr>
        <p:grpSpPr>
          <a:xfrm>
            <a:off x="7567343" y="-55593"/>
            <a:ext cx="1530261" cy="4155628"/>
            <a:chOff x="7350442" y="2608992"/>
            <a:chExt cx="777239" cy="1673160"/>
          </a:xfrm>
        </p:grpSpPr>
        <p:sp>
          <p:nvSpPr>
            <p:cNvPr id="52" name="Google Shape;336;p34">
              <a:extLst>
                <a:ext uri="{FF2B5EF4-FFF2-40B4-BE49-F238E27FC236}">
                  <a16:creationId xmlns:a16="http://schemas.microsoft.com/office/drawing/2014/main" id="{24C14C0A-4919-9FDC-1C51-3DF96867A80B}"/>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37;p34">
              <a:extLst>
                <a:ext uri="{FF2B5EF4-FFF2-40B4-BE49-F238E27FC236}">
                  <a16:creationId xmlns:a16="http://schemas.microsoft.com/office/drawing/2014/main" id="{056F4344-21FC-9B1D-3872-3D8069466B33}"/>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38;p34">
              <a:extLst>
                <a:ext uri="{FF2B5EF4-FFF2-40B4-BE49-F238E27FC236}">
                  <a16:creationId xmlns:a16="http://schemas.microsoft.com/office/drawing/2014/main" id="{D7E4B54B-0D36-11EC-E53A-10A6EDB37F46}"/>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39;p34">
              <a:extLst>
                <a:ext uri="{FF2B5EF4-FFF2-40B4-BE49-F238E27FC236}">
                  <a16:creationId xmlns:a16="http://schemas.microsoft.com/office/drawing/2014/main" id="{4AF5CF97-A11B-5949-C84F-F3A39CA2B2D9}"/>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40;p34">
              <a:extLst>
                <a:ext uri="{FF2B5EF4-FFF2-40B4-BE49-F238E27FC236}">
                  <a16:creationId xmlns:a16="http://schemas.microsoft.com/office/drawing/2014/main" id="{34FAFAFA-E9A1-5A7D-6F94-731F86EB7871}"/>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41;p34">
              <a:extLst>
                <a:ext uri="{FF2B5EF4-FFF2-40B4-BE49-F238E27FC236}">
                  <a16:creationId xmlns:a16="http://schemas.microsoft.com/office/drawing/2014/main" id="{8BE6ACAA-433B-CD5B-44B8-B1B48077E72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42;p34">
              <a:extLst>
                <a:ext uri="{FF2B5EF4-FFF2-40B4-BE49-F238E27FC236}">
                  <a16:creationId xmlns:a16="http://schemas.microsoft.com/office/drawing/2014/main" id="{BC9A92A5-6663-F146-B6B3-5A9730F97D4A}"/>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43;p34">
              <a:extLst>
                <a:ext uri="{FF2B5EF4-FFF2-40B4-BE49-F238E27FC236}">
                  <a16:creationId xmlns:a16="http://schemas.microsoft.com/office/drawing/2014/main" id="{22C119D3-1524-4A93-0AE1-61FE5EDE4E7B}"/>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801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a:off x="8349500" y="206868"/>
            <a:ext cx="1873999"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197599" y="206868"/>
            <a:ext cx="602519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4000" err="1">
                <a:solidFill>
                  <a:schemeClr val="accent1"/>
                </a:solidFill>
                <a:latin typeface="Be Vietnam Pro" pitchFamily="2" charset="-93"/>
              </a:rPr>
              <a:t>Binary</a:t>
            </a:r>
            <a:r>
              <a:rPr lang="vi-VN" sz="4000">
                <a:solidFill>
                  <a:schemeClr val="accent1"/>
                </a:solidFill>
                <a:latin typeface="Be Vietnam Pro" pitchFamily="2" charset="-93"/>
              </a:rPr>
              <a:t> </a:t>
            </a:r>
            <a:r>
              <a:rPr lang="vi-VN" sz="4000" err="1">
                <a:solidFill>
                  <a:schemeClr val="accent1"/>
                </a:solidFill>
                <a:latin typeface="Be Vietnam Pro" pitchFamily="2" charset="-93"/>
              </a:rPr>
              <a:t>search</a:t>
            </a:r>
            <a:r>
              <a:rPr lang="vi-VN" sz="4000">
                <a:solidFill>
                  <a:schemeClr val="accent1"/>
                </a:solidFill>
                <a:latin typeface="Be Vietnam Pro" pitchFamily="2" charset="-93"/>
              </a:rPr>
              <a:t> </a:t>
            </a:r>
            <a:r>
              <a:rPr lang="vi-VN" sz="4000" err="1">
                <a:solidFill>
                  <a:schemeClr val="accent1"/>
                </a:solidFill>
                <a:latin typeface="Be Vietnam Pro" pitchFamily="2" charset="-93"/>
              </a:rPr>
              <a:t>tree</a:t>
            </a:r>
            <a:r>
              <a:rPr lang="vi-VN" sz="4000">
                <a:solidFill>
                  <a:schemeClr val="accent1"/>
                </a:solidFill>
                <a:latin typeface="Be Vietnam Pro" pitchFamily="2" charset="-93"/>
              </a:rPr>
              <a:t> ?</a:t>
            </a:r>
            <a:br>
              <a:rPr lang="vi-VN" sz="4000">
                <a:solidFill>
                  <a:schemeClr val="accent1"/>
                </a:solidFill>
                <a:latin typeface="Be Vietnam Pro" pitchFamily="2" charset="-93"/>
              </a:rPr>
            </a:br>
            <a:endParaRPr lang="vi-VN" sz="4000">
              <a:solidFill>
                <a:schemeClr val="accent1"/>
              </a:solidFill>
              <a:latin typeface="Be Vietnam Pro" pitchFamily="2" charset="-93"/>
            </a:endParaRPr>
          </a:p>
        </p:txBody>
      </p:sp>
      <p:pic>
        <p:nvPicPr>
          <p:cNvPr id="2052" name="Picture 4" descr="See the source image">
            <a:extLst>
              <a:ext uri="{FF2B5EF4-FFF2-40B4-BE49-F238E27FC236}">
                <a16:creationId xmlns:a16="http://schemas.microsoft.com/office/drawing/2014/main" id="{8D7C11DC-A2BF-14C2-AA4E-D2CFCBEC2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707" y="852810"/>
            <a:ext cx="6426913" cy="4083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88743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197599" y="206868"/>
            <a:ext cx="6025199"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4000" err="1">
                <a:solidFill>
                  <a:schemeClr val="accent1"/>
                </a:solidFill>
                <a:latin typeface="Be Vietnam Pro" pitchFamily="2" charset="-93"/>
              </a:rPr>
              <a:t>Binary</a:t>
            </a:r>
            <a:r>
              <a:rPr lang="vi-VN" sz="4000">
                <a:solidFill>
                  <a:schemeClr val="accent1"/>
                </a:solidFill>
                <a:latin typeface="Be Vietnam Pro" pitchFamily="2" charset="-93"/>
              </a:rPr>
              <a:t> </a:t>
            </a:r>
            <a:r>
              <a:rPr lang="vi-VN" sz="4000" err="1">
                <a:solidFill>
                  <a:schemeClr val="accent1"/>
                </a:solidFill>
                <a:latin typeface="Be Vietnam Pro" pitchFamily="2" charset="-93"/>
              </a:rPr>
              <a:t>search</a:t>
            </a:r>
            <a:r>
              <a:rPr lang="vi-VN" sz="4000">
                <a:solidFill>
                  <a:schemeClr val="accent1"/>
                </a:solidFill>
                <a:latin typeface="Be Vietnam Pro" pitchFamily="2" charset="-93"/>
              </a:rPr>
              <a:t> </a:t>
            </a:r>
            <a:r>
              <a:rPr lang="vi-VN" sz="4000" err="1">
                <a:solidFill>
                  <a:schemeClr val="accent1"/>
                </a:solidFill>
                <a:latin typeface="Be Vietnam Pro" pitchFamily="2" charset="-93"/>
              </a:rPr>
              <a:t>tree</a:t>
            </a:r>
            <a:r>
              <a:rPr lang="vi-VN" sz="4000">
                <a:solidFill>
                  <a:schemeClr val="accent1"/>
                </a:solidFill>
                <a:latin typeface="Be Vietnam Pro" pitchFamily="2" charset="-93"/>
              </a:rPr>
              <a:t> ?</a:t>
            </a:r>
            <a:br>
              <a:rPr lang="vi-VN" sz="4000">
                <a:solidFill>
                  <a:schemeClr val="accent1"/>
                </a:solidFill>
                <a:latin typeface="Be Vietnam Pro" pitchFamily="2" charset="-93"/>
              </a:rPr>
            </a:br>
            <a:endParaRPr lang="vi-VN" sz="4000">
              <a:solidFill>
                <a:schemeClr val="accent1"/>
              </a:solidFill>
              <a:latin typeface="Be Vietnam Pro" pitchFamily="2" charset="-93"/>
            </a:endParaRPr>
          </a:p>
        </p:txBody>
      </p:sp>
      <p:sp>
        <p:nvSpPr>
          <p:cNvPr id="361" name="Google Shape;361;p35"/>
          <p:cNvSpPr txBox="1">
            <a:spLocks noGrp="1"/>
          </p:cNvSpPr>
          <p:nvPr>
            <p:ph type="body" idx="1"/>
          </p:nvPr>
        </p:nvSpPr>
        <p:spPr>
          <a:xfrm>
            <a:off x="956745" y="1445872"/>
            <a:ext cx="4930118" cy="32658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2400">
                <a:latin typeface="Be Vietnam Pro" pitchFamily="2" charset="-93"/>
              </a:rPr>
              <a:t> </a:t>
            </a:r>
            <a:r>
              <a:rPr lang="vi-VN" sz="2400" err="1">
                <a:latin typeface="Be Vietnam Pro" pitchFamily="2" charset="-93"/>
              </a:rPr>
              <a:t>Binary</a:t>
            </a:r>
            <a:r>
              <a:rPr lang="vi-VN" sz="2400">
                <a:latin typeface="Be Vietnam Pro" pitchFamily="2" charset="-93"/>
              </a:rPr>
              <a:t> </a:t>
            </a:r>
            <a:r>
              <a:rPr lang="vi-VN" sz="2400" err="1">
                <a:latin typeface="Be Vietnam Pro" pitchFamily="2" charset="-93"/>
              </a:rPr>
              <a:t>search</a:t>
            </a:r>
            <a:r>
              <a:rPr lang="vi-VN" sz="2400">
                <a:latin typeface="Be Vietnam Pro" pitchFamily="2" charset="-93"/>
              </a:rPr>
              <a:t> </a:t>
            </a:r>
            <a:r>
              <a:rPr lang="vi-VN" sz="2400" err="1">
                <a:latin typeface="Be Vietnam Pro" pitchFamily="2" charset="-93"/>
              </a:rPr>
              <a:t>tree</a:t>
            </a:r>
            <a:r>
              <a:rPr lang="vi-VN" sz="2400">
                <a:latin typeface="Be Vietnam Pro" pitchFamily="2" charset="-93"/>
              </a:rPr>
              <a:t> </a:t>
            </a:r>
            <a:r>
              <a:rPr lang="vi-VN" sz="2400" err="1">
                <a:latin typeface="Be Vietnam Pro" pitchFamily="2" charset="-93"/>
              </a:rPr>
              <a:t>cũng</a:t>
            </a:r>
            <a:r>
              <a:rPr lang="vi-VN" sz="2400">
                <a:latin typeface="Be Vietnam Pro" pitchFamily="2" charset="-93"/>
              </a:rPr>
              <a:t> </a:t>
            </a:r>
            <a:r>
              <a:rPr lang="vi-VN" sz="2400" err="1">
                <a:latin typeface="Be Vietnam Pro" pitchFamily="2" charset="-93"/>
              </a:rPr>
              <a:t>là</a:t>
            </a:r>
            <a:r>
              <a:rPr lang="vi-VN" sz="2400">
                <a:latin typeface="Be Vietnam Pro" pitchFamily="2" charset="-93"/>
              </a:rPr>
              <a:t> </a:t>
            </a:r>
            <a:r>
              <a:rPr lang="vi-VN" sz="2400" err="1">
                <a:latin typeface="Be Vietnam Pro" pitchFamily="2" charset="-93"/>
              </a:rPr>
              <a:t>một</a:t>
            </a:r>
            <a:r>
              <a:rPr lang="vi-VN" sz="2400">
                <a:latin typeface="Be Vietnam Pro" pitchFamily="2" charset="-93"/>
              </a:rPr>
              <a:t> cây </a:t>
            </a:r>
            <a:r>
              <a:rPr lang="vi-VN" sz="2400" err="1">
                <a:latin typeface="Be Vietnam Pro" pitchFamily="2" charset="-93"/>
              </a:rPr>
              <a:t>nhị</a:t>
            </a:r>
            <a:r>
              <a:rPr lang="vi-VN" sz="2400">
                <a:latin typeface="Be Vietnam Pro" pitchFamily="2" charset="-93"/>
              </a:rPr>
              <a:t> phân, </a:t>
            </a:r>
            <a:r>
              <a:rPr lang="vi-VN" sz="2400" err="1">
                <a:latin typeface="Be Vietnam Pro" pitchFamily="2" charset="-93"/>
              </a:rPr>
              <a:t>có</a:t>
            </a:r>
            <a:r>
              <a:rPr lang="vi-VN" sz="2400">
                <a:latin typeface="Be Vietnam Pro" pitchFamily="2" charset="-93"/>
              </a:rPr>
              <a:t> </a:t>
            </a:r>
            <a:r>
              <a:rPr lang="vi-VN" sz="2400" err="1">
                <a:latin typeface="Be Vietnam Pro" pitchFamily="2" charset="-93"/>
              </a:rPr>
              <a:t>tính</a:t>
            </a:r>
            <a:r>
              <a:rPr lang="vi-VN" sz="2400">
                <a:latin typeface="Be Vietnam Pro" pitchFamily="2" charset="-93"/>
              </a:rPr>
              <a:t> </a:t>
            </a:r>
            <a:r>
              <a:rPr lang="vi-VN" sz="2400" err="1">
                <a:latin typeface="Be Vietnam Pro" pitchFamily="2" charset="-93"/>
              </a:rPr>
              <a:t>chất</a:t>
            </a:r>
            <a:r>
              <a:rPr lang="vi-VN" sz="2400">
                <a:latin typeface="Be Vietnam Pro" pitchFamily="2" charset="-93"/>
              </a:rPr>
              <a:t>:</a:t>
            </a:r>
          </a:p>
          <a:p>
            <a:pPr marL="0" lvl="0" indent="0" algn="l" rtl="0">
              <a:spcBef>
                <a:spcPts val="0"/>
              </a:spcBef>
              <a:spcAft>
                <a:spcPts val="0"/>
              </a:spcAft>
              <a:buNone/>
            </a:pPr>
            <a:endParaRPr lang="vi-VN" sz="2400">
              <a:latin typeface="Be Vietnam Pro" pitchFamily="2" charset="-93"/>
            </a:endParaRPr>
          </a:p>
          <a:p>
            <a:pPr marL="0" lvl="0" indent="0" algn="l" rtl="0">
              <a:spcBef>
                <a:spcPts val="0"/>
              </a:spcBef>
              <a:spcAft>
                <a:spcPts val="0"/>
              </a:spcAft>
              <a:buNone/>
            </a:pPr>
            <a:r>
              <a:rPr lang="vi-VN" sz="2400" err="1">
                <a:latin typeface="Be Vietnam Pro" pitchFamily="2" charset="-93"/>
              </a:rPr>
              <a:t>Khóa</a:t>
            </a:r>
            <a:r>
              <a:rPr lang="vi-VN" sz="2400">
                <a:latin typeface="Be Vietnam Pro" pitchFamily="2" charset="-93"/>
              </a:rPr>
              <a:t> </a:t>
            </a:r>
            <a:r>
              <a:rPr lang="vi-VN" sz="2400" err="1">
                <a:latin typeface="Be Vietnam Pro" pitchFamily="2" charset="-93"/>
              </a:rPr>
              <a:t>của</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con bên </a:t>
            </a:r>
            <a:r>
              <a:rPr lang="vi-VN" sz="2400" err="1">
                <a:latin typeface="Be Vietnam Pro" pitchFamily="2" charset="-93"/>
              </a:rPr>
              <a:t>trái</a:t>
            </a:r>
            <a:r>
              <a:rPr lang="vi-VN" sz="2400">
                <a:latin typeface="Be Vietnam Pro" pitchFamily="2" charset="-93"/>
              </a:rPr>
              <a:t> luôn </a:t>
            </a:r>
            <a:r>
              <a:rPr lang="vi-VN" sz="2400" err="1">
                <a:latin typeface="Be Vietnam Pro" pitchFamily="2" charset="-93"/>
              </a:rPr>
              <a:t>bé</a:t>
            </a:r>
            <a:r>
              <a:rPr lang="vi-VN" sz="2400">
                <a:latin typeface="Be Vietnam Pro" pitchFamily="2" charset="-93"/>
              </a:rPr>
              <a:t> hơn </a:t>
            </a:r>
            <a:r>
              <a:rPr lang="vi-VN" sz="2400" err="1">
                <a:latin typeface="Be Vietnam Pro" pitchFamily="2" charset="-93"/>
              </a:rPr>
              <a:t>khóa</a:t>
            </a:r>
            <a:r>
              <a:rPr lang="vi-VN" sz="2400">
                <a:latin typeface="Be Vietnam Pro" pitchFamily="2" charset="-93"/>
              </a:rPr>
              <a:t> </a:t>
            </a:r>
            <a:r>
              <a:rPr lang="vi-VN" sz="2400" err="1">
                <a:latin typeface="Be Vietnam Pro" pitchFamily="2" charset="-93"/>
              </a:rPr>
              <a:t>của</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cha </a:t>
            </a:r>
            <a:r>
              <a:rPr lang="vi-VN" sz="2400" err="1">
                <a:latin typeface="Be Vietnam Pro" pitchFamily="2" charset="-93"/>
              </a:rPr>
              <a:t>và</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con bên </a:t>
            </a:r>
            <a:r>
              <a:rPr lang="vi-VN" sz="2400" err="1">
                <a:latin typeface="Be Vietnam Pro" pitchFamily="2" charset="-93"/>
              </a:rPr>
              <a:t>phải</a:t>
            </a:r>
            <a:r>
              <a:rPr lang="vi-VN" sz="2400">
                <a:latin typeface="Be Vietnam Pro" pitchFamily="2" charset="-93"/>
              </a:rPr>
              <a:t> </a:t>
            </a:r>
            <a:r>
              <a:rPr lang="vi-VN" sz="2400" err="1">
                <a:latin typeface="Be Vietnam Pro" pitchFamily="2" charset="-93"/>
              </a:rPr>
              <a:t>có</a:t>
            </a:r>
            <a:r>
              <a:rPr lang="vi-VN" sz="2400">
                <a:latin typeface="Be Vietnam Pro" pitchFamily="2" charset="-93"/>
              </a:rPr>
              <a:t> </a:t>
            </a:r>
            <a:r>
              <a:rPr lang="vi-VN" sz="2400" err="1">
                <a:latin typeface="Be Vietnam Pro" pitchFamily="2" charset="-93"/>
              </a:rPr>
              <a:t>khóa</a:t>
            </a:r>
            <a:r>
              <a:rPr lang="vi-VN" sz="2400">
                <a:latin typeface="Be Vietnam Pro" pitchFamily="2" charset="-93"/>
              </a:rPr>
              <a:t> </a:t>
            </a:r>
            <a:r>
              <a:rPr lang="vi-VN" sz="2400" err="1">
                <a:latin typeface="Be Vietnam Pro" pitchFamily="2" charset="-93"/>
              </a:rPr>
              <a:t>lớn</a:t>
            </a:r>
            <a:r>
              <a:rPr lang="vi-VN" sz="2400">
                <a:latin typeface="Be Vietnam Pro" pitchFamily="2" charset="-93"/>
              </a:rPr>
              <a:t> hơn </a:t>
            </a:r>
            <a:r>
              <a:rPr lang="vi-VN" sz="2400" err="1">
                <a:latin typeface="Be Vietnam Pro" pitchFamily="2" charset="-93"/>
              </a:rPr>
              <a:t>khóa</a:t>
            </a:r>
            <a:r>
              <a:rPr lang="vi-VN" sz="2400">
                <a:latin typeface="Be Vietnam Pro" pitchFamily="2" charset="-93"/>
              </a:rPr>
              <a:t> </a:t>
            </a:r>
            <a:r>
              <a:rPr lang="vi-VN" sz="2400" err="1">
                <a:latin typeface="Be Vietnam Pro" pitchFamily="2" charset="-93"/>
              </a:rPr>
              <a:t>của</a:t>
            </a:r>
            <a:r>
              <a:rPr lang="vi-VN" sz="2400">
                <a:latin typeface="Be Vietnam Pro" pitchFamily="2" charset="-93"/>
              </a:rPr>
              <a:t> </a:t>
            </a:r>
            <a:r>
              <a:rPr lang="vi-VN" sz="2400" err="1">
                <a:latin typeface="Be Vietnam Pro" pitchFamily="2" charset="-93"/>
              </a:rPr>
              <a:t>nút</a:t>
            </a:r>
            <a:r>
              <a:rPr lang="vi-VN" sz="2400">
                <a:latin typeface="Be Vietnam Pro" pitchFamily="2" charset="-93"/>
              </a:rPr>
              <a:t> cha</a:t>
            </a:r>
            <a:endParaRPr lang="en-US" sz="2400">
              <a:latin typeface="Be Vietnam Pro" pitchFamily="2" charset="-93"/>
            </a:endParaRPr>
          </a:p>
        </p:txBody>
      </p:sp>
      <p:pic>
        <p:nvPicPr>
          <p:cNvPr id="2052" name="Picture 4" descr="See the source image">
            <a:extLst>
              <a:ext uri="{FF2B5EF4-FFF2-40B4-BE49-F238E27FC236}">
                <a16:creationId xmlns:a16="http://schemas.microsoft.com/office/drawing/2014/main" id="{8D7C11DC-A2BF-14C2-AA4E-D2CFCBEC2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649" y="198382"/>
            <a:ext cx="2737252" cy="1950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4680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12" ma:contentTypeDescription="Tạo tài liệu mới." ma:contentTypeScope="" ma:versionID="d710086ca8431223fa97c14a55e28d00">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0128063873e2bf69879e05f92ba8d40b"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element name="SharingHintHash" ma:index="19"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F22D89-2A52-497B-98C9-E04FE5A4E879}">
  <ds:schemaRefs>
    <ds:schemaRef ds:uri="191f001b-63df-4d49-aa15-0ce731e78454"/>
    <ds:schemaRef ds:uri="b3dd761a-17fa-430a-b3a7-60aede42e57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086B85-3BAA-4599-895F-A428523871E8}">
  <ds:schemaRefs>
    <ds:schemaRef ds:uri="http://schemas.microsoft.com/sharepoint/v3/contenttype/forms"/>
  </ds:schemaRefs>
</ds:datastoreItem>
</file>

<file path=customXml/itemProps3.xml><?xml version="1.0" encoding="utf-8"?>
<ds:datastoreItem xmlns:ds="http://schemas.openxmlformats.org/officeDocument/2006/customXml" ds:itemID="{2AC4702B-C5AD-49C5-8530-BA5D68D6543A}">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Technology Project Proposal Minitheme by Slidesgo</vt:lpstr>
      <vt:lpstr>Data structures and Algorithms</vt:lpstr>
      <vt:lpstr>Định Nghĩa </vt:lpstr>
      <vt:lpstr>Định Nghĩa </vt:lpstr>
      <vt:lpstr>Kiến thức cần nhớ ! </vt:lpstr>
      <vt:lpstr>PowerPoint Presentation</vt:lpstr>
      <vt:lpstr>Heap ?</vt:lpstr>
      <vt:lpstr>Kiến thức cần nhớ ! </vt:lpstr>
      <vt:lpstr>Binary search tree ? </vt:lpstr>
      <vt:lpstr>Binary search tree ? </vt:lpstr>
      <vt:lpstr>Nhận xét ! </vt:lpstr>
      <vt:lpstr>PowerPoint Presentation</vt:lpstr>
      <vt:lpstr>Nhận xét !</vt:lpstr>
      <vt:lpstr>Định Nghĩa </vt:lpstr>
      <vt:lpstr>Xoay</vt:lpstr>
      <vt:lpstr>Tìm kiếm </vt:lpstr>
      <vt:lpstr>PowerPoint Presentation</vt:lpstr>
      <vt:lpstr>Thao tác xoay cây  T1, T2 và T3 là cây con  của cây bắt nguồn từ y (bên trái) hoặc x (bên phải)  Các khóa ở cả hai cây  trên theo thứ tự sau:  keys(T1) &lt; key(x) &lt; keys(T2) &lt; key(y) &lt; keys(T3)</vt:lpstr>
      <vt:lpstr>Thao tác thêm một nút có khóa K được thực hiện tương tự như cây nhị phân tìm kiếm bình thường, sau khi thêm ta kiểm tra xem tính chất heap có bị vi phạm không. Nếu có, ta thực hiện phép quay phù hợp để cân bằng lại cây.</vt:lpstr>
      <vt:lpstr>Tạo 1 node mới với giá trị khóa x đã cho và priority ngẫu nhiên.</vt:lpstr>
      <vt:lpstr>Thêm node</vt:lpstr>
      <vt:lpstr>Tìm node cần xóa trên cây</vt:lpstr>
      <vt:lpstr>Xóa node</vt:lpstr>
      <vt:lpstr>Ưu điểm </vt:lpstr>
      <vt:lpstr>Ưu điểm </vt:lpstr>
      <vt:lpstr>Nhược điểm </vt:lpstr>
      <vt:lpstr>Ứng dụng của treap </vt:lpstr>
      <vt:lpstr>PowerPoint Presentation</vt:lpstr>
      <vt:lpstr> Cảm ơn tất cả các bạn đã tham gia buổi thuyết trình cùng nhóm &lt;3</vt:lpstr>
      <vt:lpstr> Demo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Nguyễn Hoàng</dc:creator>
  <cp:revision>1</cp:revision>
  <dcterms:modified xsi:type="dcterms:W3CDTF">2022-05-31T01:08:09Z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