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52375-3CF8-4472-A43E-2EFB2B46D37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10B3-E683-4BA9-8477-B63E224D7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10B3-E683-4BA9-8477-B63E224D79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F6526C-8D61-4CF2-8BE2-224D2CB234E5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E1EC37-C126-4808-8C9C-FC2622253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sc.edu.vn/lap-trinh-va-csdl/tin-tuc/Kien-Thuc-Lap-Trinh/Git-la-gi--Huong-dan-Git-can-thiet-danh-cho-nguoi-moi-bat-dau-8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CĂN BẢN VỀ GIT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source code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Nhánh</a:t>
            </a:r>
            <a:r>
              <a:rPr lang="en-US" dirty="0" smtClean="0"/>
              <a:t> master: release project</a:t>
            </a:r>
          </a:p>
          <a:p>
            <a:r>
              <a:rPr lang="en-US" dirty="0" smtClean="0"/>
              <a:t>Develop: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smtClean="0"/>
              <a:t>Staging: </a:t>
            </a:r>
            <a:r>
              <a:rPr lang="en-US" dirty="0" err="1" smtClean="0"/>
              <a:t>vùng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trươc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release project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task </a:t>
            </a:r>
            <a:r>
              <a:rPr lang="en-US" dirty="0" err="1" smtClean="0"/>
              <a:t>một</a:t>
            </a:r>
            <a:r>
              <a:rPr lang="en-US" dirty="0" smtClean="0"/>
              <a:t> branch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release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merge code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master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fix bug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 &amp;A? </a:t>
            </a:r>
            <a:r>
              <a:rPr lang="en-US" sz="3200" dirty="0" err="1" smtClean="0"/>
              <a:t>hỏi</a:t>
            </a:r>
            <a:r>
              <a:rPr lang="en-US" sz="3200" dirty="0" smtClean="0"/>
              <a:t> </a:t>
            </a:r>
            <a:r>
              <a:rPr lang="en-US" sz="3200" dirty="0" err="1" smtClean="0"/>
              <a:t>đáp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 for your watching!</a:t>
            </a:r>
            <a:endParaRPr lang="en-US" dirty="0"/>
          </a:p>
        </p:txBody>
      </p:sp>
      <p:pic>
        <p:nvPicPr>
          <p:cNvPr id="22530" name="Picture 2" descr="Hình ảnh có liên q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6143625" cy="3943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http://csc.edu.vn/lap-trinh-va-csdl/tin-tuc/Kien-Thuc-Lap-Trinh/Git-la-gi--Huong-dan-Git-can-thiet-danh-cho-nguoi-moi-bat-dau-863</a:t>
            </a:r>
            <a:endParaRPr lang="en-US" dirty="0" smtClean="0"/>
          </a:p>
          <a:p>
            <a:r>
              <a:rPr lang="en-US" dirty="0" smtClean="0"/>
              <a:t>https://git-scm.com/book/vi/v1/B%E1%BA%AFt-%C4%90%E1%BA%A7u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sc.edu.vn/data/images/tin-tuc/lap-trinh-csdl/kien-thuc-lap-trinh/git-la-gi/Git-la-g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391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source code (VCS)</a:t>
            </a:r>
          </a:p>
          <a:p>
            <a:r>
              <a:rPr lang="en-US" dirty="0" smtClean="0"/>
              <a:t>GIT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Torvals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2005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nay GIT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SVN)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GIT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Windows, Linux, Mac OSX</a:t>
            </a:r>
          </a:p>
          <a:p>
            <a:r>
              <a:rPr lang="en-US" dirty="0" smtClean="0"/>
              <a:t>GIT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GIT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Fast-version-control (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Distributed-even-if-your-workflow-</a:t>
            </a:r>
            <a:r>
              <a:rPr lang="en-US" dirty="0" err="1" smtClean="0"/>
              <a:t>isnt</a:t>
            </a:r>
            <a:r>
              <a:rPr lang="en-US" dirty="0" smtClean="0"/>
              <a:t>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Distributed-is-the-new-centralized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Local-branching-on-the-cheap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local </a:t>
            </a:r>
            <a:r>
              <a:rPr lang="en-US" dirty="0" err="1" smtClean="0"/>
              <a:t>với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Everything-is-local (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local)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</a:t>
            </a:r>
            <a:r>
              <a:rPr lang="en-US" dirty="0" err="1" smtClean="0"/>
              <a:t>và</a:t>
            </a:r>
            <a:r>
              <a:rPr lang="en-US" dirty="0" smtClean="0"/>
              <a:t>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(branching model)</a:t>
            </a:r>
          </a:p>
          <a:p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– Small &amp; fast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– distributed</a:t>
            </a:r>
          </a:p>
          <a:p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– Data Assurance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“staging area”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(commit message).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SVN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sc.edu.vn/data/images/tin-tuc/lap-trinh-csdl/kien-thuc-lap-trinh/git-la-gi/git-la-gi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6534150" cy="3771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dùng</a:t>
            </a:r>
            <a:r>
              <a:rPr lang="en-US" dirty="0" smtClean="0"/>
              <a:t> GIT:</a:t>
            </a:r>
          </a:p>
          <a:p>
            <a:pPr lvl="1"/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offline</a:t>
            </a:r>
          </a:p>
          <a:p>
            <a:pPr lvl="1"/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Yên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: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local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code.</a:t>
            </a:r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workflow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project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merge code.</a:t>
            </a:r>
          </a:p>
          <a:p>
            <a:pPr lvl="1"/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-labs, etc,..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Google,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microsoft</a:t>
            </a:r>
            <a:r>
              <a:rPr lang="en-US" dirty="0" smtClean="0"/>
              <a:t>, twitter, </a:t>
            </a:r>
            <a:r>
              <a:rPr lang="en-US" dirty="0" err="1" smtClean="0"/>
              <a:t>linkedin</a:t>
            </a:r>
            <a:r>
              <a:rPr lang="en-US" dirty="0" smtClean="0"/>
              <a:t>, Android, Linux, </a:t>
            </a:r>
            <a:r>
              <a:rPr lang="en-US" dirty="0" err="1" smtClean="0"/>
              <a:t>Eclispe</a:t>
            </a:r>
            <a:r>
              <a:rPr lang="en-US" dirty="0" smtClean="0"/>
              <a:t>,…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YÊN TÂM KHI DÙNG GIT NHÉ!!!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–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–b: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merge: merge code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215</TotalTime>
  <Words>553</Words>
  <Application>Microsoft Office PowerPoint</Application>
  <PresentationFormat>On-screen Show (4:3)</PresentationFormat>
  <Paragraphs>61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CĂN BẢN VỀ GIT để quản lý source code </vt:lpstr>
      <vt:lpstr>Git là gì?</vt:lpstr>
      <vt:lpstr>GIT là cái gì vậy? </vt:lpstr>
      <vt:lpstr>Đặc điểm của GIT</vt:lpstr>
      <vt:lpstr>Branching và merging</vt:lpstr>
      <vt:lpstr>Staging area</vt:lpstr>
      <vt:lpstr>Mã nguồn mở và miễn phí</vt:lpstr>
      <vt:lpstr>Những ai đang dùng git </vt:lpstr>
      <vt:lpstr>Phần thực hành – một số lệnh căn bản của git </vt:lpstr>
      <vt:lpstr>Phân nhánh dự án theo quy tắc nào?</vt:lpstr>
      <vt:lpstr>Q &amp;A? hỏi đáp? </vt:lpstr>
      <vt:lpstr>Tham khảo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CĂN BẢN VỀ GIT để quản lý source code </dc:title>
  <dc:creator>Windows User</dc:creator>
  <cp:lastModifiedBy>Windows User</cp:lastModifiedBy>
  <cp:revision>36</cp:revision>
  <dcterms:created xsi:type="dcterms:W3CDTF">2017-09-16T06:55:58Z</dcterms:created>
  <dcterms:modified xsi:type="dcterms:W3CDTF">2017-09-16T10:51:03Z</dcterms:modified>
</cp:coreProperties>
</file>