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1" r:id="rId3"/>
    <p:sldId id="293" r:id="rId4"/>
    <p:sldId id="295" r:id="rId5"/>
    <p:sldId id="296" r:id="rId6"/>
    <p:sldId id="298" r:id="rId7"/>
    <p:sldId id="299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418BE6-4B92-4EF9-A147-ECE702D96B39}">
  <a:tblStyle styleId="{2C418BE6-4B92-4EF9-A147-ECE702D96B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cb566e1d5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dcb566e1d5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71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dd66ce913b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dd66ce913b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58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28475" y="981513"/>
            <a:ext cx="4101600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28475" y="3713663"/>
            <a:ext cx="41013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626269" y="341885"/>
            <a:ext cx="4101600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84245" y="2169207"/>
            <a:ext cx="3419368" cy="686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TRUONG NGUYEN NGOC QUY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NGUYEN MINH KHOI</a:t>
            </a:r>
            <a:endParaRPr sz="14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613916" y="-2"/>
            <a:ext cx="4101452" cy="5143375"/>
            <a:chOff x="613916" y="-2"/>
            <a:chExt cx="4101452" cy="514337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613916" y="-2"/>
              <a:ext cx="4101452" cy="1699289"/>
              <a:chOff x="242700" y="1379600"/>
              <a:chExt cx="7134200" cy="2955800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5993150" y="3346800"/>
                <a:ext cx="505825" cy="505800"/>
              </a:xfrm>
              <a:custGeom>
                <a:avLst/>
                <a:gdLst/>
                <a:ahLst/>
                <a:cxnLst/>
                <a:rect l="l" t="t" r="r" b="b"/>
                <a:pathLst>
                  <a:path w="20233" h="20232" extrusionOk="0">
                    <a:moveTo>
                      <a:pt x="10124" y="1"/>
                    </a:moveTo>
                    <a:lnTo>
                      <a:pt x="9604" y="16"/>
                    </a:lnTo>
                    <a:lnTo>
                      <a:pt x="9083" y="47"/>
                    </a:lnTo>
                    <a:lnTo>
                      <a:pt x="8577" y="108"/>
                    </a:lnTo>
                    <a:lnTo>
                      <a:pt x="8087" y="200"/>
                    </a:lnTo>
                    <a:lnTo>
                      <a:pt x="7597" y="322"/>
                    </a:lnTo>
                    <a:lnTo>
                      <a:pt x="7107" y="460"/>
                    </a:lnTo>
                    <a:lnTo>
                      <a:pt x="6648" y="613"/>
                    </a:lnTo>
                    <a:lnTo>
                      <a:pt x="6188" y="797"/>
                    </a:lnTo>
                    <a:lnTo>
                      <a:pt x="5729" y="996"/>
                    </a:lnTo>
                    <a:lnTo>
                      <a:pt x="5300" y="1226"/>
                    </a:lnTo>
                    <a:lnTo>
                      <a:pt x="4871" y="1456"/>
                    </a:lnTo>
                    <a:lnTo>
                      <a:pt x="4473" y="1731"/>
                    </a:lnTo>
                    <a:lnTo>
                      <a:pt x="4075" y="2007"/>
                    </a:lnTo>
                    <a:lnTo>
                      <a:pt x="3692" y="2313"/>
                    </a:lnTo>
                    <a:lnTo>
                      <a:pt x="3324" y="2619"/>
                    </a:lnTo>
                    <a:lnTo>
                      <a:pt x="2972" y="2956"/>
                    </a:lnTo>
                    <a:lnTo>
                      <a:pt x="2635" y="3309"/>
                    </a:lnTo>
                    <a:lnTo>
                      <a:pt x="2314" y="3676"/>
                    </a:lnTo>
                    <a:lnTo>
                      <a:pt x="2023" y="4059"/>
                    </a:lnTo>
                    <a:lnTo>
                      <a:pt x="1732" y="4457"/>
                    </a:lnTo>
                    <a:lnTo>
                      <a:pt x="1471" y="4871"/>
                    </a:lnTo>
                    <a:lnTo>
                      <a:pt x="1226" y="5300"/>
                    </a:lnTo>
                    <a:lnTo>
                      <a:pt x="996" y="5728"/>
                    </a:lnTo>
                    <a:lnTo>
                      <a:pt x="797" y="6173"/>
                    </a:lnTo>
                    <a:lnTo>
                      <a:pt x="614" y="6632"/>
                    </a:lnTo>
                    <a:lnTo>
                      <a:pt x="460" y="7107"/>
                    </a:lnTo>
                    <a:lnTo>
                      <a:pt x="323" y="7582"/>
                    </a:lnTo>
                    <a:lnTo>
                      <a:pt x="215" y="8072"/>
                    </a:lnTo>
                    <a:lnTo>
                      <a:pt x="123" y="8577"/>
                    </a:lnTo>
                    <a:lnTo>
                      <a:pt x="62" y="9082"/>
                    </a:lnTo>
                    <a:lnTo>
                      <a:pt x="16" y="9588"/>
                    </a:lnTo>
                    <a:lnTo>
                      <a:pt x="1" y="10109"/>
                    </a:lnTo>
                    <a:lnTo>
                      <a:pt x="16" y="10629"/>
                    </a:lnTo>
                    <a:lnTo>
                      <a:pt x="62" y="11150"/>
                    </a:lnTo>
                    <a:lnTo>
                      <a:pt x="123" y="11655"/>
                    </a:lnTo>
                    <a:lnTo>
                      <a:pt x="215" y="12145"/>
                    </a:lnTo>
                    <a:lnTo>
                      <a:pt x="323" y="12636"/>
                    </a:lnTo>
                    <a:lnTo>
                      <a:pt x="460" y="13126"/>
                    </a:lnTo>
                    <a:lnTo>
                      <a:pt x="614" y="13585"/>
                    </a:lnTo>
                    <a:lnTo>
                      <a:pt x="797" y="14044"/>
                    </a:lnTo>
                    <a:lnTo>
                      <a:pt x="996" y="14504"/>
                    </a:lnTo>
                    <a:lnTo>
                      <a:pt x="1226" y="14933"/>
                    </a:lnTo>
                    <a:lnTo>
                      <a:pt x="1471" y="15362"/>
                    </a:lnTo>
                    <a:lnTo>
                      <a:pt x="1732" y="15775"/>
                    </a:lnTo>
                    <a:lnTo>
                      <a:pt x="2023" y="16158"/>
                    </a:lnTo>
                    <a:lnTo>
                      <a:pt x="2314" y="16541"/>
                    </a:lnTo>
                    <a:lnTo>
                      <a:pt x="2635" y="16908"/>
                    </a:lnTo>
                    <a:lnTo>
                      <a:pt x="2972" y="17261"/>
                    </a:lnTo>
                    <a:lnTo>
                      <a:pt x="3324" y="17598"/>
                    </a:lnTo>
                    <a:lnTo>
                      <a:pt x="3692" y="17919"/>
                    </a:lnTo>
                    <a:lnTo>
                      <a:pt x="4075" y="18225"/>
                    </a:lnTo>
                    <a:lnTo>
                      <a:pt x="4473" y="18501"/>
                    </a:lnTo>
                    <a:lnTo>
                      <a:pt x="4871" y="18762"/>
                    </a:lnTo>
                    <a:lnTo>
                      <a:pt x="5300" y="19007"/>
                    </a:lnTo>
                    <a:lnTo>
                      <a:pt x="5729" y="19236"/>
                    </a:lnTo>
                    <a:lnTo>
                      <a:pt x="6188" y="19435"/>
                    </a:lnTo>
                    <a:lnTo>
                      <a:pt x="6648" y="19619"/>
                    </a:lnTo>
                    <a:lnTo>
                      <a:pt x="7107" y="19772"/>
                    </a:lnTo>
                    <a:lnTo>
                      <a:pt x="7597" y="19910"/>
                    </a:lnTo>
                    <a:lnTo>
                      <a:pt x="8087" y="20017"/>
                    </a:lnTo>
                    <a:lnTo>
                      <a:pt x="8577" y="20109"/>
                    </a:lnTo>
                    <a:lnTo>
                      <a:pt x="9083" y="20171"/>
                    </a:lnTo>
                    <a:lnTo>
                      <a:pt x="9604" y="20216"/>
                    </a:lnTo>
                    <a:lnTo>
                      <a:pt x="10124" y="20232"/>
                    </a:lnTo>
                    <a:lnTo>
                      <a:pt x="10645" y="20216"/>
                    </a:lnTo>
                    <a:lnTo>
                      <a:pt x="11150" y="20171"/>
                    </a:lnTo>
                    <a:lnTo>
                      <a:pt x="11656" y="20109"/>
                    </a:lnTo>
                    <a:lnTo>
                      <a:pt x="12161" y="20017"/>
                    </a:lnTo>
                    <a:lnTo>
                      <a:pt x="12651" y="19910"/>
                    </a:lnTo>
                    <a:lnTo>
                      <a:pt x="13126" y="19772"/>
                    </a:lnTo>
                    <a:lnTo>
                      <a:pt x="13601" y="19619"/>
                    </a:lnTo>
                    <a:lnTo>
                      <a:pt x="14060" y="19435"/>
                    </a:lnTo>
                    <a:lnTo>
                      <a:pt x="14504" y="19236"/>
                    </a:lnTo>
                    <a:lnTo>
                      <a:pt x="14949" y="19007"/>
                    </a:lnTo>
                    <a:lnTo>
                      <a:pt x="15362" y="18762"/>
                    </a:lnTo>
                    <a:lnTo>
                      <a:pt x="15776" y="18501"/>
                    </a:lnTo>
                    <a:lnTo>
                      <a:pt x="16174" y="18225"/>
                    </a:lnTo>
                    <a:lnTo>
                      <a:pt x="16557" y="17919"/>
                    </a:lnTo>
                    <a:lnTo>
                      <a:pt x="16924" y="17598"/>
                    </a:lnTo>
                    <a:lnTo>
                      <a:pt x="17276" y="17261"/>
                    </a:lnTo>
                    <a:lnTo>
                      <a:pt x="17613" y="16908"/>
                    </a:lnTo>
                    <a:lnTo>
                      <a:pt x="17920" y="16541"/>
                    </a:lnTo>
                    <a:lnTo>
                      <a:pt x="18226" y="16158"/>
                    </a:lnTo>
                    <a:lnTo>
                      <a:pt x="18502" y="15775"/>
                    </a:lnTo>
                    <a:lnTo>
                      <a:pt x="18777" y="15362"/>
                    </a:lnTo>
                    <a:lnTo>
                      <a:pt x="19007" y="14933"/>
                    </a:lnTo>
                    <a:lnTo>
                      <a:pt x="19237" y="14504"/>
                    </a:lnTo>
                    <a:lnTo>
                      <a:pt x="19436" y="14044"/>
                    </a:lnTo>
                    <a:lnTo>
                      <a:pt x="19620" y="13585"/>
                    </a:lnTo>
                    <a:lnTo>
                      <a:pt x="19788" y="13126"/>
                    </a:lnTo>
                    <a:lnTo>
                      <a:pt x="19911" y="12636"/>
                    </a:lnTo>
                    <a:lnTo>
                      <a:pt x="20033" y="12145"/>
                    </a:lnTo>
                    <a:lnTo>
                      <a:pt x="20125" y="11655"/>
                    </a:lnTo>
                    <a:lnTo>
                      <a:pt x="20186" y="11150"/>
                    </a:lnTo>
                    <a:lnTo>
                      <a:pt x="20217" y="10629"/>
                    </a:lnTo>
                    <a:lnTo>
                      <a:pt x="20232" y="10109"/>
                    </a:lnTo>
                    <a:lnTo>
                      <a:pt x="20217" y="9588"/>
                    </a:lnTo>
                    <a:lnTo>
                      <a:pt x="20186" y="9082"/>
                    </a:lnTo>
                    <a:lnTo>
                      <a:pt x="20125" y="8577"/>
                    </a:lnTo>
                    <a:lnTo>
                      <a:pt x="20033" y="8072"/>
                    </a:lnTo>
                    <a:lnTo>
                      <a:pt x="19911" y="7582"/>
                    </a:lnTo>
                    <a:lnTo>
                      <a:pt x="19788" y="7107"/>
                    </a:lnTo>
                    <a:lnTo>
                      <a:pt x="19620" y="6632"/>
                    </a:lnTo>
                    <a:lnTo>
                      <a:pt x="19436" y="6173"/>
                    </a:lnTo>
                    <a:lnTo>
                      <a:pt x="19237" y="5728"/>
                    </a:lnTo>
                    <a:lnTo>
                      <a:pt x="19007" y="5300"/>
                    </a:lnTo>
                    <a:lnTo>
                      <a:pt x="18777" y="4871"/>
                    </a:lnTo>
                    <a:lnTo>
                      <a:pt x="18502" y="4457"/>
                    </a:lnTo>
                    <a:lnTo>
                      <a:pt x="18226" y="4059"/>
                    </a:lnTo>
                    <a:lnTo>
                      <a:pt x="17920" y="3676"/>
                    </a:lnTo>
                    <a:lnTo>
                      <a:pt x="17613" y="3309"/>
                    </a:lnTo>
                    <a:lnTo>
                      <a:pt x="17276" y="2956"/>
                    </a:lnTo>
                    <a:lnTo>
                      <a:pt x="16924" y="2619"/>
                    </a:lnTo>
                    <a:lnTo>
                      <a:pt x="16557" y="2313"/>
                    </a:lnTo>
                    <a:lnTo>
                      <a:pt x="16174" y="2007"/>
                    </a:lnTo>
                    <a:lnTo>
                      <a:pt x="15776" y="1731"/>
                    </a:lnTo>
                    <a:lnTo>
                      <a:pt x="15362" y="1456"/>
                    </a:lnTo>
                    <a:lnTo>
                      <a:pt x="14949" y="1226"/>
                    </a:lnTo>
                    <a:lnTo>
                      <a:pt x="14504" y="996"/>
                    </a:lnTo>
                    <a:lnTo>
                      <a:pt x="14060" y="797"/>
                    </a:lnTo>
                    <a:lnTo>
                      <a:pt x="13601" y="613"/>
                    </a:lnTo>
                    <a:lnTo>
                      <a:pt x="13126" y="460"/>
                    </a:lnTo>
                    <a:lnTo>
                      <a:pt x="12651" y="322"/>
                    </a:lnTo>
                    <a:lnTo>
                      <a:pt x="12161" y="200"/>
                    </a:lnTo>
                    <a:lnTo>
                      <a:pt x="11656" y="108"/>
                    </a:lnTo>
                    <a:lnTo>
                      <a:pt x="11150" y="47"/>
                    </a:lnTo>
                    <a:lnTo>
                      <a:pt x="10645" y="16"/>
                    </a:lnTo>
                    <a:lnTo>
                      <a:pt x="101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6879150" y="3986200"/>
                <a:ext cx="290250" cy="290250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11610" extrusionOk="0">
                    <a:moveTo>
                      <a:pt x="5514" y="1"/>
                    </a:moveTo>
                    <a:lnTo>
                      <a:pt x="5207" y="31"/>
                    </a:lnTo>
                    <a:lnTo>
                      <a:pt x="4916" y="62"/>
                    </a:lnTo>
                    <a:lnTo>
                      <a:pt x="4641" y="123"/>
                    </a:lnTo>
                    <a:lnTo>
                      <a:pt x="4350" y="184"/>
                    </a:lnTo>
                    <a:lnTo>
                      <a:pt x="4074" y="261"/>
                    </a:lnTo>
                    <a:lnTo>
                      <a:pt x="3814" y="353"/>
                    </a:lnTo>
                    <a:lnTo>
                      <a:pt x="3553" y="460"/>
                    </a:lnTo>
                    <a:lnTo>
                      <a:pt x="3293" y="567"/>
                    </a:lnTo>
                    <a:lnTo>
                      <a:pt x="3033" y="705"/>
                    </a:lnTo>
                    <a:lnTo>
                      <a:pt x="2803" y="843"/>
                    </a:lnTo>
                    <a:lnTo>
                      <a:pt x="2558" y="996"/>
                    </a:lnTo>
                    <a:lnTo>
                      <a:pt x="2328" y="1149"/>
                    </a:lnTo>
                    <a:lnTo>
                      <a:pt x="2114" y="1318"/>
                    </a:lnTo>
                    <a:lnTo>
                      <a:pt x="1899" y="1502"/>
                    </a:lnTo>
                    <a:lnTo>
                      <a:pt x="1700" y="1701"/>
                    </a:lnTo>
                    <a:lnTo>
                      <a:pt x="1516" y="1900"/>
                    </a:lnTo>
                    <a:lnTo>
                      <a:pt x="1333" y="2114"/>
                    </a:lnTo>
                    <a:lnTo>
                      <a:pt x="1149" y="2329"/>
                    </a:lnTo>
                    <a:lnTo>
                      <a:pt x="996" y="2558"/>
                    </a:lnTo>
                    <a:lnTo>
                      <a:pt x="843" y="2788"/>
                    </a:lnTo>
                    <a:lnTo>
                      <a:pt x="705" y="3033"/>
                    </a:lnTo>
                    <a:lnTo>
                      <a:pt x="582" y="3293"/>
                    </a:lnTo>
                    <a:lnTo>
                      <a:pt x="460" y="3538"/>
                    </a:lnTo>
                    <a:lnTo>
                      <a:pt x="352" y="3814"/>
                    </a:lnTo>
                    <a:lnTo>
                      <a:pt x="261" y="4075"/>
                    </a:lnTo>
                    <a:lnTo>
                      <a:pt x="184" y="4350"/>
                    </a:lnTo>
                    <a:lnTo>
                      <a:pt x="123" y="4626"/>
                    </a:lnTo>
                    <a:lnTo>
                      <a:pt x="77" y="4917"/>
                    </a:lnTo>
                    <a:lnTo>
                      <a:pt x="31" y="5208"/>
                    </a:lnTo>
                    <a:lnTo>
                      <a:pt x="16" y="5499"/>
                    </a:lnTo>
                    <a:lnTo>
                      <a:pt x="0" y="5805"/>
                    </a:lnTo>
                    <a:lnTo>
                      <a:pt x="16" y="6096"/>
                    </a:lnTo>
                    <a:lnTo>
                      <a:pt x="31" y="6402"/>
                    </a:lnTo>
                    <a:lnTo>
                      <a:pt x="77" y="6678"/>
                    </a:lnTo>
                    <a:lnTo>
                      <a:pt x="123" y="6969"/>
                    </a:lnTo>
                    <a:lnTo>
                      <a:pt x="184" y="7245"/>
                    </a:lnTo>
                    <a:lnTo>
                      <a:pt x="261" y="7520"/>
                    </a:lnTo>
                    <a:lnTo>
                      <a:pt x="352" y="7796"/>
                    </a:lnTo>
                    <a:lnTo>
                      <a:pt x="460" y="8056"/>
                    </a:lnTo>
                    <a:lnTo>
                      <a:pt x="582" y="8317"/>
                    </a:lnTo>
                    <a:lnTo>
                      <a:pt x="705" y="8562"/>
                    </a:lnTo>
                    <a:lnTo>
                      <a:pt x="843" y="8807"/>
                    </a:lnTo>
                    <a:lnTo>
                      <a:pt x="996" y="9052"/>
                    </a:lnTo>
                    <a:lnTo>
                      <a:pt x="1149" y="9266"/>
                    </a:lnTo>
                    <a:lnTo>
                      <a:pt x="1333" y="9496"/>
                    </a:lnTo>
                    <a:lnTo>
                      <a:pt x="1516" y="9710"/>
                    </a:lnTo>
                    <a:lnTo>
                      <a:pt x="1700" y="9910"/>
                    </a:lnTo>
                    <a:lnTo>
                      <a:pt x="1899" y="10093"/>
                    </a:lnTo>
                    <a:lnTo>
                      <a:pt x="2114" y="10277"/>
                    </a:lnTo>
                    <a:lnTo>
                      <a:pt x="2328" y="10446"/>
                    </a:lnTo>
                    <a:lnTo>
                      <a:pt x="2558" y="10614"/>
                    </a:lnTo>
                    <a:lnTo>
                      <a:pt x="2803" y="10767"/>
                    </a:lnTo>
                    <a:lnTo>
                      <a:pt x="3033" y="10905"/>
                    </a:lnTo>
                    <a:lnTo>
                      <a:pt x="3293" y="11028"/>
                    </a:lnTo>
                    <a:lnTo>
                      <a:pt x="3553" y="11150"/>
                    </a:lnTo>
                    <a:lnTo>
                      <a:pt x="3814" y="11257"/>
                    </a:lnTo>
                    <a:lnTo>
                      <a:pt x="4074" y="11349"/>
                    </a:lnTo>
                    <a:lnTo>
                      <a:pt x="4350" y="11426"/>
                    </a:lnTo>
                    <a:lnTo>
                      <a:pt x="4641" y="11487"/>
                    </a:lnTo>
                    <a:lnTo>
                      <a:pt x="4916" y="11533"/>
                    </a:lnTo>
                    <a:lnTo>
                      <a:pt x="5207" y="11579"/>
                    </a:lnTo>
                    <a:lnTo>
                      <a:pt x="5514" y="11594"/>
                    </a:lnTo>
                    <a:lnTo>
                      <a:pt x="5805" y="11609"/>
                    </a:lnTo>
                    <a:lnTo>
                      <a:pt x="6111" y="11594"/>
                    </a:lnTo>
                    <a:lnTo>
                      <a:pt x="6402" y="11579"/>
                    </a:lnTo>
                    <a:lnTo>
                      <a:pt x="6693" y="11533"/>
                    </a:lnTo>
                    <a:lnTo>
                      <a:pt x="6969" y="11487"/>
                    </a:lnTo>
                    <a:lnTo>
                      <a:pt x="7260" y="11426"/>
                    </a:lnTo>
                    <a:lnTo>
                      <a:pt x="7535" y="11349"/>
                    </a:lnTo>
                    <a:lnTo>
                      <a:pt x="7796" y="11257"/>
                    </a:lnTo>
                    <a:lnTo>
                      <a:pt x="8071" y="11150"/>
                    </a:lnTo>
                    <a:lnTo>
                      <a:pt x="8316" y="11028"/>
                    </a:lnTo>
                    <a:lnTo>
                      <a:pt x="8577" y="10905"/>
                    </a:lnTo>
                    <a:lnTo>
                      <a:pt x="8822" y="10767"/>
                    </a:lnTo>
                    <a:lnTo>
                      <a:pt x="9051" y="10614"/>
                    </a:lnTo>
                    <a:lnTo>
                      <a:pt x="9281" y="10446"/>
                    </a:lnTo>
                    <a:lnTo>
                      <a:pt x="9496" y="10277"/>
                    </a:lnTo>
                    <a:lnTo>
                      <a:pt x="9710" y="10093"/>
                    </a:lnTo>
                    <a:lnTo>
                      <a:pt x="9909" y="9910"/>
                    </a:lnTo>
                    <a:lnTo>
                      <a:pt x="10108" y="9710"/>
                    </a:lnTo>
                    <a:lnTo>
                      <a:pt x="10277" y="9496"/>
                    </a:lnTo>
                    <a:lnTo>
                      <a:pt x="10460" y="9266"/>
                    </a:lnTo>
                    <a:lnTo>
                      <a:pt x="10614" y="9052"/>
                    </a:lnTo>
                    <a:lnTo>
                      <a:pt x="10767" y="8807"/>
                    </a:lnTo>
                    <a:lnTo>
                      <a:pt x="10905" y="8562"/>
                    </a:lnTo>
                    <a:lnTo>
                      <a:pt x="11042" y="8317"/>
                    </a:lnTo>
                    <a:lnTo>
                      <a:pt x="11150" y="8056"/>
                    </a:lnTo>
                    <a:lnTo>
                      <a:pt x="11257" y="7796"/>
                    </a:lnTo>
                    <a:lnTo>
                      <a:pt x="11349" y="7520"/>
                    </a:lnTo>
                    <a:lnTo>
                      <a:pt x="11425" y="7245"/>
                    </a:lnTo>
                    <a:lnTo>
                      <a:pt x="11487" y="6969"/>
                    </a:lnTo>
                    <a:lnTo>
                      <a:pt x="11548" y="6678"/>
                    </a:lnTo>
                    <a:lnTo>
                      <a:pt x="11578" y="6402"/>
                    </a:lnTo>
                    <a:lnTo>
                      <a:pt x="11594" y="6096"/>
                    </a:lnTo>
                    <a:lnTo>
                      <a:pt x="11609" y="5805"/>
                    </a:lnTo>
                    <a:lnTo>
                      <a:pt x="11594" y="5499"/>
                    </a:lnTo>
                    <a:lnTo>
                      <a:pt x="11578" y="5208"/>
                    </a:lnTo>
                    <a:lnTo>
                      <a:pt x="11548" y="4917"/>
                    </a:lnTo>
                    <a:lnTo>
                      <a:pt x="11487" y="4626"/>
                    </a:lnTo>
                    <a:lnTo>
                      <a:pt x="11425" y="4350"/>
                    </a:lnTo>
                    <a:lnTo>
                      <a:pt x="11349" y="4075"/>
                    </a:lnTo>
                    <a:lnTo>
                      <a:pt x="11257" y="3814"/>
                    </a:lnTo>
                    <a:lnTo>
                      <a:pt x="11150" y="3538"/>
                    </a:lnTo>
                    <a:lnTo>
                      <a:pt x="11042" y="3293"/>
                    </a:lnTo>
                    <a:lnTo>
                      <a:pt x="10905" y="3033"/>
                    </a:lnTo>
                    <a:lnTo>
                      <a:pt x="10767" y="2788"/>
                    </a:lnTo>
                    <a:lnTo>
                      <a:pt x="10614" y="2558"/>
                    </a:lnTo>
                    <a:lnTo>
                      <a:pt x="10460" y="2329"/>
                    </a:lnTo>
                    <a:lnTo>
                      <a:pt x="10277" y="2114"/>
                    </a:lnTo>
                    <a:lnTo>
                      <a:pt x="10108" y="1900"/>
                    </a:lnTo>
                    <a:lnTo>
                      <a:pt x="9909" y="1701"/>
                    </a:lnTo>
                    <a:lnTo>
                      <a:pt x="9710" y="1502"/>
                    </a:lnTo>
                    <a:lnTo>
                      <a:pt x="9496" y="1318"/>
                    </a:lnTo>
                    <a:lnTo>
                      <a:pt x="9281" y="1149"/>
                    </a:lnTo>
                    <a:lnTo>
                      <a:pt x="9051" y="996"/>
                    </a:lnTo>
                    <a:lnTo>
                      <a:pt x="8822" y="843"/>
                    </a:lnTo>
                    <a:lnTo>
                      <a:pt x="8577" y="705"/>
                    </a:lnTo>
                    <a:lnTo>
                      <a:pt x="8316" y="567"/>
                    </a:lnTo>
                    <a:lnTo>
                      <a:pt x="8071" y="460"/>
                    </a:lnTo>
                    <a:lnTo>
                      <a:pt x="7796" y="353"/>
                    </a:lnTo>
                    <a:lnTo>
                      <a:pt x="7535" y="261"/>
                    </a:lnTo>
                    <a:lnTo>
                      <a:pt x="7260" y="184"/>
                    </a:lnTo>
                    <a:lnTo>
                      <a:pt x="6969" y="123"/>
                    </a:lnTo>
                    <a:lnTo>
                      <a:pt x="6693" y="62"/>
                    </a:lnTo>
                    <a:lnTo>
                      <a:pt x="6402" y="31"/>
                    </a:lnTo>
                    <a:lnTo>
                      <a:pt x="6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6793000" y="2471925"/>
                <a:ext cx="2159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8639" extrusionOk="0">
                    <a:moveTo>
                      <a:pt x="4105" y="1"/>
                    </a:moveTo>
                    <a:lnTo>
                      <a:pt x="3875" y="16"/>
                    </a:lnTo>
                    <a:lnTo>
                      <a:pt x="3661" y="47"/>
                    </a:lnTo>
                    <a:lnTo>
                      <a:pt x="3446" y="93"/>
                    </a:lnTo>
                    <a:lnTo>
                      <a:pt x="3247" y="139"/>
                    </a:lnTo>
                    <a:lnTo>
                      <a:pt x="3033" y="200"/>
                    </a:lnTo>
                    <a:lnTo>
                      <a:pt x="2834" y="261"/>
                    </a:lnTo>
                    <a:lnTo>
                      <a:pt x="2635" y="338"/>
                    </a:lnTo>
                    <a:lnTo>
                      <a:pt x="2451" y="430"/>
                    </a:lnTo>
                    <a:lnTo>
                      <a:pt x="2267" y="521"/>
                    </a:lnTo>
                    <a:lnTo>
                      <a:pt x="2083" y="629"/>
                    </a:lnTo>
                    <a:lnTo>
                      <a:pt x="1915" y="736"/>
                    </a:lnTo>
                    <a:lnTo>
                      <a:pt x="1731" y="858"/>
                    </a:lnTo>
                    <a:lnTo>
                      <a:pt x="1578" y="981"/>
                    </a:lnTo>
                    <a:lnTo>
                      <a:pt x="1425" y="1119"/>
                    </a:lnTo>
                    <a:lnTo>
                      <a:pt x="1271" y="1272"/>
                    </a:lnTo>
                    <a:lnTo>
                      <a:pt x="1118" y="1410"/>
                    </a:lnTo>
                    <a:lnTo>
                      <a:pt x="996" y="1578"/>
                    </a:lnTo>
                    <a:lnTo>
                      <a:pt x="858" y="1731"/>
                    </a:lnTo>
                    <a:lnTo>
                      <a:pt x="735" y="1900"/>
                    </a:lnTo>
                    <a:lnTo>
                      <a:pt x="628" y="2084"/>
                    </a:lnTo>
                    <a:lnTo>
                      <a:pt x="521" y="2252"/>
                    </a:lnTo>
                    <a:lnTo>
                      <a:pt x="429" y="2451"/>
                    </a:lnTo>
                    <a:lnTo>
                      <a:pt x="337" y="2635"/>
                    </a:lnTo>
                    <a:lnTo>
                      <a:pt x="261" y="2834"/>
                    </a:lnTo>
                    <a:lnTo>
                      <a:pt x="199" y="3033"/>
                    </a:lnTo>
                    <a:lnTo>
                      <a:pt x="138" y="3232"/>
                    </a:lnTo>
                    <a:lnTo>
                      <a:pt x="92" y="3447"/>
                    </a:lnTo>
                    <a:lnTo>
                      <a:pt x="46" y="3661"/>
                    </a:lnTo>
                    <a:lnTo>
                      <a:pt x="31" y="3875"/>
                    </a:lnTo>
                    <a:lnTo>
                      <a:pt x="16" y="4090"/>
                    </a:lnTo>
                    <a:lnTo>
                      <a:pt x="0" y="4320"/>
                    </a:lnTo>
                    <a:lnTo>
                      <a:pt x="16" y="4534"/>
                    </a:lnTo>
                    <a:lnTo>
                      <a:pt x="31" y="4764"/>
                    </a:lnTo>
                    <a:lnTo>
                      <a:pt x="46" y="4978"/>
                    </a:lnTo>
                    <a:lnTo>
                      <a:pt x="92" y="5193"/>
                    </a:lnTo>
                    <a:lnTo>
                      <a:pt x="138" y="5392"/>
                    </a:lnTo>
                    <a:lnTo>
                      <a:pt x="199" y="5606"/>
                    </a:lnTo>
                    <a:lnTo>
                      <a:pt x="261" y="5805"/>
                    </a:lnTo>
                    <a:lnTo>
                      <a:pt x="337" y="6004"/>
                    </a:lnTo>
                    <a:lnTo>
                      <a:pt x="429" y="6188"/>
                    </a:lnTo>
                    <a:lnTo>
                      <a:pt x="521" y="6372"/>
                    </a:lnTo>
                    <a:lnTo>
                      <a:pt x="628" y="6556"/>
                    </a:lnTo>
                    <a:lnTo>
                      <a:pt x="735" y="6724"/>
                    </a:lnTo>
                    <a:lnTo>
                      <a:pt x="858" y="6893"/>
                    </a:lnTo>
                    <a:lnTo>
                      <a:pt x="996" y="7061"/>
                    </a:lnTo>
                    <a:lnTo>
                      <a:pt x="1118" y="7214"/>
                    </a:lnTo>
                    <a:lnTo>
                      <a:pt x="1271" y="7367"/>
                    </a:lnTo>
                    <a:lnTo>
                      <a:pt x="1425" y="7505"/>
                    </a:lnTo>
                    <a:lnTo>
                      <a:pt x="1578" y="7643"/>
                    </a:lnTo>
                    <a:lnTo>
                      <a:pt x="1731" y="7781"/>
                    </a:lnTo>
                    <a:lnTo>
                      <a:pt x="1915" y="7903"/>
                    </a:lnTo>
                    <a:lnTo>
                      <a:pt x="2083" y="8011"/>
                    </a:lnTo>
                    <a:lnTo>
                      <a:pt x="2267" y="8118"/>
                    </a:lnTo>
                    <a:lnTo>
                      <a:pt x="2451" y="8210"/>
                    </a:lnTo>
                    <a:lnTo>
                      <a:pt x="2635" y="8302"/>
                    </a:lnTo>
                    <a:lnTo>
                      <a:pt x="2834" y="8378"/>
                    </a:lnTo>
                    <a:lnTo>
                      <a:pt x="3033" y="8439"/>
                    </a:lnTo>
                    <a:lnTo>
                      <a:pt x="3247" y="8501"/>
                    </a:lnTo>
                    <a:lnTo>
                      <a:pt x="3446" y="8547"/>
                    </a:lnTo>
                    <a:lnTo>
                      <a:pt x="3661" y="8577"/>
                    </a:lnTo>
                    <a:lnTo>
                      <a:pt x="3875" y="8608"/>
                    </a:lnTo>
                    <a:lnTo>
                      <a:pt x="4105" y="8623"/>
                    </a:lnTo>
                    <a:lnTo>
                      <a:pt x="4319" y="8638"/>
                    </a:lnTo>
                    <a:lnTo>
                      <a:pt x="4549" y="8623"/>
                    </a:lnTo>
                    <a:lnTo>
                      <a:pt x="4763" y="8608"/>
                    </a:lnTo>
                    <a:lnTo>
                      <a:pt x="4978" y="8577"/>
                    </a:lnTo>
                    <a:lnTo>
                      <a:pt x="5192" y="8547"/>
                    </a:lnTo>
                    <a:lnTo>
                      <a:pt x="5407" y="8501"/>
                    </a:lnTo>
                    <a:lnTo>
                      <a:pt x="5606" y="8439"/>
                    </a:lnTo>
                    <a:lnTo>
                      <a:pt x="5805" y="8378"/>
                    </a:lnTo>
                    <a:lnTo>
                      <a:pt x="6004" y="8302"/>
                    </a:lnTo>
                    <a:lnTo>
                      <a:pt x="6188" y="8210"/>
                    </a:lnTo>
                    <a:lnTo>
                      <a:pt x="6371" y="8118"/>
                    </a:lnTo>
                    <a:lnTo>
                      <a:pt x="6555" y="8011"/>
                    </a:lnTo>
                    <a:lnTo>
                      <a:pt x="6739" y="7903"/>
                    </a:lnTo>
                    <a:lnTo>
                      <a:pt x="6907" y="7781"/>
                    </a:lnTo>
                    <a:lnTo>
                      <a:pt x="7061" y="7643"/>
                    </a:lnTo>
                    <a:lnTo>
                      <a:pt x="7229" y="7505"/>
                    </a:lnTo>
                    <a:lnTo>
                      <a:pt x="7367" y="7367"/>
                    </a:lnTo>
                    <a:lnTo>
                      <a:pt x="7520" y="7214"/>
                    </a:lnTo>
                    <a:lnTo>
                      <a:pt x="7658" y="7061"/>
                    </a:lnTo>
                    <a:lnTo>
                      <a:pt x="7780" y="6893"/>
                    </a:lnTo>
                    <a:lnTo>
                      <a:pt x="7903" y="6724"/>
                    </a:lnTo>
                    <a:lnTo>
                      <a:pt x="8010" y="6556"/>
                    </a:lnTo>
                    <a:lnTo>
                      <a:pt x="8117" y="6372"/>
                    </a:lnTo>
                    <a:lnTo>
                      <a:pt x="8209" y="6188"/>
                    </a:lnTo>
                    <a:lnTo>
                      <a:pt x="8301" y="6004"/>
                    </a:lnTo>
                    <a:lnTo>
                      <a:pt x="8378" y="5805"/>
                    </a:lnTo>
                    <a:lnTo>
                      <a:pt x="8439" y="5606"/>
                    </a:lnTo>
                    <a:lnTo>
                      <a:pt x="8500" y="5392"/>
                    </a:lnTo>
                    <a:lnTo>
                      <a:pt x="8546" y="5193"/>
                    </a:lnTo>
                    <a:lnTo>
                      <a:pt x="8592" y="4978"/>
                    </a:lnTo>
                    <a:lnTo>
                      <a:pt x="8623" y="4764"/>
                    </a:lnTo>
                    <a:lnTo>
                      <a:pt x="8638" y="4534"/>
                    </a:lnTo>
                    <a:lnTo>
                      <a:pt x="8638" y="4320"/>
                    </a:lnTo>
                    <a:lnTo>
                      <a:pt x="8638" y="4090"/>
                    </a:lnTo>
                    <a:lnTo>
                      <a:pt x="8623" y="3875"/>
                    </a:lnTo>
                    <a:lnTo>
                      <a:pt x="8592" y="3661"/>
                    </a:lnTo>
                    <a:lnTo>
                      <a:pt x="8546" y="3447"/>
                    </a:lnTo>
                    <a:lnTo>
                      <a:pt x="8500" y="3232"/>
                    </a:lnTo>
                    <a:lnTo>
                      <a:pt x="8439" y="3033"/>
                    </a:lnTo>
                    <a:lnTo>
                      <a:pt x="8378" y="2834"/>
                    </a:lnTo>
                    <a:lnTo>
                      <a:pt x="8301" y="2635"/>
                    </a:lnTo>
                    <a:lnTo>
                      <a:pt x="8209" y="2451"/>
                    </a:lnTo>
                    <a:lnTo>
                      <a:pt x="8117" y="2252"/>
                    </a:lnTo>
                    <a:lnTo>
                      <a:pt x="8010" y="2084"/>
                    </a:lnTo>
                    <a:lnTo>
                      <a:pt x="7903" y="1900"/>
                    </a:lnTo>
                    <a:lnTo>
                      <a:pt x="7780" y="1731"/>
                    </a:lnTo>
                    <a:lnTo>
                      <a:pt x="7658" y="1578"/>
                    </a:lnTo>
                    <a:lnTo>
                      <a:pt x="7520" y="1410"/>
                    </a:lnTo>
                    <a:lnTo>
                      <a:pt x="7367" y="1272"/>
                    </a:lnTo>
                    <a:lnTo>
                      <a:pt x="7229" y="1119"/>
                    </a:lnTo>
                    <a:lnTo>
                      <a:pt x="7061" y="981"/>
                    </a:lnTo>
                    <a:lnTo>
                      <a:pt x="6907" y="858"/>
                    </a:lnTo>
                    <a:lnTo>
                      <a:pt x="6739" y="736"/>
                    </a:lnTo>
                    <a:lnTo>
                      <a:pt x="6555" y="629"/>
                    </a:lnTo>
                    <a:lnTo>
                      <a:pt x="6371" y="521"/>
                    </a:lnTo>
                    <a:lnTo>
                      <a:pt x="6188" y="430"/>
                    </a:lnTo>
                    <a:lnTo>
                      <a:pt x="6004" y="338"/>
                    </a:lnTo>
                    <a:lnTo>
                      <a:pt x="5805" y="261"/>
                    </a:lnTo>
                    <a:lnTo>
                      <a:pt x="5606" y="200"/>
                    </a:lnTo>
                    <a:lnTo>
                      <a:pt x="5407" y="139"/>
                    </a:lnTo>
                    <a:lnTo>
                      <a:pt x="5192" y="93"/>
                    </a:lnTo>
                    <a:lnTo>
                      <a:pt x="4978" y="47"/>
                    </a:lnTo>
                    <a:lnTo>
                      <a:pt x="4763" y="16"/>
                    </a:lnTo>
                    <a:lnTo>
                      <a:pt x="45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998500" y="3218550"/>
                <a:ext cx="505825" cy="505800"/>
              </a:xfrm>
              <a:custGeom>
                <a:avLst/>
                <a:gdLst/>
                <a:ahLst/>
                <a:cxnLst/>
                <a:rect l="l" t="t" r="r" b="b"/>
                <a:pathLst>
                  <a:path w="20233" h="20232" extrusionOk="0">
                    <a:moveTo>
                      <a:pt x="10124" y="0"/>
                    </a:moveTo>
                    <a:lnTo>
                      <a:pt x="9603" y="15"/>
                    </a:lnTo>
                    <a:lnTo>
                      <a:pt x="9083" y="46"/>
                    </a:lnTo>
                    <a:lnTo>
                      <a:pt x="8577" y="123"/>
                    </a:lnTo>
                    <a:lnTo>
                      <a:pt x="8087" y="199"/>
                    </a:lnTo>
                    <a:lnTo>
                      <a:pt x="7597" y="322"/>
                    </a:lnTo>
                    <a:lnTo>
                      <a:pt x="7107" y="460"/>
                    </a:lnTo>
                    <a:lnTo>
                      <a:pt x="6648" y="613"/>
                    </a:lnTo>
                    <a:lnTo>
                      <a:pt x="6188" y="796"/>
                    </a:lnTo>
                    <a:lnTo>
                      <a:pt x="5729" y="996"/>
                    </a:lnTo>
                    <a:lnTo>
                      <a:pt x="5300" y="1225"/>
                    </a:lnTo>
                    <a:lnTo>
                      <a:pt x="4871" y="1470"/>
                    </a:lnTo>
                    <a:lnTo>
                      <a:pt x="4458" y="1731"/>
                    </a:lnTo>
                    <a:lnTo>
                      <a:pt x="4075" y="2006"/>
                    </a:lnTo>
                    <a:lnTo>
                      <a:pt x="3692" y="2313"/>
                    </a:lnTo>
                    <a:lnTo>
                      <a:pt x="3324" y="2634"/>
                    </a:lnTo>
                    <a:lnTo>
                      <a:pt x="2972" y="2956"/>
                    </a:lnTo>
                    <a:lnTo>
                      <a:pt x="2635" y="3308"/>
                    </a:lnTo>
                    <a:lnTo>
                      <a:pt x="2313" y="3676"/>
                    </a:lnTo>
                    <a:lnTo>
                      <a:pt x="2007" y="4059"/>
                    </a:lnTo>
                    <a:lnTo>
                      <a:pt x="1731" y="4457"/>
                    </a:lnTo>
                    <a:lnTo>
                      <a:pt x="1471" y="4870"/>
                    </a:lnTo>
                    <a:lnTo>
                      <a:pt x="1226" y="5299"/>
                    </a:lnTo>
                    <a:lnTo>
                      <a:pt x="996" y="5728"/>
                    </a:lnTo>
                    <a:lnTo>
                      <a:pt x="797" y="6172"/>
                    </a:lnTo>
                    <a:lnTo>
                      <a:pt x="613" y="6631"/>
                    </a:lnTo>
                    <a:lnTo>
                      <a:pt x="460" y="7106"/>
                    </a:lnTo>
                    <a:lnTo>
                      <a:pt x="323" y="7581"/>
                    </a:lnTo>
                    <a:lnTo>
                      <a:pt x="215" y="8071"/>
                    </a:lnTo>
                    <a:lnTo>
                      <a:pt x="123" y="8576"/>
                    </a:lnTo>
                    <a:lnTo>
                      <a:pt x="62" y="9082"/>
                    </a:lnTo>
                    <a:lnTo>
                      <a:pt x="16" y="9587"/>
                    </a:lnTo>
                    <a:lnTo>
                      <a:pt x="1" y="10108"/>
                    </a:lnTo>
                    <a:lnTo>
                      <a:pt x="16" y="10629"/>
                    </a:lnTo>
                    <a:lnTo>
                      <a:pt x="62" y="11149"/>
                    </a:lnTo>
                    <a:lnTo>
                      <a:pt x="123" y="11655"/>
                    </a:lnTo>
                    <a:lnTo>
                      <a:pt x="215" y="12160"/>
                    </a:lnTo>
                    <a:lnTo>
                      <a:pt x="323" y="12635"/>
                    </a:lnTo>
                    <a:lnTo>
                      <a:pt x="460" y="13125"/>
                    </a:lnTo>
                    <a:lnTo>
                      <a:pt x="613" y="13585"/>
                    </a:lnTo>
                    <a:lnTo>
                      <a:pt x="797" y="14044"/>
                    </a:lnTo>
                    <a:lnTo>
                      <a:pt x="996" y="14503"/>
                    </a:lnTo>
                    <a:lnTo>
                      <a:pt x="1226" y="14932"/>
                    </a:lnTo>
                    <a:lnTo>
                      <a:pt x="1471" y="15361"/>
                    </a:lnTo>
                    <a:lnTo>
                      <a:pt x="1731" y="15775"/>
                    </a:lnTo>
                    <a:lnTo>
                      <a:pt x="2007" y="16173"/>
                    </a:lnTo>
                    <a:lnTo>
                      <a:pt x="2313" y="16556"/>
                    </a:lnTo>
                    <a:lnTo>
                      <a:pt x="2635" y="16908"/>
                    </a:lnTo>
                    <a:lnTo>
                      <a:pt x="2972" y="17260"/>
                    </a:lnTo>
                    <a:lnTo>
                      <a:pt x="3324" y="17597"/>
                    </a:lnTo>
                    <a:lnTo>
                      <a:pt x="3692" y="17919"/>
                    </a:lnTo>
                    <a:lnTo>
                      <a:pt x="4075" y="18225"/>
                    </a:lnTo>
                    <a:lnTo>
                      <a:pt x="4458" y="18501"/>
                    </a:lnTo>
                    <a:lnTo>
                      <a:pt x="4871" y="18761"/>
                    </a:lnTo>
                    <a:lnTo>
                      <a:pt x="5300" y="19006"/>
                    </a:lnTo>
                    <a:lnTo>
                      <a:pt x="5729" y="19236"/>
                    </a:lnTo>
                    <a:lnTo>
                      <a:pt x="6188" y="19435"/>
                    </a:lnTo>
                    <a:lnTo>
                      <a:pt x="6648" y="19619"/>
                    </a:lnTo>
                    <a:lnTo>
                      <a:pt x="7107" y="19772"/>
                    </a:lnTo>
                    <a:lnTo>
                      <a:pt x="7597" y="19910"/>
                    </a:lnTo>
                    <a:lnTo>
                      <a:pt x="8087" y="20017"/>
                    </a:lnTo>
                    <a:lnTo>
                      <a:pt x="8577" y="20109"/>
                    </a:lnTo>
                    <a:lnTo>
                      <a:pt x="9083" y="20170"/>
                    </a:lnTo>
                    <a:lnTo>
                      <a:pt x="9603" y="20216"/>
                    </a:lnTo>
                    <a:lnTo>
                      <a:pt x="10124" y="20231"/>
                    </a:lnTo>
                    <a:lnTo>
                      <a:pt x="10645" y="20216"/>
                    </a:lnTo>
                    <a:lnTo>
                      <a:pt x="11150" y="20170"/>
                    </a:lnTo>
                    <a:lnTo>
                      <a:pt x="11656" y="20109"/>
                    </a:lnTo>
                    <a:lnTo>
                      <a:pt x="12161" y="20017"/>
                    </a:lnTo>
                    <a:lnTo>
                      <a:pt x="12651" y="19910"/>
                    </a:lnTo>
                    <a:lnTo>
                      <a:pt x="13126" y="19772"/>
                    </a:lnTo>
                    <a:lnTo>
                      <a:pt x="13601" y="19619"/>
                    </a:lnTo>
                    <a:lnTo>
                      <a:pt x="14060" y="19435"/>
                    </a:lnTo>
                    <a:lnTo>
                      <a:pt x="14504" y="19236"/>
                    </a:lnTo>
                    <a:lnTo>
                      <a:pt x="14933" y="19006"/>
                    </a:lnTo>
                    <a:lnTo>
                      <a:pt x="15362" y="18761"/>
                    </a:lnTo>
                    <a:lnTo>
                      <a:pt x="15775" y="18501"/>
                    </a:lnTo>
                    <a:lnTo>
                      <a:pt x="16174" y="18225"/>
                    </a:lnTo>
                    <a:lnTo>
                      <a:pt x="16557" y="17919"/>
                    </a:lnTo>
                    <a:lnTo>
                      <a:pt x="16924" y="17597"/>
                    </a:lnTo>
                    <a:lnTo>
                      <a:pt x="17276" y="17260"/>
                    </a:lnTo>
                    <a:lnTo>
                      <a:pt x="17613" y="16908"/>
                    </a:lnTo>
                    <a:lnTo>
                      <a:pt x="17920" y="16556"/>
                    </a:lnTo>
                    <a:lnTo>
                      <a:pt x="18226" y="16173"/>
                    </a:lnTo>
                    <a:lnTo>
                      <a:pt x="18502" y="15775"/>
                    </a:lnTo>
                    <a:lnTo>
                      <a:pt x="18777" y="15361"/>
                    </a:lnTo>
                    <a:lnTo>
                      <a:pt x="19007" y="14932"/>
                    </a:lnTo>
                    <a:lnTo>
                      <a:pt x="19237" y="14503"/>
                    </a:lnTo>
                    <a:lnTo>
                      <a:pt x="19436" y="14044"/>
                    </a:lnTo>
                    <a:lnTo>
                      <a:pt x="19620" y="13585"/>
                    </a:lnTo>
                    <a:lnTo>
                      <a:pt x="19773" y="13125"/>
                    </a:lnTo>
                    <a:lnTo>
                      <a:pt x="19911" y="12635"/>
                    </a:lnTo>
                    <a:lnTo>
                      <a:pt x="20033" y="12160"/>
                    </a:lnTo>
                    <a:lnTo>
                      <a:pt x="20125" y="11655"/>
                    </a:lnTo>
                    <a:lnTo>
                      <a:pt x="20186" y="11149"/>
                    </a:lnTo>
                    <a:lnTo>
                      <a:pt x="20217" y="10629"/>
                    </a:lnTo>
                    <a:lnTo>
                      <a:pt x="20232" y="10108"/>
                    </a:lnTo>
                    <a:lnTo>
                      <a:pt x="20217" y="9587"/>
                    </a:lnTo>
                    <a:lnTo>
                      <a:pt x="20186" y="9082"/>
                    </a:lnTo>
                    <a:lnTo>
                      <a:pt x="20125" y="8576"/>
                    </a:lnTo>
                    <a:lnTo>
                      <a:pt x="20033" y="8071"/>
                    </a:lnTo>
                    <a:lnTo>
                      <a:pt x="19911" y="7581"/>
                    </a:lnTo>
                    <a:lnTo>
                      <a:pt x="19773" y="7106"/>
                    </a:lnTo>
                    <a:lnTo>
                      <a:pt x="19620" y="6631"/>
                    </a:lnTo>
                    <a:lnTo>
                      <a:pt x="19436" y="6172"/>
                    </a:lnTo>
                    <a:lnTo>
                      <a:pt x="19237" y="5728"/>
                    </a:lnTo>
                    <a:lnTo>
                      <a:pt x="19007" y="5299"/>
                    </a:lnTo>
                    <a:lnTo>
                      <a:pt x="18777" y="4870"/>
                    </a:lnTo>
                    <a:lnTo>
                      <a:pt x="18502" y="4457"/>
                    </a:lnTo>
                    <a:lnTo>
                      <a:pt x="18226" y="4059"/>
                    </a:lnTo>
                    <a:lnTo>
                      <a:pt x="17920" y="3676"/>
                    </a:lnTo>
                    <a:lnTo>
                      <a:pt x="17613" y="3308"/>
                    </a:lnTo>
                    <a:lnTo>
                      <a:pt x="17276" y="2956"/>
                    </a:lnTo>
                    <a:lnTo>
                      <a:pt x="16924" y="2634"/>
                    </a:lnTo>
                    <a:lnTo>
                      <a:pt x="16557" y="2313"/>
                    </a:lnTo>
                    <a:lnTo>
                      <a:pt x="16174" y="2006"/>
                    </a:lnTo>
                    <a:lnTo>
                      <a:pt x="15775" y="1731"/>
                    </a:lnTo>
                    <a:lnTo>
                      <a:pt x="15362" y="1470"/>
                    </a:lnTo>
                    <a:lnTo>
                      <a:pt x="14933" y="1225"/>
                    </a:lnTo>
                    <a:lnTo>
                      <a:pt x="14504" y="996"/>
                    </a:lnTo>
                    <a:lnTo>
                      <a:pt x="14060" y="796"/>
                    </a:lnTo>
                    <a:lnTo>
                      <a:pt x="13601" y="613"/>
                    </a:lnTo>
                    <a:lnTo>
                      <a:pt x="13126" y="460"/>
                    </a:lnTo>
                    <a:lnTo>
                      <a:pt x="12651" y="322"/>
                    </a:lnTo>
                    <a:lnTo>
                      <a:pt x="12161" y="199"/>
                    </a:lnTo>
                    <a:lnTo>
                      <a:pt x="11656" y="123"/>
                    </a:lnTo>
                    <a:lnTo>
                      <a:pt x="11150" y="46"/>
                    </a:lnTo>
                    <a:lnTo>
                      <a:pt x="10645" y="15"/>
                    </a:lnTo>
                    <a:lnTo>
                      <a:pt x="101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36900" y="4109500"/>
                <a:ext cx="225925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7" h="9036" extrusionOk="0">
                    <a:moveTo>
                      <a:pt x="4289" y="0"/>
                    </a:moveTo>
                    <a:lnTo>
                      <a:pt x="4059" y="15"/>
                    </a:lnTo>
                    <a:lnTo>
                      <a:pt x="3844" y="46"/>
                    </a:lnTo>
                    <a:lnTo>
                      <a:pt x="3615" y="92"/>
                    </a:lnTo>
                    <a:lnTo>
                      <a:pt x="3400" y="138"/>
                    </a:lnTo>
                    <a:lnTo>
                      <a:pt x="3186" y="199"/>
                    </a:lnTo>
                    <a:lnTo>
                      <a:pt x="2971" y="276"/>
                    </a:lnTo>
                    <a:lnTo>
                      <a:pt x="2772" y="352"/>
                    </a:lnTo>
                    <a:lnTo>
                      <a:pt x="2573" y="444"/>
                    </a:lnTo>
                    <a:lnTo>
                      <a:pt x="2374" y="551"/>
                    </a:lnTo>
                    <a:lnTo>
                      <a:pt x="2175" y="659"/>
                    </a:lnTo>
                    <a:lnTo>
                      <a:pt x="2007" y="766"/>
                    </a:lnTo>
                    <a:lnTo>
                      <a:pt x="1823" y="888"/>
                    </a:lnTo>
                    <a:lnTo>
                      <a:pt x="1654" y="1026"/>
                    </a:lnTo>
                    <a:lnTo>
                      <a:pt x="1486" y="1179"/>
                    </a:lnTo>
                    <a:lnTo>
                      <a:pt x="1333" y="1317"/>
                    </a:lnTo>
                    <a:lnTo>
                      <a:pt x="1180" y="1486"/>
                    </a:lnTo>
                    <a:lnTo>
                      <a:pt x="1042" y="1639"/>
                    </a:lnTo>
                    <a:lnTo>
                      <a:pt x="904" y="1807"/>
                    </a:lnTo>
                    <a:lnTo>
                      <a:pt x="781" y="1991"/>
                    </a:lnTo>
                    <a:lnTo>
                      <a:pt x="659" y="2175"/>
                    </a:lnTo>
                    <a:lnTo>
                      <a:pt x="552" y="2359"/>
                    </a:lnTo>
                    <a:lnTo>
                      <a:pt x="460" y="2558"/>
                    </a:lnTo>
                    <a:lnTo>
                      <a:pt x="368" y="2757"/>
                    </a:lnTo>
                    <a:lnTo>
                      <a:pt x="276" y="2956"/>
                    </a:lnTo>
                    <a:lnTo>
                      <a:pt x="215" y="3170"/>
                    </a:lnTo>
                    <a:lnTo>
                      <a:pt x="153" y="3385"/>
                    </a:lnTo>
                    <a:lnTo>
                      <a:pt x="92" y="3599"/>
                    </a:lnTo>
                    <a:lnTo>
                      <a:pt x="62" y="3829"/>
                    </a:lnTo>
                    <a:lnTo>
                      <a:pt x="31" y="4059"/>
                    </a:lnTo>
                    <a:lnTo>
                      <a:pt x="16" y="4288"/>
                    </a:lnTo>
                    <a:lnTo>
                      <a:pt x="0" y="4518"/>
                    </a:lnTo>
                    <a:lnTo>
                      <a:pt x="16" y="4748"/>
                    </a:lnTo>
                    <a:lnTo>
                      <a:pt x="31" y="4978"/>
                    </a:lnTo>
                    <a:lnTo>
                      <a:pt x="62" y="5207"/>
                    </a:lnTo>
                    <a:lnTo>
                      <a:pt x="92" y="5422"/>
                    </a:lnTo>
                    <a:lnTo>
                      <a:pt x="153" y="5651"/>
                    </a:lnTo>
                    <a:lnTo>
                      <a:pt x="215" y="5866"/>
                    </a:lnTo>
                    <a:lnTo>
                      <a:pt x="276" y="6065"/>
                    </a:lnTo>
                    <a:lnTo>
                      <a:pt x="368" y="6279"/>
                    </a:lnTo>
                    <a:lnTo>
                      <a:pt x="460" y="6478"/>
                    </a:lnTo>
                    <a:lnTo>
                      <a:pt x="552" y="6662"/>
                    </a:lnTo>
                    <a:lnTo>
                      <a:pt x="659" y="6861"/>
                    </a:lnTo>
                    <a:lnTo>
                      <a:pt x="781" y="7045"/>
                    </a:lnTo>
                    <a:lnTo>
                      <a:pt x="904" y="7214"/>
                    </a:lnTo>
                    <a:lnTo>
                      <a:pt x="1042" y="7382"/>
                    </a:lnTo>
                    <a:lnTo>
                      <a:pt x="1180" y="7550"/>
                    </a:lnTo>
                    <a:lnTo>
                      <a:pt x="1333" y="7704"/>
                    </a:lnTo>
                    <a:lnTo>
                      <a:pt x="1486" y="7857"/>
                    </a:lnTo>
                    <a:lnTo>
                      <a:pt x="1654" y="7995"/>
                    </a:lnTo>
                    <a:lnTo>
                      <a:pt x="1823" y="8132"/>
                    </a:lnTo>
                    <a:lnTo>
                      <a:pt x="2007" y="8255"/>
                    </a:lnTo>
                    <a:lnTo>
                      <a:pt x="2175" y="8377"/>
                    </a:lnTo>
                    <a:lnTo>
                      <a:pt x="2374" y="8485"/>
                    </a:lnTo>
                    <a:lnTo>
                      <a:pt x="2573" y="8592"/>
                    </a:lnTo>
                    <a:lnTo>
                      <a:pt x="2772" y="8684"/>
                    </a:lnTo>
                    <a:lnTo>
                      <a:pt x="2971" y="8760"/>
                    </a:lnTo>
                    <a:lnTo>
                      <a:pt x="3186" y="8837"/>
                    </a:lnTo>
                    <a:lnTo>
                      <a:pt x="3400" y="8883"/>
                    </a:lnTo>
                    <a:lnTo>
                      <a:pt x="3615" y="8944"/>
                    </a:lnTo>
                    <a:lnTo>
                      <a:pt x="3844" y="8975"/>
                    </a:lnTo>
                    <a:lnTo>
                      <a:pt x="4059" y="9005"/>
                    </a:lnTo>
                    <a:lnTo>
                      <a:pt x="4289" y="9021"/>
                    </a:lnTo>
                    <a:lnTo>
                      <a:pt x="4518" y="9036"/>
                    </a:lnTo>
                    <a:lnTo>
                      <a:pt x="4763" y="9021"/>
                    </a:lnTo>
                    <a:lnTo>
                      <a:pt x="4993" y="9005"/>
                    </a:lnTo>
                    <a:lnTo>
                      <a:pt x="5207" y="8975"/>
                    </a:lnTo>
                    <a:lnTo>
                      <a:pt x="5437" y="8944"/>
                    </a:lnTo>
                    <a:lnTo>
                      <a:pt x="5652" y="8883"/>
                    </a:lnTo>
                    <a:lnTo>
                      <a:pt x="5866" y="8837"/>
                    </a:lnTo>
                    <a:lnTo>
                      <a:pt x="6080" y="8760"/>
                    </a:lnTo>
                    <a:lnTo>
                      <a:pt x="6280" y="8684"/>
                    </a:lnTo>
                    <a:lnTo>
                      <a:pt x="6479" y="8592"/>
                    </a:lnTo>
                    <a:lnTo>
                      <a:pt x="6678" y="8485"/>
                    </a:lnTo>
                    <a:lnTo>
                      <a:pt x="6861" y="8377"/>
                    </a:lnTo>
                    <a:lnTo>
                      <a:pt x="7045" y="8255"/>
                    </a:lnTo>
                    <a:lnTo>
                      <a:pt x="7229" y="8132"/>
                    </a:lnTo>
                    <a:lnTo>
                      <a:pt x="7398" y="7995"/>
                    </a:lnTo>
                    <a:lnTo>
                      <a:pt x="7566" y="7857"/>
                    </a:lnTo>
                    <a:lnTo>
                      <a:pt x="7719" y="7704"/>
                    </a:lnTo>
                    <a:lnTo>
                      <a:pt x="7872" y="7550"/>
                    </a:lnTo>
                    <a:lnTo>
                      <a:pt x="8010" y="7382"/>
                    </a:lnTo>
                    <a:lnTo>
                      <a:pt x="8148" y="7214"/>
                    </a:lnTo>
                    <a:lnTo>
                      <a:pt x="8270" y="7045"/>
                    </a:lnTo>
                    <a:lnTo>
                      <a:pt x="8393" y="6861"/>
                    </a:lnTo>
                    <a:lnTo>
                      <a:pt x="8500" y="6662"/>
                    </a:lnTo>
                    <a:lnTo>
                      <a:pt x="8592" y="6478"/>
                    </a:lnTo>
                    <a:lnTo>
                      <a:pt x="8684" y="6279"/>
                    </a:lnTo>
                    <a:lnTo>
                      <a:pt x="8761" y="6065"/>
                    </a:lnTo>
                    <a:lnTo>
                      <a:pt x="8837" y="5866"/>
                    </a:lnTo>
                    <a:lnTo>
                      <a:pt x="8898" y="5651"/>
                    </a:lnTo>
                    <a:lnTo>
                      <a:pt x="8944" y="5422"/>
                    </a:lnTo>
                    <a:lnTo>
                      <a:pt x="8990" y="5207"/>
                    </a:lnTo>
                    <a:lnTo>
                      <a:pt x="9021" y="4978"/>
                    </a:lnTo>
                    <a:lnTo>
                      <a:pt x="9036" y="4748"/>
                    </a:lnTo>
                    <a:lnTo>
                      <a:pt x="9036" y="4518"/>
                    </a:lnTo>
                    <a:lnTo>
                      <a:pt x="9036" y="4288"/>
                    </a:lnTo>
                    <a:lnTo>
                      <a:pt x="9021" y="4059"/>
                    </a:lnTo>
                    <a:lnTo>
                      <a:pt x="8990" y="3829"/>
                    </a:lnTo>
                    <a:lnTo>
                      <a:pt x="8944" y="3599"/>
                    </a:lnTo>
                    <a:lnTo>
                      <a:pt x="8898" y="3385"/>
                    </a:lnTo>
                    <a:lnTo>
                      <a:pt x="8837" y="3170"/>
                    </a:lnTo>
                    <a:lnTo>
                      <a:pt x="8761" y="2956"/>
                    </a:lnTo>
                    <a:lnTo>
                      <a:pt x="8684" y="2757"/>
                    </a:lnTo>
                    <a:lnTo>
                      <a:pt x="8592" y="2558"/>
                    </a:lnTo>
                    <a:lnTo>
                      <a:pt x="8500" y="2359"/>
                    </a:lnTo>
                    <a:lnTo>
                      <a:pt x="8393" y="2175"/>
                    </a:lnTo>
                    <a:lnTo>
                      <a:pt x="8270" y="1991"/>
                    </a:lnTo>
                    <a:lnTo>
                      <a:pt x="8148" y="1807"/>
                    </a:lnTo>
                    <a:lnTo>
                      <a:pt x="8010" y="1639"/>
                    </a:lnTo>
                    <a:lnTo>
                      <a:pt x="7872" y="1486"/>
                    </a:lnTo>
                    <a:lnTo>
                      <a:pt x="7719" y="1317"/>
                    </a:lnTo>
                    <a:lnTo>
                      <a:pt x="7566" y="1179"/>
                    </a:lnTo>
                    <a:lnTo>
                      <a:pt x="7398" y="1026"/>
                    </a:lnTo>
                    <a:lnTo>
                      <a:pt x="7229" y="888"/>
                    </a:lnTo>
                    <a:lnTo>
                      <a:pt x="7045" y="766"/>
                    </a:lnTo>
                    <a:lnTo>
                      <a:pt x="6861" y="659"/>
                    </a:lnTo>
                    <a:lnTo>
                      <a:pt x="6678" y="551"/>
                    </a:lnTo>
                    <a:lnTo>
                      <a:pt x="6479" y="444"/>
                    </a:lnTo>
                    <a:lnTo>
                      <a:pt x="6280" y="352"/>
                    </a:lnTo>
                    <a:lnTo>
                      <a:pt x="6080" y="276"/>
                    </a:lnTo>
                    <a:lnTo>
                      <a:pt x="5866" y="199"/>
                    </a:lnTo>
                    <a:lnTo>
                      <a:pt x="5652" y="138"/>
                    </a:lnTo>
                    <a:lnTo>
                      <a:pt x="5437" y="92"/>
                    </a:lnTo>
                    <a:lnTo>
                      <a:pt x="5207" y="46"/>
                    </a:lnTo>
                    <a:lnTo>
                      <a:pt x="4993" y="15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75125" y="2400725"/>
                <a:ext cx="267650" cy="267650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0706" extrusionOk="0">
                    <a:moveTo>
                      <a:pt x="5085" y="0"/>
                    </a:moveTo>
                    <a:lnTo>
                      <a:pt x="4809" y="31"/>
                    </a:lnTo>
                    <a:lnTo>
                      <a:pt x="4533" y="61"/>
                    </a:lnTo>
                    <a:lnTo>
                      <a:pt x="4273" y="107"/>
                    </a:lnTo>
                    <a:lnTo>
                      <a:pt x="4013" y="169"/>
                    </a:lnTo>
                    <a:lnTo>
                      <a:pt x="3768" y="245"/>
                    </a:lnTo>
                    <a:lnTo>
                      <a:pt x="3507" y="322"/>
                    </a:lnTo>
                    <a:lnTo>
                      <a:pt x="3278" y="414"/>
                    </a:lnTo>
                    <a:lnTo>
                      <a:pt x="3032" y="521"/>
                    </a:lnTo>
                    <a:lnTo>
                      <a:pt x="2803" y="643"/>
                    </a:lnTo>
                    <a:lnTo>
                      <a:pt x="2573" y="781"/>
                    </a:lnTo>
                    <a:lnTo>
                      <a:pt x="2359" y="919"/>
                    </a:lnTo>
                    <a:lnTo>
                      <a:pt x="2144" y="1057"/>
                    </a:lnTo>
                    <a:lnTo>
                      <a:pt x="1945" y="1225"/>
                    </a:lnTo>
                    <a:lnTo>
                      <a:pt x="1761" y="1394"/>
                    </a:lnTo>
                    <a:lnTo>
                      <a:pt x="1562" y="1562"/>
                    </a:lnTo>
                    <a:lnTo>
                      <a:pt x="1394" y="1746"/>
                    </a:lnTo>
                    <a:lnTo>
                      <a:pt x="1225" y="1945"/>
                    </a:lnTo>
                    <a:lnTo>
                      <a:pt x="1072" y="2144"/>
                    </a:lnTo>
                    <a:lnTo>
                      <a:pt x="919" y="2359"/>
                    </a:lnTo>
                    <a:lnTo>
                      <a:pt x="781" y="2573"/>
                    </a:lnTo>
                    <a:lnTo>
                      <a:pt x="643" y="2803"/>
                    </a:lnTo>
                    <a:lnTo>
                      <a:pt x="536" y="3033"/>
                    </a:lnTo>
                    <a:lnTo>
                      <a:pt x="429" y="3262"/>
                    </a:lnTo>
                    <a:lnTo>
                      <a:pt x="322" y="3507"/>
                    </a:lnTo>
                    <a:lnTo>
                      <a:pt x="245" y="3768"/>
                    </a:lnTo>
                    <a:lnTo>
                      <a:pt x="169" y="4013"/>
                    </a:lnTo>
                    <a:lnTo>
                      <a:pt x="107" y="4273"/>
                    </a:lnTo>
                    <a:lnTo>
                      <a:pt x="61" y="4533"/>
                    </a:lnTo>
                    <a:lnTo>
                      <a:pt x="31" y="4809"/>
                    </a:lnTo>
                    <a:lnTo>
                      <a:pt x="15" y="5069"/>
                    </a:lnTo>
                    <a:lnTo>
                      <a:pt x="0" y="5345"/>
                    </a:lnTo>
                    <a:lnTo>
                      <a:pt x="15" y="5621"/>
                    </a:lnTo>
                    <a:lnTo>
                      <a:pt x="31" y="5896"/>
                    </a:lnTo>
                    <a:lnTo>
                      <a:pt x="61" y="6172"/>
                    </a:lnTo>
                    <a:lnTo>
                      <a:pt x="107" y="6432"/>
                    </a:lnTo>
                    <a:lnTo>
                      <a:pt x="169" y="6693"/>
                    </a:lnTo>
                    <a:lnTo>
                      <a:pt x="245" y="6938"/>
                    </a:lnTo>
                    <a:lnTo>
                      <a:pt x="322" y="7198"/>
                    </a:lnTo>
                    <a:lnTo>
                      <a:pt x="429" y="7443"/>
                    </a:lnTo>
                    <a:lnTo>
                      <a:pt x="536" y="7673"/>
                    </a:lnTo>
                    <a:lnTo>
                      <a:pt x="643" y="7903"/>
                    </a:lnTo>
                    <a:lnTo>
                      <a:pt x="781" y="8132"/>
                    </a:lnTo>
                    <a:lnTo>
                      <a:pt x="919" y="8347"/>
                    </a:lnTo>
                    <a:lnTo>
                      <a:pt x="1072" y="8561"/>
                    </a:lnTo>
                    <a:lnTo>
                      <a:pt x="1225" y="8760"/>
                    </a:lnTo>
                    <a:lnTo>
                      <a:pt x="1394" y="8944"/>
                    </a:lnTo>
                    <a:lnTo>
                      <a:pt x="1562" y="9143"/>
                    </a:lnTo>
                    <a:lnTo>
                      <a:pt x="1761" y="9312"/>
                    </a:lnTo>
                    <a:lnTo>
                      <a:pt x="1945" y="9480"/>
                    </a:lnTo>
                    <a:lnTo>
                      <a:pt x="2144" y="9649"/>
                    </a:lnTo>
                    <a:lnTo>
                      <a:pt x="2359" y="9786"/>
                    </a:lnTo>
                    <a:lnTo>
                      <a:pt x="2573" y="9924"/>
                    </a:lnTo>
                    <a:lnTo>
                      <a:pt x="2803" y="10062"/>
                    </a:lnTo>
                    <a:lnTo>
                      <a:pt x="3032" y="10185"/>
                    </a:lnTo>
                    <a:lnTo>
                      <a:pt x="3278" y="10292"/>
                    </a:lnTo>
                    <a:lnTo>
                      <a:pt x="3507" y="10384"/>
                    </a:lnTo>
                    <a:lnTo>
                      <a:pt x="3768" y="10460"/>
                    </a:lnTo>
                    <a:lnTo>
                      <a:pt x="4013" y="10537"/>
                    </a:lnTo>
                    <a:lnTo>
                      <a:pt x="4273" y="10598"/>
                    </a:lnTo>
                    <a:lnTo>
                      <a:pt x="4533" y="10644"/>
                    </a:lnTo>
                    <a:lnTo>
                      <a:pt x="4809" y="10675"/>
                    </a:lnTo>
                    <a:lnTo>
                      <a:pt x="5085" y="10705"/>
                    </a:lnTo>
                    <a:lnTo>
                      <a:pt x="5636" y="10705"/>
                    </a:lnTo>
                    <a:lnTo>
                      <a:pt x="5896" y="10675"/>
                    </a:lnTo>
                    <a:lnTo>
                      <a:pt x="6172" y="10644"/>
                    </a:lnTo>
                    <a:lnTo>
                      <a:pt x="6432" y="10598"/>
                    </a:lnTo>
                    <a:lnTo>
                      <a:pt x="6693" y="10537"/>
                    </a:lnTo>
                    <a:lnTo>
                      <a:pt x="6953" y="10460"/>
                    </a:lnTo>
                    <a:lnTo>
                      <a:pt x="7198" y="10384"/>
                    </a:lnTo>
                    <a:lnTo>
                      <a:pt x="7443" y="10292"/>
                    </a:lnTo>
                    <a:lnTo>
                      <a:pt x="7673" y="10185"/>
                    </a:lnTo>
                    <a:lnTo>
                      <a:pt x="7903" y="10062"/>
                    </a:lnTo>
                    <a:lnTo>
                      <a:pt x="8132" y="9924"/>
                    </a:lnTo>
                    <a:lnTo>
                      <a:pt x="8347" y="9786"/>
                    </a:lnTo>
                    <a:lnTo>
                      <a:pt x="8561" y="9649"/>
                    </a:lnTo>
                    <a:lnTo>
                      <a:pt x="8760" y="9480"/>
                    </a:lnTo>
                    <a:lnTo>
                      <a:pt x="8959" y="9312"/>
                    </a:lnTo>
                    <a:lnTo>
                      <a:pt x="9143" y="9143"/>
                    </a:lnTo>
                    <a:lnTo>
                      <a:pt x="9312" y="8944"/>
                    </a:lnTo>
                    <a:lnTo>
                      <a:pt x="9480" y="8760"/>
                    </a:lnTo>
                    <a:lnTo>
                      <a:pt x="9649" y="8561"/>
                    </a:lnTo>
                    <a:lnTo>
                      <a:pt x="9786" y="8347"/>
                    </a:lnTo>
                    <a:lnTo>
                      <a:pt x="9924" y="8132"/>
                    </a:lnTo>
                    <a:lnTo>
                      <a:pt x="10062" y="7903"/>
                    </a:lnTo>
                    <a:lnTo>
                      <a:pt x="10185" y="7673"/>
                    </a:lnTo>
                    <a:lnTo>
                      <a:pt x="10292" y="7443"/>
                    </a:lnTo>
                    <a:lnTo>
                      <a:pt x="10384" y="7198"/>
                    </a:lnTo>
                    <a:lnTo>
                      <a:pt x="10460" y="6938"/>
                    </a:lnTo>
                    <a:lnTo>
                      <a:pt x="10537" y="6693"/>
                    </a:lnTo>
                    <a:lnTo>
                      <a:pt x="10598" y="6432"/>
                    </a:lnTo>
                    <a:lnTo>
                      <a:pt x="10644" y="6172"/>
                    </a:lnTo>
                    <a:lnTo>
                      <a:pt x="10675" y="5896"/>
                    </a:lnTo>
                    <a:lnTo>
                      <a:pt x="10705" y="5621"/>
                    </a:lnTo>
                    <a:lnTo>
                      <a:pt x="10705" y="5345"/>
                    </a:lnTo>
                    <a:lnTo>
                      <a:pt x="10705" y="5069"/>
                    </a:lnTo>
                    <a:lnTo>
                      <a:pt x="10675" y="4809"/>
                    </a:lnTo>
                    <a:lnTo>
                      <a:pt x="10644" y="4533"/>
                    </a:lnTo>
                    <a:lnTo>
                      <a:pt x="10598" y="4273"/>
                    </a:lnTo>
                    <a:lnTo>
                      <a:pt x="10537" y="4013"/>
                    </a:lnTo>
                    <a:lnTo>
                      <a:pt x="10460" y="3768"/>
                    </a:lnTo>
                    <a:lnTo>
                      <a:pt x="10384" y="3507"/>
                    </a:lnTo>
                    <a:lnTo>
                      <a:pt x="10292" y="3262"/>
                    </a:lnTo>
                    <a:lnTo>
                      <a:pt x="10185" y="3033"/>
                    </a:lnTo>
                    <a:lnTo>
                      <a:pt x="10062" y="2803"/>
                    </a:lnTo>
                    <a:lnTo>
                      <a:pt x="9924" y="2573"/>
                    </a:lnTo>
                    <a:lnTo>
                      <a:pt x="9786" y="2359"/>
                    </a:lnTo>
                    <a:lnTo>
                      <a:pt x="9649" y="2144"/>
                    </a:lnTo>
                    <a:lnTo>
                      <a:pt x="9480" y="1945"/>
                    </a:lnTo>
                    <a:lnTo>
                      <a:pt x="9312" y="1746"/>
                    </a:lnTo>
                    <a:lnTo>
                      <a:pt x="9143" y="1562"/>
                    </a:lnTo>
                    <a:lnTo>
                      <a:pt x="8959" y="1394"/>
                    </a:lnTo>
                    <a:lnTo>
                      <a:pt x="8760" y="1225"/>
                    </a:lnTo>
                    <a:lnTo>
                      <a:pt x="8561" y="1057"/>
                    </a:lnTo>
                    <a:lnTo>
                      <a:pt x="8347" y="919"/>
                    </a:lnTo>
                    <a:lnTo>
                      <a:pt x="8132" y="781"/>
                    </a:lnTo>
                    <a:lnTo>
                      <a:pt x="7903" y="643"/>
                    </a:lnTo>
                    <a:lnTo>
                      <a:pt x="7673" y="521"/>
                    </a:lnTo>
                    <a:lnTo>
                      <a:pt x="7443" y="414"/>
                    </a:lnTo>
                    <a:lnTo>
                      <a:pt x="7198" y="322"/>
                    </a:lnTo>
                    <a:lnTo>
                      <a:pt x="6953" y="245"/>
                    </a:lnTo>
                    <a:lnTo>
                      <a:pt x="6693" y="169"/>
                    </a:lnTo>
                    <a:lnTo>
                      <a:pt x="6432" y="107"/>
                    </a:lnTo>
                    <a:lnTo>
                      <a:pt x="6172" y="61"/>
                    </a:lnTo>
                    <a:lnTo>
                      <a:pt x="5896" y="31"/>
                    </a:lnTo>
                    <a:lnTo>
                      <a:pt x="56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42700" y="1379600"/>
                <a:ext cx="7134200" cy="2525075"/>
              </a:xfrm>
              <a:custGeom>
                <a:avLst/>
                <a:gdLst/>
                <a:ahLst/>
                <a:cxnLst/>
                <a:rect l="l" t="t" r="r" b="b"/>
                <a:pathLst>
                  <a:path w="285368" h="101003" extrusionOk="0">
                    <a:moveTo>
                      <a:pt x="1" y="0"/>
                    </a:moveTo>
                    <a:lnTo>
                      <a:pt x="552" y="46"/>
                    </a:lnTo>
                    <a:lnTo>
                      <a:pt x="950" y="92"/>
                    </a:lnTo>
                    <a:lnTo>
                      <a:pt x="1425" y="153"/>
                    </a:lnTo>
                    <a:lnTo>
                      <a:pt x="1976" y="260"/>
                    </a:lnTo>
                    <a:lnTo>
                      <a:pt x="2589" y="383"/>
                    </a:lnTo>
                    <a:lnTo>
                      <a:pt x="3263" y="551"/>
                    </a:lnTo>
                    <a:lnTo>
                      <a:pt x="4013" y="766"/>
                    </a:lnTo>
                    <a:lnTo>
                      <a:pt x="4810" y="1026"/>
                    </a:lnTo>
                    <a:lnTo>
                      <a:pt x="5652" y="1332"/>
                    </a:lnTo>
                    <a:lnTo>
                      <a:pt x="6096" y="1501"/>
                    </a:lnTo>
                    <a:lnTo>
                      <a:pt x="6540" y="1685"/>
                    </a:lnTo>
                    <a:lnTo>
                      <a:pt x="7015" y="1899"/>
                    </a:lnTo>
                    <a:lnTo>
                      <a:pt x="7490" y="2113"/>
                    </a:lnTo>
                    <a:lnTo>
                      <a:pt x="7965" y="2343"/>
                    </a:lnTo>
                    <a:lnTo>
                      <a:pt x="8455" y="2604"/>
                    </a:lnTo>
                    <a:lnTo>
                      <a:pt x="8960" y="2864"/>
                    </a:lnTo>
                    <a:lnTo>
                      <a:pt x="9466" y="3155"/>
                    </a:lnTo>
                    <a:lnTo>
                      <a:pt x="9986" y="3461"/>
                    </a:lnTo>
                    <a:lnTo>
                      <a:pt x="10507" y="3783"/>
                    </a:lnTo>
                    <a:lnTo>
                      <a:pt x="11043" y="4135"/>
                    </a:lnTo>
                    <a:lnTo>
                      <a:pt x="11579" y="4503"/>
                    </a:lnTo>
                    <a:lnTo>
                      <a:pt x="12115" y="4885"/>
                    </a:lnTo>
                    <a:lnTo>
                      <a:pt x="12666" y="5299"/>
                    </a:lnTo>
                    <a:lnTo>
                      <a:pt x="13218" y="5728"/>
                    </a:lnTo>
                    <a:lnTo>
                      <a:pt x="13769" y="6172"/>
                    </a:lnTo>
                    <a:lnTo>
                      <a:pt x="14336" y="6647"/>
                    </a:lnTo>
                    <a:lnTo>
                      <a:pt x="14902" y="7152"/>
                    </a:lnTo>
                    <a:lnTo>
                      <a:pt x="15454" y="7673"/>
                    </a:lnTo>
                    <a:lnTo>
                      <a:pt x="16020" y="8224"/>
                    </a:lnTo>
                    <a:lnTo>
                      <a:pt x="16587" y="8791"/>
                    </a:lnTo>
                    <a:lnTo>
                      <a:pt x="17169" y="9388"/>
                    </a:lnTo>
                    <a:lnTo>
                      <a:pt x="17736" y="10016"/>
                    </a:lnTo>
                    <a:lnTo>
                      <a:pt x="18302" y="10675"/>
                    </a:lnTo>
                    <a:lnTo>
                      <a:pt x="18869" y="11348"/>
                    </a:lnTo>
                    <a:lnTo>
                      <a:pt x="19436" y="12068"/>
                    </a:lnTo>
                    <a:lnTo>
                      <a:pt x="19987" y="12803"/>
                    </a:lnTo>
                    <a:lnTo>
                      <a:pt x="20554" y="13569"/>
                    </a:lnTo>
                    <a:lnTo>
                      <a:pt x="21105" y="14365"/>
                    </a:lnTo>
                    <a:lnTo>
                      <a:pt x="21672" y="15193"/>
                    </a:lnTo>
                    <a:lnTo>
                      <a:pt x="22223" y="16050"/>
                    </a:lnTo>
                    <a:lnTo>
                      <a:pt x="22759" y="16954"/>
                    </a:lnTo>
                    <a:lnTo>
                      <a:pt x="23295" y="17873"/>
                    </a:lnTo>
                    <a:lnTo>
                      <a:pt x="23831" y="18837"/>
                    </a:lnTo>
                    <a:lnTo>
                      <a:pt x="24367" y="19818"/>
                    </a:lnTo>
                    <a:lnTo>
                      <a:pt x="24888" y="20844"/>
                    </a:lnTo>
                    <a:lnTo>
                      <a:pt x="25409" y="21916"/>
                    </a:lnTo>
                    <a:lnTo>
                      <a:pt x="25914" y="23003"/>
                    </a:lnTo>
                    <a:lnTo>
                      <a:pt x="26404" y="24136"/>
                    </a:lnTo>
                    <a:lnTo>
                      <a:pt x="26894" y="25300"/>
                    </a:lnTo>
                    <a:lnTo>
                      <a:pt x="27384" y="26464"/>
                    </a:lnTo>
                    <a:lnTo>
                      <a:pt x="27905" y="27567"/>
                    </a:lnTo>
                    <a:lnTo>
                      <a:pt x="28410" y="28608"/>
                    </a:lnTo>
                    <a:lnTo>
                      <a:pt x="28946" y="29589"/>
                    </a:lnTo>
                    <a:lnTo>
                      <a:pt x="29498" y="30538"/>
                    </a:lnTo>
                    <a:lnTo>
                      <a:pt x="30049" y="31426"/>
                    </a:lnTo>
                    <a:lnTo>
                      <a:pt x="30616" y="32269"/>
                    </a:lnTo>
                    <a:lnTo>
                      <a:pt x="31198" y="33065"/>
                    </a:lnTo>
                    <a:lnTo>
                      <a:pt x="31780" y="33816"/>
                    </a:lnTo>
                    <a:lnTo>
                      <a:pt x="32377" y="34520"/>
                    </a:lnTo>
                    <a:lnTo>
                      <a:pt x="32990" y="35194"/>
                    </a:lnTo>
                    <a:lnTo>
                      <a:pt x="33602" y="35837"/>
                    </a:lnTo>
                    <a:lnTo>
                      <a:pt x="34230" y="36434"/>
                    </a:lnTo>
                    <a:lnTo>
                      <a:pt x="34858" y="37001"/>
                    </a:lnTo>
                    <a:lnTo>
                      <a:pt x="35501" y="37537"/>
                    </a:lnTo>
                    <a:lnTo>
                      <a:pt x="36160" y="38043"/>
                    </a:lnTo>
                    <a:lnTo>
                      <a:pt x="36818" y="38517"/>
                    </a:lnTo>
                    <a:lnTo>
                      <a:pt x="37477" y="38977"/>
                    </a:lnTo>
                    <a:lnTo>
                      <a:pt x="38151" y="39406"/>
                    </a:lnTo>
                    <a:lnTo>
                      <a:pt x="38825" y="39819"/>
                    </a:lnTo>
                    <a:lnTo>
                      <a:pt x="39499" y="40202"/>
                    </a:lnTo>
                    <a:lnTo>
                      <a:pt x="40172" y="40585"/>
                    </a:lnTo>
                    <a:lnTo>
                      <a:pt x="40862" y="40937"/>
                    </a:lnTo>
                    <a:lnTo>
                      <a:pt x="41566" y="41289"/>
                    </a:lnTo>
                    <a:lnTo>
                      <a:pt x="42255" y="41626"/>
                    </a:lnTo>
                    <a:lnTo>
                      <a:pt x="42960" y="41963"/>
                    </a:lnTo>
                    <a:lnTo>
                      <a:pt x="44353" y="42591"/>
                    </a:lnTo>
                    <a:lnTo>
                      <a:pt x="45762" y="43234"/>
                    </a:lnTo>
                    <a:lnTo>
                      <a:pt x="47171" y="43862"/>
                    </a:lnTo>
                    <a:lnTo>
                      <a:pt x="48580" y="44521"/>
                    </a:lnTo>
                    <a:lnTo>
                      <a:pt x="49285" y="44873"/>
                    </a:lnTo>
                    <a:lnTo>
                      <a:pt x="49989" y="45225"/>
                    </a:lnTo>
                    <a:lnTo>
                      <a:pt x="50694" y="45593"/>
                    </a:lnTo>
                    <a:lnTo>
                      <a:pt x="51383" y="45976"/>
                    </a:lnTo>
                    <a:lnTo>
                      <a:pt x="52088" y="46374"/>
                    </a:lnTo>
                    <a:lnTo>
                      <a:pt x="52777" y="46803"/>
                    </a:lnTo>
                    <a:lnTo>
                      <a:pt x="53466" y="47247"/>
                    </a:lnTo>
                    <a:lnTo>
                      <a:pt x="54140" y="47722"/>
                    </a:lnTo>
                    <a:lnTo>
                      <a:pt x="54829" y="48212"/>
                    </a:lnTo>
                    <a:lnTo>
                      <a:pt x="55503" y="48732"/>
                    </a:lnTo>
                    <a:lnTo>
                      <a:pt x="56161" y="49284"/>
                    </a:lnTo>
                    <a:lnTo>
                      <a:pt x="56835" y="49881"/>
                    </a:lnTo>
                    <a:lnTo>
                      <a:pt x="57479" y="50494"/>
                    </a:lnTo>
                    <a:lnTo>
                      <a:pt x="58137" y="51152"/>
                    </a:lnTo>
                    <a:lnTo>
                      <a:pt x="58780" y="51841"/>
                    </a:lnTo>
                    <a:lnTo>
                      <a:pt x="59408" y="52592"/>
                    </a:lnTo>
                    <a:lnTo>
                      <a:pt x="60036" y="53358"/>
                    </a:lnTo>
                    <a:lnTo>
                      <a:pt x="60649" y="54185"/>
                    </a:lnTo>
                    <a:lnTo>
                      <a:pt x="61261" y="55058"/>
                    </a:lnTo>
                    <a:lnTo>
                      <a:pt x="61859" y="55976"/>
                    </a:lnTo>
                    <a:lnTo>
                      <a:pt x="62441" y="56941"/>
                    </a:lnTo>
                    <a:lnTo>
                      <a:pt x="63023" y="57967"/>
                    </a:lnTo>
                    <a:lnTo>
                      <a:pt x="63589" y="59039"/>
                    </a:lnTo>
                    <a:lnTo>
                      <a:pt x="64141" y="60173"/>
                    </a:lnTo>
                    <a:lnTo>
                      <a:pt x="64692" y="61367"/>
                    </a:lnTo>
                    <a:lnTo>
                      <a:pt x="65213" y="62623"/>
                    </a:lnTo>
                    <a:lnTo>
                      <a:pt x="65733" y="63940"/>
                    </a:lnTo>
                    <a:lnTo>
                      <a:pt x="66239" y="65319"/>
                    </a:lnTo>
                    <a:lnTo>
                      <a:pt x="66729" y="66774"/>
                    </a:lnTo>
                    <a:lnTo>
                      <a:pt x="67204" y="68290"/>
                    </a:lnTo>
                    <a:lnTo>
                      <a:pt x="67678" y="69821"/>
                    </a:lnTo>
                    <a:lnTo>
                      <a:pt x="68138" y="71291"/>
                    </a:lnTo>
                    <a:lnTo>
                      <a:pt x="68613" y="72731"/>
                    </a:lnTo>
                    <a:lnTo>
                      <a:pt x="69072" y="74109"/>
                    </a:lnTo>
                    <a:lnTo>
                      <a:pt x="69532" y="75457"/>
                    </a:lnTo>
                    <a:lnTo>
                      <a:pt x="69991" y="76744"/>
                    </a:lnTo>
                    <a:lnTo>
                      <a:pt x="70435" y="77999"/>
                    </a:lnTo>
                    <a:lnTo>
                      <a:pt x="70895" y="79209"/>
                    </a:lnTo>
                    <a:lnTo>
                      <a:pt x="71339" y="80373"/>
                    </a:lnTo>
                    <a:lnTo>
                      <a:pt x="71783" y="81491"/>
                    </a:lnTo>
                    <a:lnTo>
                      <a:pt x="72212" y="82563"/>
                    </a:lnTo>
                    <a:lnTo>
                      <a:pt x="72656" y="83605"/>
                    </a:lnTo>
                    <a:lnTo>
                      <a:pt x="73085" y="84616"/>
                    </a:lnTo>
                    <a:lnTo>
                      <a:pt x="73513" y="85565"/>
                    </a:lnTo>
                    <a:lnTo>
                      <a:pt x="73927" y="86499"/>
                    </a:lnTo>
                    <a:lnTo>
                      <a:pt x="74356" y="87372"/>
                    </a:lnTo>
                    <a:lnTo>
                      <a:pt x="74754" y="88230"/>
                    </a:lnTo>
                    <a:lnTo>
                      <a:pt x="75168" y="89042"/>
                    </a:lnTo>
                    <a:lnTo>
                      <a:pt x="75566" y="89823"/>
                    </a:lnTo>
                    <a:lnTo>
                      <a:pt x="75964" y="90558"/>
                    </a:lnTo>
                    <a:lnTo>
                      <a:pt x="76362" y="91262"/>
                    </a:lnTo>
                    <a:lnTo>
                      <a:pt x="76745" y="91936"/>
                    </a:lnTo>
                    <a:lnTo>
                      <a:pt x="77128" y="92595"/>
                    </a:lnTo>
                    <a:lnTo>
                      <a:pt x="77511" y="93207"/>
                    </a:lnTo>
                    <a:lnTo>
                      <a:pt x="77878" y="93789"/>
                    </a:lnTo>
                    <a:lnTo>
                      <a:pt x="78231" y="94341"/>
                    </a:lnTo>
                    <a:lnTo>
                      <a:pt x="78598" y="94861"/>
                    </a:lnTo>
                    <a:lnTo>
                      <a:pt x="78950" y="95351"/>
                    </a:lnTo>
                    <a:lnTo>
                      <a:pt x="79287" y="95826"/>
                    </a:lnTo>
                    <a:lnTo>
                      <a:pt x="79624" y="96270"/>
                    </a:lnTo>
                    <a:lnTo>
                      <a:pt x="79946" y="96684"/>
                    </a:lnTo>
                    <a:lnTo>
                      <a:pt x="80267" y="97067"/>
                    </a:lnTo>
                    <a:lnTo>
                      <a:pt x="80589" y="97434"/>
                    </a:lnTo>
                    <a:lnTo>
                      <a:pt x="80895" y="97786"/>
                    </a:lnTo>
                    <a:lnTo>
                      <a:pt x="81202" y="98108"/>
                    </a:lnTo>
                    <a:lnTo>
                      <a:pt x="81493" y="98399"/>
                    </a:lnTo>
                    <a:lnTo>
                      <a:pt x="81768" y="98675"/>
                    </a:lnTo>
                    <a:lnTo>
                      <a:pt x="82044" y="98935"/>
                    </a:lnTo>
                    <a:lnTo>
                      <a:pt x="82580" y="99395"/>
                    </a:lnTo>
                    <a:lnTo>
                      <a:pt x="83070" y="99777"/>
                    </a:lnTo>
                    <a:lnTo>
                      <a:pt x="83514" y="100099"/>
                    </a:lnTo>
                    <a:lnTo>
                      <a:pt x="83943" y="100344"/>
                    </a:lnTo>
                    <a:lnTo>
                      <a:pt x="84326" y="100558"/>
                    </a:lnTo>
                    <a:lnTo>
                      <a:pt x="84663" y="100712"/>
                    </a:lnTo>
                    <a:lnTo>
                      <a:pt x="84954" y="100834"/>
                    </a:lnTo>
                    <a:lnTo>
                      <a:pt x="85214" y="100911"/>
                    </a:lnTo>
                    <a:lnTo>
                      <a:pt x="85429" y="100957"/>
                    </a:lnTo>
                    <a:lnTo>
                      <a:pt x="85597" y="100987"/>
                    </a:lnTo>
                    <a:lnTo>
                      <a:pt x="85720" y="101003"/>
                    </a:lnTo>
                    <a:lnTo>
                      <a:pt x="199649" y="101003"/>
                    </a:lnTo>
                    <a:lnTo>
                      <a:pt x="199772" y="100987"/>
                    </a:lnTo>
                    <a:lnTo>
                      <a:pt x="199940" y="100957"/>
                    </a:lnTo>
                    <a:lnTo>
                      <a:pt x="200154" y="100911"/>
                    </a:lnTo>
                    <a:lnTo>
                      <a:pt x="200415" y="100834"/>
                    </a:lnTo>
                    <a:lnTo>
                      <a:pt x="200706" y="100712"/>
                    </a:lnTo>
                    <a:lnTo>
                      <a:pt x="201058" y="100558"/>
                    </a:lnTo>
                    <a:lnTo>
                      <a:pt x="201426" y="100344"/>
                    </a:lnTo>
                    <a:lnTo>
                      <a:pt x="201854" y="100099"/>
                    </a:lnTo>
                    <a:lnTo>
                      <a:pt x="202299" y="99777"/>
                    </a:lnTo>
                    <a:lnTo>
                      <a:pt x="202804" y="99395"/>
                    </a:lnTo>
                    <a:lnTo>
                      <a:pt x="203325" y="98935"/>
                    </a:lnTo>
                    <a:lnTo>
                      <a:pt x="203600" y="98675"/>
                    </a:lnTo>
                    <a:lnTo>
                      <a:pt x="203876" y="98399"/>
                    </a:lnTo>
                    <a:lnTo>
                      <a:pt x="204167" y="98108"/>
                    </a:lnTo>
                    <a:lnTo>
                      <a:pt x="204473" y="97786"/>
                    </a:lnTo>
                    <a:lnTo>
                      <a:pt x="204780" y="97434"/>
                    </a:lnTo>
                    <a:lnTo>
                      <a:pt x="205101" y="97067"/>
                    </a:lnTo>
                    <a:lnTo>
                      <a:pt x="205423" y="96684"/>
                    </a:lnTo>
                    <a:lnTo>
                      <a:pt x="205744" y="96270"/>
                    </a:lnTo>
                    <a:lnTo>
                      <a:pt x="206081" y="95826"/>
                    </a:lnTo>
                    <a:lnTo>
                      <a:pt x="206434" y="95351"/>
                    </a:lnTo>
                    <a:lnTo>
                      <a:pt x="206771" y="94861"/>
                    </a:lnTo>
                    <a:lnTo>
                      <a:pt x="207138" y="94341"/>
                    </a:lnTo>
                    <a:lnTo>
                      <a:pt x="207490" y="93789"/>
                    </a:lnTo>
                    <a:lnTo>
                      <a:pt x="207873" y="93207"/>
                    </a:lnTo>
                    <a:lnTo>
                      <a:pt x="208241" y="92595"/>
                    </a:lnTo>
                    <a:lnTo>
                      <a:pt x="208624" y="91936"/>
                    </a:lnTo>
                    <a:lnTo>
                      <a:pt x="209007" y="91262"/>
                    </a:lnTo>
                    <a:lnTo>
                      <a:pt x="209405" y="90558"/>
                    </a:lnTo>
                    <a:lnTo>
                      <a:pt x="209803" y="89823"/>
                    </a:lnTo>
                    <a:lnTo>
                      <a:pt x="210201" y="89042"/>
                    </a:lnTo>
                    <a:lnTo>
                      <a:pt x="210615" y="88230"/>
                    </a:lnTo>
                    <a:lnTo>
                      <a:pt x="211028" y="87372"/>
                    </a:lnTo>
                    <a:lnTo>
                      <a:pt x="211442" y="86499"/>
                    </a:lnTo>
                    <a:lnTo>
                      <a:pt x="211855" y="85565"/>
                    </a:lnTo>
                    <a:lnTo>
                      <a:pt x="212284" y="84616"/>
                    </a:lnTo>
                    <a:lnTo>
                      <a:pt x="212713" y="83605"/>
                    </a:lnTo>
                    <a:lnTo>
                      <a:pt x="213157" y="82563"/>
                    </a:lnTo>
                    <a:lnTo>
                      <a:pt x="213601" y="81491"/>
                    </a:lnTo>
                    <a:lnTo>
                      <a:pt x="214030" y="80373"/>
                    </a:lnTo>
                    <a:lnTo>
                      <a:pt x="214489" y="79209"/>
                    </a:lnTo>
                    <a:lnTo>
                      <a:pt x="214934" y="77999"/>
                    </a:lnTo>
                    <a:lnTo>
                      <a:pt x="215378" y="76744"/>
                    </a:lnTo>
                    <a:lnTo>
                      <a:pt x="215837" y="75457"/>
                    </a:lnTo>
                    <a:lnTo>
                      <a:pt x="216297" y="74109"/>
                    </a:lnTo>
                    <a:lnTo>
                      <a:pt x="216756" y="72731"/>
                    </a:lnTo>
                    <a:lnTo>
                      <a:pt x="217231" y="71291"/>
                    </a:lnTo>
                    <a:lnTo>
                      <a:pt x="217690" y="69821"/>
                    </a:lnTo>
                    <a:lnTo>
                      <a:pt x="218165" y="68290"/>
                    </a:lnTo>
                    <a:lnTo>
                      <a:pt x="218640" y="66774"/>
                    </a:lnTo>
                    <a:lnTo>
                      <a:pt x="219130" y="65319"/>
                    </a:lnTo>
                    <a:lnTo>
                      <a:pt x="219635" y="63940"/>
                    </a:lnTo>
                    <a:lnTo>
                      <a:pt x="220156" y="62623"/>
                    </a:lnTo>
                    <a:lnTo>
                      <a:pt x="220692" y="61367"/>
                    </a:lnTo>
                    <a:lnTo>
                      <a:pt x="221228" y="60173"/>
                    </a:lnTo>
                    <a:lnTo>
                      <a:pt x="221779" y="59039"/>
                    </a:lnTo>
                    <a:lnTo>
                      <a:pt x="222346" y="57967"/>
                    </a:lnTo>
                    <a:lnTo>
                      <a:pt x="222928" y="56941"/>
                    </a:lnTo>
                    <a:lnTo>
                      <a:pt x="223510" y="55976"/>
                    </a:lnTo>
                    <a:lnTo>
                      <a:pt x="224107" y="55058"/>
                    </a:lnTo>
                    <a:lnTo>
                      <a:pt x="224720" y="54185"/>
                    </a:lnTo>
                    <a:lnTo>
                      <a:pt x="225333" y="53358"/>
                    </a:lnTo>
                    <a:lnTo>
                      <a:pt x="225960" y="52592"/>
                    </a:lnTo>
                    <a:lnTo>
                      <a:pt x="226588" y="51841"/>
                    </a:lnTo>
                    <a:lnTo>
                      <a:pt x="227232" y="51152"/>
                    </a:lnTo>
                    <a:lnTo>
                      <a:pt x="227890" y="50494"/>
                    </a:lnTo>
                    <a:lnTo>
                      <a:pt x="228549" y="49881"/>
                    </a:lnTo>
                    <a:lnTo>
                      <a:pt x="229207" y="49284"/>
                    </a:lnTo>
                    <a:lnTo>
                      <a:pt x="229866" y="48732"/>
                    </a:lnTo>
                    <a:lnTo>
                      <a:pt x="230540" y="48212"/>
                    </a:lnTo>
                    <a:lnTo>
                      <a:pt x="231229" y="47722"/>
                    </a:lnTo>
                    <a:lnTo>
                      <a:pt x="231903" y="47247"/>
                    </a:lnTo>
                    <a:lnTo>
                      <a:pt x="232592" y="46803"/>
                    </a:lnTo>
                    <a:lnTo>
                      <a:pt x="233281" y="46374"/>
                    </a:lnTo>
                    <a:lnTo>
                      <a:pt x="233986" y="45976"/>
                    </a:lnTo>
                    <a:lnTo>
                      <a:pt x="234675" y="45593"/>
                    </a:lnTo>
                    <a:lnTo>
                      <a:pt x="235379" y="45225"/>
                    </a:lnTo>
                    <a:lnTo>
                      <a:pt x="236084" y="44873"/>
                    </a:lnTo>
                    <a:lnTo>
                      <a:pt x="236788" y="44521"/>
                    </a:lnTo>
                    <a:lnTo>
                      <a:pt x="238197" y="43862"/>
                    </a:lnTo>
                    <a:lnTo>
                      <a:pt x="239606" y="43234"/>
                    </a:lnTo>
                    <a:lnTo>
                      <a:pt x="241015" y="42591"/>
                    </a:lnTo>
                    <a:lnTo>
                      <a:pt x="242424" y="41963"/>
                    </a:lnTo>
                    <a:lnTo>
                      <a:pt x="243113" y="41626"/>
                    </a:lnTo>
                    <a:lnTo>
                      <a:pt x="243818" y="41289"/>
                    </a:lnTo>
                    <a:lnTo>
                      <a:pt x="244507" y="40937"/>
                    </a:lnTo>
                    <a:lnTo>
                      <a:pt x="245196" y="40585"/>
                    </a:lnTo>
                    <a:lnTo>
                      <a:pt x="245870" y="40202"/>
                    </a:lnTo>
                    <a:lnTo>
                      <a:pt x="246559" y="39819"/>
                    </a:lnTo>
                    <a:lnTo>
                      <a:pt x="247233" y="39406"/>
                    </a:lnTo>
                    <a:lnTo>
                      <a:pt x="247892" y="38977"/>
                    </a:lnTo>
                    <a:lnTo>
                      <a:pt x="248566" y="38517"/>
                    </a:lnTo>
                    <a:lnTo>
                      <a:pt x="249209" y="38043"/>
                    </a:lnTo>
                    <a:lnTo>
                      <a:pt x="249867" y="37537"/>
                    </a:lnTo>
                    <a:lnTo>
                      <a:pt x="250511" y="37001"/>
                    </a:lnTo>
                    <a:lnTo>
                      <a:pt x="251139" y="36434"/>
                    </a:lnTo>
                    <a:lnTo>
                      <a:pt x="251766" y="35837"/>
                    </a:lnTo>
                    <a:lnTo>
                      <a:pt x="252379" y="35194"/>
                    </a:lnTo>
                    <a:lnTo>
                      <a:pt x="252992" y="34520"/>
                    </a:lnTo>
                    <a:lnTo>
                      <a:pt x="253589" y="33816"/>
                    </a:lnTo>
                    <a:lnTo>
                      <a:pt x="254171" y="33065"/>
                    </a:lnTo>
                    <a:lnTo>
                      <a:pt x="254753" y="32269"/>
                    </a:lnTo>
                    <a:lnTo>
                      <a:pt x="255320" y="31426"/>
                    </a:lnTo>
                    <a:lnTo>
                      <a:pt x="255871" y="30538"/>
                    </a:lnTo>
                    <a:lnTo>
                      <a:pt x="256422" y="29589"/>
                    </a:lnTo>
                    <a:lnTo>
                      <a:pt x="256958" y="28608"/>
                    </a:lnTo>
                    <a:lnTo>
                      <a:pt x="257479" y="27567"/>
                    </a:lnTo>
                    <a:lnTo>
                      <a:pt x="257984" y="26464"/>
                    </a:lnTo>
                    <a:lnTo>
                      <a:pt x="258475" y="25300"/>
                    </a:lnTo>
                    <a:lnTo>
                      <a:pt x="258965" y="24136"/>
                    </a:lnTo>
                    <a:lnTo>
                      <a:pt x="259455" y="23003"/>
                    </a:lnTo>
                    <a:lnTo>
                      <a:pt x="259960" y="21916"/>
                    </a:lnTo>
                    <a:lnTo>
                      <a:pt x="260481" y="20844"/>
                    </a:lnTo>
                    <a:lnTo>
                      <a:pt x="261002" y="19818"/>
                    </a:lnTo>
                    <a:lnTo>
                      <a:pt x="261538" y="18837"/>
                    </a:lnTo>
                    <a:lnTo>
                      <a:pt x="262074" y="17873"/>
                    </a:lnTo>
                    <a:lnTo>
                      <a:pt x="262610" y="16954"/>
                    </a:lnTo>
                    <a:lnTo>
                      <a:pt x="263161" y="16050"/>
                    </a:lnTo>
                    <a:lnTo>
                      <a:pt x="263712" y="15193"/>
                    </a:lnTo>
                    <a:lnTo>
                      <a:pt x="264264" y="14365"/>
                    </a:lnTo>
                    <a:lnTo>
                      <a:pt x="264815" y="13569"/>
                    </a:lnTo>
                    <a:lnTo>
                      <a:pt x="265382" y="12803"/>
                    </a:lnTo>
                    <a:lnTo>
                      <a:pt x="265948" y="12068"/>
                    </a:lnTo>
                    <a:lnTo>
                      <a:pt x="266500" y="11348"/>
                    </a:lnTo>
                    <a:lnTo>
                      <a:pt x="267066" y="10675"/>
                    </a:lnTo>
                    <a:lnTo>
                      <a:pt x="267648" y="10016"/>
                    </a:lnTo>
                    <a:lnTo>
                      <a:pt x="268215" y="9388"/>
                    </a:lnTo>
                    <a:lnTo>
                      <a:pt x="268782" y="8791"/>
                    </a:lnTo>
                    <a:lnTo>
                      <a:pt x="269348" y="8224"/>
                    </a:lnTo>
                    <a:lnTo>
                      <a:pt x="269915" y="7673"/>
                    </a:lnTo>
                    <a:lnTo>
                      <a:pt x="270466" y="7152"/>
                    </a:lnTo>
                    <a:lnTo>
                      <a:pt x="271033" y="6647"/>
                    </a:lnTo>
                    <a:lnTo>
                      <a:pt x="271600" y="6172"/>
                    </a:lnTo>
                    <a:lnTo>
                      <a:pt x="272151" y="5728"/>
                    </a:lnTo>
                    <a:lnTo>
                      <a:pt x="272702" y="5299"/>
                    </a:lnTo>
                    <a:lnTo>
                      <a:pt x="273254" y="4885"/>
                    </a:lnTo>
                    <a:lnTo>
                      <a:pt x="273790" y="4503"/>
                    </a:lnTo>
                    <a:lnTo>
                      <a:pt x="274326" y="4135"/>
                    </a:lnTo>
                    <a:lnTo>
                      <a:pt x="274862" y="3783"/>
                    </a:lnTo>
                    <a:lnTo>
                      <a:pt x="275382" y="3461"/>
                    </a:lnTo>
                    <a:lnTo>
                      <a:pt x="275903" y="3155"/>
                    </a:lnTo>
                    <a:lnTo>
                      <a:pt x="276409" y="2864"/>
                    </a:lnTo>
                    <a:lnTo>
                      <a:pt x="276914" y="2604"/>
                    </a:lnTo>
                    <a:lnTo>
                      <a:pt x="277404" y="2343"/>
                    </a:lnTo>
                    <a:lnTo>
                      <a:pt x="277894" y="2113"/>
                    </a:lnTo>
                    <a:lnTo>
                      <a:pt x="278369" y="1899"/>
                    </a:lnTo>
                    <a:lnTo>
                      <a:pt x="278828" y="1685"/>
                    </a:lnTo>
                    <a:lnTo>
                      <a:pt x="279272" y="1501"/>
                    </a:lnTo>
                    <a:lnTo>
                      <a:pt x="279717" y="1332"/>
                    </a:lnTo>
                    <a:lnTo>
                      <a:pt x="280574" y="1026"/>
                    </a:lnTo>
                    <a:lnTo>
                      <a:pt x="281371" y="766"/>
                    </a:lnTo>
                    <a:lnTo>
                      <a:pt x="282106" y="551"/>
                    </a:lnTo>
                    <a:lnTo>
                      <a:pt x="282780" y="383"/>
                    </a:lnTo>
                    <a:lnTo>
                      <a:pt x="283408" y="260"/>
                    </a:lnTo>
                    <a:lnTo>
                      <a:pt x="283944" y="153"/>
                    </a:lnTo>
                    <a:lnTo>
                      <a:pt x="284418" y="92"/>
                    </a:lnTo>
                    <a:lnTo>
                      <a:pt x="284817" y="46"/>
                    </a:lnTo>
                    <a:lnTo>
                      <a:pt x="2853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1514250" y="2358600"/>
                <a:ext cx="778025" cy="778025"/>
              </a:xfrm>
              <a:custGeom>
                <a:avLst/>
                <a:gdLst/>
                <a:ahLst/>
                <a:cxnLst/>
                <a:rect l="l" t="t" r="r" b="b"/>
                <a:pathLst>
                  <a:path w="31121" h="31121" extrusionOk="0">
                    <a:moveTo>
                      <a:pt x="15561" y="1"/>
                    </a:moveTo>
                    <a:lnTo>
                      <a:pt x="15147" y="16"/>
                    </a:lnTo>
                    <a:lnTo>
                      <a:pt x="14749" y="31"/>
                    </a:lnTo>
                    <a:lnTo>
                      <a:pt x="14351" y="46"/>
                    </a:lnTo>
                    <a:lnTo>
                      <a:pt x="13968" y="92"/>
                    </a:lnTo>
                    <a:lnTo>
                      <a:pt x="13570" y="123"/>
                    </a:lnTo>
                    <a:lnTo>
                      <a:pt x="13187" y="184"/>
                    </a:lnTo>
                    <a:lnTo>
                      <a:pt x="12804" y="246"/>
                    </a:lnTo>
                    <a:lnTo>
                      <a:pt x="12421" y="322"/>
                    </a:lnTo>
                    <a:lnTo>
                      <a:pt x="12038" y="399"/>
                    </a:lnTo>
                    <a:lnTo>
                      <a:pt x="11671" y="491"/>
                    </a:lnTo>
                    <a:lnTo>
                      <a:pt x="11303" y="598"/>
                    </a:lnTo>
                    <a:lnTo>
                      <a:pt x="10935" y="705"/>
                    </a:lnTo>
                    <a:lnTo>
                      <a:pt x="10568" y="828"/>
                    </a:lnTo>
                    <a:lnTo>
                      <a:pt x="10200" y="950"/>
                    </a:lnTo>
                    <a:lnTo>
                      <a:pt x="9848" y="1088"/>
                    </a:lnTo>
                    <a:lnTo>
                      <a:pt x="9496" y="1226"/>
                    </a:lnTo>
                    <a:lnTo>
                      <a:pt x="9159" y="1379"/>
                    </a:lnTo>
                    <a:lnTo>
                      <a:pt x="8807" y="1532"/>
                    </a:lnTo>
                    <a:lnTo>
                      <a:pt x="8133" y="1884"/>
                    </a:lnTo>
                    <a:lnTo>
                      <a:pt x="7489" y="2252"/>
                    </a:lnTo>
                    <a:lnTo>
                      <a:pt x="6862" y="2665"/>
                    </a:lnTo>
                    <a:lnTo>
                      <a:pt x="6249" y="3094"/>
                    </a:lnTo>
                    <a:lnTo>
                      <a:pt x="5652" y="3554"/>
                    </a:lnTo>
                    <a:lnTo>
                      <a:pt x="5100" y="4044"/>
                    </a:lnTo>
                    <a:lnTo>
                      <a:pt x="4549" y="4564"/>
                    </a:lnTo>
                    <a:lnTo>
                      <a:pt x="4044" y="5100"/>
                    </a:lnTo>
                    <a:lnTo>
                      <a:pt x="3553" y="5667"/>
                    </a:lnTo>
                    <a:lnTo>
                      <a:pt x="3094" y="6249"/>
                    </a:lnTo>
                    <a:lnTo>
                      <a:pt x="2650" y="6862"/>
                    </a:lnTo>
                    <a:lnTo>
                      <a:pt x="2252" y="7490"/>
                    </a:lnTo>
                    <a:lnTo>
                      <a:pt x="1869" y="8148"/>
                    </a:lnTo>
                    <a:lnTo>
                      <a:pt x="1532" y="8822"/>
                    </a:lnTo>
                    <a:lnTo>
                      <a:pt x="1363" y="9159"/>
                    </a:lnTo>
                    <a:lnTo>
                      <a:pt x="1226" y="9511"/>
                    </a:lnTo>
                    <a:lnTo>
                      <a:pt x="1072" y="9863"/>
                    </a:lnTo>
                    <a:lnTo>
                      <a:pt x="935" y="10216"/>
                    </a:lnTo>
                    <a:lnTo>
                      <a:pt x="812" y="10568"/>
                    </a:lnTo>
                    <a:lnTo>
                      <a:pt x="690" y="10935"/>
                    </a:lnTo>
                    <a:lnTo>
                      <a:pt x="582" y="11303"/>
                    </a:lnTo>
                    <a:lnTo>
                      <a:pt x="490" y="11671"/>
                    </a:lnTo>
                    <a:lnTo>
                      <a:pt x="399" y="12053"/>
                    </a:lnTo>
                    <a:lnTo>
                      <a:pt x="307" y="12436"/>
                    </a:lnTo>
                    <a:lnTo>
                      <a:pt x="245" y="12804"/>
                    </a:lnTo>
                    <a:lnTo>
                      <a:pt x="169" y="13202"/>
                    </a:lnTo>
                    <a:lnTo>
                      <a:pt x="123" y="13585"/>
                    </a:lnTo>
                    <a:lnTo>
                      <a:pt x="77" y="13968"/>
                    </a:lnTo>
                    <a:lnTo>
                      <a:pt x="46" y="14366"/>
                    </a:lnTo>
                    <a:lnTo>
                      <a:pt x="16" y="14764"/>
                    </a:lnTo>
                    <a:lnTo>
                      <a:pt x="0" y="15162"/>
                    </a:lnTo>
                    <a:lnTo>
                      <a:pt x="0" y="15561"/>
                    </a:lnTo>
                    <a:lnTo>
                      <a:pt x="0" y="15959"/>
                    </a:lnTo>
                    <a:lnTo>
                      <a:pt x="16" y="16372"/>
                    </a:lnTo>
                    <a:lnTo>
                      <a:pt x="46" y="16755"/>
                    </a:lnTo>
                    <a:lnTo>
                      <a:pt x="77" y="17153"/>
                    </a:lnTo>
                    <a:lnTo>
                      <a:pt x="123" y="17552"/>
                    </a:lnTo>
                    <a:lnTo>
                      <a:pt x="169" y="17934"/>
                    </a:lnTo>
                    <a:lnTo>
                      <a:pt x="245" y="18317"/>
                    </a:lnTo>
                    <a:lnTo>
                      <a:pt x="307" y="18700"/>
                    </a:lnTo>
                    <a:lnTo>
                      <a:pt x="399" y="19083"/>
                    </a:lnTo>
                    <a:lnTo>
                      <a:pt x="490" y="19451"/>
                    </a:lnTo>
                    <a:lnTo>
                      <a:pt x="582" y="19818"/>
                    </a:lnTo>
                    <a:lnTo>
                      <a:pt x="690" y="20186"/>
                    </a:lnTo>
                    <a:lnTo>
                      <a:pt x="812" y="20553"/>
                    </a:lnTo>
                    <a:lnTo>
                      <a:pt x="935" y="20921"/>
                    </a:lnTo>
                    <a:lnTo>
                      <a:pt x="1072" y="21273"/>
                    </a:lnTo>
                    <a:lnTo>
                      <a:pt x="1226" y="21625"/>
                    </a:lnTo>
                    <a:lnTo>
                      <a:pt x="1363" y="21962"/>
                    </a:lnTo>
                    <a:lnTo>
                      <a:pt x="1532" y="22315"/>
                    </a:lnTo>
                    <a:lnTo>
                      <a:pt x="1869" y="22988"/>
                    </a:lnTo>
                    <a:lnTo>
                      <a:pt x="2252" y="23632"/>
                    </a:lnTo>
                    <a:lnTo>
                      <a:pt x="2650" y="24260"/>
                    </a:lnTo>
                    <a:lnTo>
                      <a:pt x="3094" y="24872"/>
                    </a:lnTo>
                    <a:lnTo>
                      <a:pt x="3553" y="25454"/>
                    </a:lnTo>
                    <a:lnTo>
                      <a:pt x="4044" y="26021"/>
                    </a:lnTo>
                    <a:lnTo>
                      <a:pt x="4549" y="26572"/>
                    </a:lnTo>
                    <a:lnTo>
                      <a:pt x="5100" y="27077"/>
                    </a:lnTo>
                    <a:lnTo>
                      <a:pt x="5652" y="27568"/>
                    </a:lnTo>
                    <a:lnTo>
                      <a:pt x="6249" y="28027"/>
                    </a:lnTo>
                    <a:lnTo>
                      <a:pt x="6862" y="28471"/>
                    </a:lnTo>
                    <a:lnTo>
                      <a:pt x="7489" y="28869"/>
                    </a:lnTo>
                    <a:lnTo>
                      <a:pt x="8133" y="29252"/>
                    </a:lnTo>
                    <a:lnTo>
                      <a:pt x="8807" y="29589"/>
                    </a:lnTo>
                    <a:lnTo>
                      <a:pt x="9159" y="29742"/>
                    </a:lnTo>
                    <a:lnTo>
                      <a:pt x="9496" y="29895"/>
                    </a:lnTo>
                    <a:lnTo>
                      <a:pt x="9848" y="30049"/>
                    </a:lnTo>
                    <a:lnTo>
                      <a:pt x="10200" y="30186"/>
                    </a:lnTo>
                    <a:lnTo>
                      <a:pt x="10568" y="30309"/>
                    </a:lnTo>
                    <a:lnTo>
                      <a:pt x="10935" y="30431"/>
                    </a:lnTo>
                    <a:lnTo>
                      <a:pt x="11303" y="30539"/>
                    </a:lnTo>
                    <a:lnTo>
                      <a:pt x="11671" y="30631"/>
                    </a:lnTo>
                    <a:lnTo>
                      <a:pt x="12038" y="30722"/>
                    </a:lnTo>
                    <a:lnTo>
                      <a:pt x="12421" y="30814"/>
                    </a:lnTo>
                    <a:lnTo>
                      <a:pt x="12804" y="30876"/>
                    </a:lnTo>
                    <a:lnTo>
                      <a:pt x="13187" y="30937"/>
                    </a:lnTo>
                    <a:lnTo>
                      <a:pt x="13570" y="30998"/>
                    </a:lnTo>
                    <a:lnTo>
                      <a:pt x="13968" y="31044"/>
                    </a:lnTo>
                    <a:lnTo>
                      <a:pt x="14351" y="31075"/>
                    </a:lnTo>
                    <a:lnTo>
                      <a:pt x="14749" y="31105"/>
                    </a:lnTo>
                    <a:lnTo>
                      <a:pt x="15147" y="31121"/>
                    </a:lnTo>
                    <a:lnTo>
                      <a:pt x="15959" y="31121"/>
                    </a:lnTo>
                    <a:lnTo>
                      <a:pt x="16357" y="31105"/>
                    </a:lnTo>
                    <a:lnTo>
                      <a:pt x="16755" y="31075"/>
                    </a:lnTo>
                    <a:lnTo>
                      <a:pt x="17153" y="31044"/>
                    </a:lnTo>
                    <a:lnTo>
                      <a:pt x="17536" y="30998"/>
                    </a:lnTo>
                    <a:lnTo>
                      <a:pt x="17919" y="30937"/>
                    </a:lnTo>
                    <a:lnTo>
                      <a:pt x="18302" y="30876"/>
                    </a:lnTo>
                    <a:lnTo>
                      <a:pt x="18685" y="30814"/>
                    </a:lnTo>
                    <a:lnTo>
                      <a:pt x="19068" y="30722"/>
                    </a:lnTo>
                    <a:lnTo>
                      <a:pt x="19451" y="30631"/>
                    </a:lnTo>
                    <a:lnTo>
                      <a:pt x="19818" y="30539"/>
                    </a:lnTo>
                    <a:lnTo>
                      <a:pt x="20186" y="30431"/>
                    </a:lnTo>
                    <a:lnTo>
                      <a:pt x="20538" y="30309"/>
                    </a:lnTo>
                    <a:lnTo>
                      <a:pt x="20906" y="30186"/>
                    </a:lnTo>
                    <a:lnTo>
                      <a:pt x="21258" y="30049"/>
                    </a:lnTo>
                    <a:lnTo>
                      <a:pt x="21610" y="29895"/>
                    </a:lnTo>
                    <a:lnTo>
                      <a:pt x="21962" y="29742"/>
                    </a:lnTo>
                    <a:lnTo>
                      <a:pt x="22299" y="29589"/>
                    </a:lnTo>
                    <a:lnTo>
                      <a:pt x="22973" y="29252"/>
                    </a:lnTo>
                    <a:lnTo>
                      <a:pt x="23616" y="28869"/>
                    </a:lnTo>
                    <a:lnTo>
                      <a:pt x="24260" y="28471"/>
                    </a:lnTo>
                    <a:lnTo>
                      <a:pt x="24857" y="28027"/>
                    </a:lnTo>
                    <a:lnTo>
                      <a:pt x="25454" y="27568"/>
                    </a:lnTo>
                    <a:lnTo>
                      <a:pt x="26021" y="27077"/>
                    </a:lnTo>
                    <a:lnTo>
                      <a:pt x="26557" y="26572"/>
                    </a:lnTo>
                    <a:lnTo>
                      <a:pt x="27078" y="26021"/>
                    </a:lnTo>
                    <a:lnTo>
                      <a:pt x="27568" y="25454"/>
                    </a:lnTo>
                    <a:lnTo>
                      <a:pt x="28027" y="24872"/>
                    </a:lnTo>
                    <a:lnTo>
                      <a:pt x="28456" y="24260"/>
                    </a:lnTo>
                    <a:lnTo>
                      <a:pt x="28854" y="23632"/>
                    </a:lnTo>
                    <a:lnTo>
                      <a:pt x="29237" y="22988"/>
                    </a:lnTo>
                    <a:lnTo>
                      <a:pt x="29574" y="22315"/>
                    </a:lnTo>
                    <a:lnTo>
                      <a:pt x="29742" y="21962"/>
                    </a:lnTo>
                    <a:lnTo>
                      <a:pt x="29896" y="21625"/>
                    </a:lnTo>
                    <a:lnTo>
                      <a:pt x="30033" y="21273"/>
                    </a:lnTo>
                    <a:lnTo>
                      <a:pt x="30171" y="20921"/>
                    </a:lnTo>
                    <a:lnTo>
                      <a:pt x="30294" y="20553"/>
                    </a:lnTo>
                    <a:lnTo>
                      <a:pt x="30416" y="20186"/>
                    </a:lnTo>
                    <a:lnTo>
                      <a:pt x="30523" y="19818"/>
                    </a:lnTo>
                    <a:lnTo>
                      <a:pt x="30631" y="19451"/>
                    </a:lnTo>
                    <a:lnTo>
                      <a:pt x="30723" y="19083"/>
                    </a:lnTo>
                    <a:lnTo>
                      <a:pt x="30799" y="18700"/>
                    </a:lnTo>
                    <a:lnTo>
                      <a:pt x="30876" y="18317"/>
                    </a:lnTo>
                    <a:lnTo>
                      <a:pt x="30937" y="17934"/>
                    </a:lnTo>
                    <a:lnTo>
                      <a:pt x="30983" y="17552"/>
                    </a:lnTo>
                    <a:lnTo>
                      <a:pt x="31029" y="17153"/>
                    </a:lnTo>
                    <a:lnTo>
                      <a:pt x="31075" y="16755"/>
                    </a:lnTo>
                    <a:lnTo>
                      <a:pt x="31090" y="16372"/>
                    </a:lnTo>
                    <a:lnTo>
                      <a:pt x="31105" y="15959"/>
                    </a:lnTo>
                    <a:lnTo>
                      <a:pt x="31121" y="15561"/>
                    </a:lnTo>
                    <a:lnTo>
                      <a:pt x="31105" y="15162"/>
                    </a:lnTo>
                    <a:lnTo>
                      <a:pt x="31090" y="14764"/>
                    </a:lnTo>
                    <a:lnTo>
                      <a:pt x="31075" y="14366"/>
                    </a:lnTo>
                    <a:lnTo>
                      <a:pt x="31029" y="13968"/>
                    </a:lnTo>
                    <a:lnTo>
                      <a:pt x="30983" y="13585"/>
                    </a:lnTo>
                    <a:lnTo>
                      <a:pt x="30937" y="13202"/>
                    </a:lnTo>
                    <a:lnTo>
                      <a:pt x="30876" y="12804"/>
                    </a:lnTo>
                    <a:lnTo>
                      <a:pt x="30799" y="12436"/>
                    </a:lnTo>
                    <a:lnTo>
                      <a:pt x="30723" y="12053"/>
                    </a:lnTo>
                    <a:lnTo>
                      <a:pt x="30631" y="11671"/>
                    </a:lnTo>
                    <a:lnTo>
                      <a:pt x="30523" y="11303"/>
                    </a:lnTo>
                    <a:lnTo>
                      <a:pt x="30416" y="10935"/>
                    </a:lnTo>
                    <a:lnTo>
                      <a:pt x="30294" y="10568"/>
                    </a:lnTo>
                    <a:lnTo>
                      <a:pt x="30171" y="10216"/>
                    </a:lnTo>
                    <a:lnTo>
                      <a:pt x="30033" y="9863"/>
                    </a:lnTo>
                    <a:lnTo>
                      <a:pt x="29896" y="9511"/>
                    </a:lnTo>
                    <a:lnTo>
                      <a:pt x="29742" y="9159"/>
                    </a:lnTo>
                    <a:lnTo>
                      <a:pt x="29574" y="8822"/>
                    </a:lnTo>
                    <a:lnTo>
                      <a:pt x="29237" y="8148"/>
                    </a:lnTo>
                    <a:lnTo>
                      <a:pt x="28854" y="7490"/>
                    </a:lnTo>
                    <a:lnTo>
                      <a:pt x="28456" y="6862"/>
                    </a:lnTo>
                    <a:lnTo>
                      <a:pt x="28027" y="6249"/>
                    </a:lnTo>
                    <a:lnTo>
                      <a:pt x="27568" y="5667"/>
                    </a:lnTo>
                    <a:lnTo>
                      <a:pt x="27078" y="5100"/>
                    </a:lnTo>
                    <a:lnTo>
                      <a:pt x="26557" y="4564"/>
                    </a:lnTo>
                    <a:lnTo>
                      <a:pt x="26021" y="4044"/>
                    </a:lnTo>
                    <a:lnTo>
                      <a:pt x="25454" y="3554"/>
                    </a:lnTo>
                    <a:lnTo>
                      <a:pt x="24857" y="3094"/>
                    </a:lnTo>
                    <a:lnTo>
                      <a:pt x="24260" y="2665"/>
                    </a:lnTo>
                    <a:lnTo>
                      <a:pt x="23616" y="2252"/>
                    </a:lnTo>
                    <a:lnTo>
                      <a:pt x="22973" y="1884"/>
                    </a:lnTo>
                    <a:lnTo>
                      <a:pt x="22299" y="1532"/>
                    </a:lnTo>
                    <a:lnTo>
                      <a:pt x="21962" y="1379"/>
                    </a:lnTo>
                    <a:lnTo>
                      <a:pt x="21610" y="1226"/>
                    </a:lnTo>
                    <a:lnTo>
                      <a:pt x="21258" y="1088"/>
                    </a:lnTo>
                    <a:lnTo>
                      <a:pt x="20906" y="950"/>
                    </a:lnTo>
                    <a:lnTo>
                      <a:pt x="20538" y="828"/>
                    </a:lnTo>
                    <a:lnTo>
                      <a:pt x="20186" y="705"/>
                    </a:lnTo>
                    <a:lnTo>
                      <a:pt x="19818" y="598"/>
                    </a:lnTo>
                    <a:lnTo>
                      <a:pt x="19451" y="491"/>
                    </a:lnTo>
                    <a:lnTo>
                      <a:pt x="19068" y="399"/>
                    </a:lnTo>
                    <a:lnTo>
                      <a:pt x="18685" y="322"/>
                    </a:lnTo>
                    <a:lnTo>
                      <a:pt x="18302" y="246"/>
                    </a:lnTo>
                    <a:lnTo>
                      <a:pt x="17919" y="184"/>
                    </a:lnTo>
                    <a:lnTo>
                      <a:pt x="17536" y="123"/>
                    </a:lnTo>
                    <a:lnTo>
                      <a:pt x="17153" y="92"/>
                    </a:lnTo>
                    <a:lnTo>
                      <a:pt x="16755" y="46"/>
                    </a:lnTo>
                    <a:lnTo>
                      <a:pt x="16357" y="31"/>
                    </a:lnTo>
                    <a:lnTo>
                      <a:pt x="15959" y="16"/>
                    </a:lnTo>
                    <a:lnTo>
                      <a:pt x="155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757000" y="2649575"/>
                <a:ext cx="292150" cy="221350"/>
              </a:xfrm>
              <a:custGeom>
                <a:avLst/>
                <a:gdLst/>
                <a:ahLst/>
                <a:cxnLst/>
                <a:rect l="l" t="t" r="r" b="b"/>
                <a:pathLst>
                  <a:path w="11686" h="8854" extrusionOk="0">
                    <a:moveTo>
                      <a:pt x="8684" y="1"/>
                    </a:moveTo>
                    <a:lnTo>
                      <a:pt x="8408" y="16"/>
                    </a:lnTo>
                    <a:lnTo>
                      <a:pt x="8117" y="62"/>
                    </a:lnTo>
                    <a:lnTo>
                      <a:pt x="7842" y="139"/>
                    </a:lnTo>
                    <a:lnTo>
                      <a:pt x="7566" y="231"/>
                    </a:lnTo>
                    <a:lnTo>
                      <a:pt x="7306" y="369"/>
                    </a:lnTo>
                    <a:lnTo>
                      <a:pt x="7060" y="522"/>
                    </a:lnTo>
                    <a:lnTo>
                      <a:pt x="6815" y="690"/>
                    </a:lnTo>
                    <a:lnTo>
                      <a:pt x="6601" y="905"/>
                    </a:lnTo>
                    <a:lnTo>
                      <a:pt x="5835" y="1670"/>
                    </a:lnTo>
                    <a:lnTo>
                      <a:pt x="5054" y="905"/>
                    </a:lnTo>
                    <a:lnTo>
                      <a:pt x="4824" y="705"/>
                    </a:lnTo>
                    <a:lnTo>
                      <a:pt x="4595" y="522"/>
                    </a:lnTo>
                    <a:lnTo>
                      <a:pt x="4334" y="384"/>
                    </a:lnTo>
                    <a:lnTo>
                      <a:pt x="4074" y="261"/>
                    </a:lnTo>
                    <a:lnTo>
                      <a:pt x="3798" y="169"/>
                    </a:lnTo>
                    <a:lnTo>
                      <a:pt x="3523" y="108"/>
                    </a:lnTo>
                    <a:lnTo>
                      <a:pt x="3232" y="62"/>
                    </a:lnTo>
                    <a:lnTo>
                      <a:pt x="2941" y="47"/>
                    </a:lnTo>
                    <a:lnTo>
                      <a:pt x="2665" y="62"/>
                    </a:lnTo>
                    <a:lnTo>
                      <a:pt x="2374" y="108"/>
                    </a:lnTo>
                    <a:lnTo>
                      <a:pt x="2098" y="185"/>
                    </a:lnTo>
                    <a:lnTo>
                      <a:pt x="1838" y="277"/>
                    </a:lnTo>
                    <a:lnTo>
                      <a:pt x="1562" y="399"/>
                    </a:lnTo>
                    <a:lnTo>
                      <a:pt x="1317" y="552"/>
                    </a:lnTo>
                    <a:lnTo>
                      <a:pt x="1072" y="736"/>
                    </a:lnTo>
                    <a:lnTo>
                      <a:pt x="858" y="935"/>
                    </a:lnTo>
                    <a:lnTo>
                      <a:pt x="643" y="1165"/>
                    </a:lnTo>
                    <a:lnTo>
                      <a:pt x="475" y="1410"/>
                    </a:lnTo>
                    <a:lnTo>
                      <a:pt x="322" y="1655"/>
                    </a:lnTo>
                    <a:lnTo>
                      <a:pt x="199" y="1931"/>
                    </a:lnTo>
                    <a:lnTo>
                      <a:pt x="107" y="2206"/>
                    </a:lnTo>
                    <a:lnTo>
                      <a:pt x="46" y="2482"/>
                    </a:lnTo>
                    <a:lnTo>
                      <a:pt x="16" y="2758"/>
                    </a:lnTo>
                    <a:lnTo>
                      <a:pt x="0" y="3049"/>
                    </a:lnTo>
                    <a:lnTo>
                      <a:pt x="16" y="3340"/>
                    </a:lnTo>
                    <a:lnTo>
                      <a:pt x="61" y="3615"/>
                    </a:lnTo>
                    <a:lnTo>
                      <a:pt x="123" y="3891"/>
                    </a:lnTo>
                    <a:lnTo>
                      <a:pt x="230" y="4167"/>
                    </a:lnTo>
                    <a:lnTo>
                      <a:pt x="352" y="4427"/>
                    </a:lnTo>
                    <a:lnTo>
                      <a:pt x="506" y="4687"/>
                    </a:lnTo>
                    <a:lnTo>
                      <a:pt x="674" y="4917"/>
                    </a:lnTo>
                    <a:lnTo>
                      <a:pt x="888" y="5147"/>
                    </a:lnTo>
                    <a:lnTo>
                      <a:pt x="3783" y="7995"/>
                    </a:lnTo>
                    <a:lnTo>
                      <a:pt x="3798" y="8011"/>
                    </a:lnTo>
                    <a:lnTo>
                      <a:pt x="3967" y="8179"/>
                    </a:lnTo>
                    <a:lnTo>
                      <a:pt x="4166" y="8317"/>
                    </a:lnTo>
                    <a:lnTo>
                      <a:pt x="4350" y="8440"/>
                    </a:lnTo>
                    <a:lnTo>
                      <a:pt x="4564" y="8562"/>
                    </a:lnTo>
                    <a:lnTo>
                      <a:pt x="4763" y="8654"/>
                    </a:lnTo>
                    <a:lnTo>
                      <a:pt x="4978" y="8731"/>
                    </a:lnTo>
                    <a:lnTo>
                      <a:pt x="5192" y="8776"/>
                    </a:lnTo>
                    <a:lnTo>
                      <a:pt x="5422" y="8822"/>
                    </a:lnTo>
                    <a:lnTo>
                      <a:pt x="5590" y="8853"/>
                    </a:lnTo>
                    <a:lnTo>
                      <a:pt x="6111" y="8853"/>
                    </a:lnTo>
                    <a:lnTo>
                      <a:pt x="6279" y="8838"/>
                    </a:lnTo>
                    <a:lnTo>
                      <a:pt x="6448" y="8807"/>
                    </a:lnTo>
                    <a:lnTo>
                      <a:pt x="6616" y="8761"/>
                    </a:lnTo>
                    <a:lnTo>
                      <a:pt x="6785" y="8715"/>
                    </a:lnTo>
                    <a:lnTo>
                      <a:pt x="6953" y="8654"/>
                    </a:lnTo>
                    <a:lnTo>
                      <a:pt x="7122" y="8593"/>
                    </a:lnTo>
                    <a:lnTo>
                      <a:pt x="7275" y="8516"/>
                    </a:lnTo>
                    <a:lnTo>
                      <a:pt x="7428" y="8424"/>
                    </a:lnTo>
                    <a:lnTo>
                      <a:pt x="7581" y="8317"/>
                    </a:lnTo>
                    <a:lnTo>
                      <a:pt x="7719" y="8210"/>
                    </a:lnTo>
                    <a:lnTo>
                      <a:pt x="7872" y="8103"/>
                    </a:lnTo>
                    <a:lnTo>
                      <a:pt x="7995" y="7965"/>
                    </a:lnTo>
                    <a:lnTo>
                      <a:pt x="10843" y="5055"/>
                    </a:lnTo>
                    <a:lnTo>
                      <a:pt x="11042" y="4840"/>
                    </a:lnTo>
                    <a:lnTo>
                      <a:pt x="11226" y="4595"/>
                    </a:lnTo>
                    <a:lnTo>
                      <a:pt x="11364" y="4335"/>
                    </a:lnTo>
                    <a:lnTo>
                      <a:pt x="11487" y="4075"/>
                    </a:lnTo>
                    <a:lnTo>
                      <a:pt x="11578" y="3799"/>
                    </a:lnTo>
                    <a:lnTo>
                      <a:pt x="11640" y="3523"/>
                    </a:lnTo>
                    <a:lnTo>
                      <a:pt x="11686" y="3232"/>
                    </a:lnTo>
                    <a:lnTo>
                      <a:pt x="11686" y="2957"/>
                    </a:lnTo>
                    <a:lnTo>
                      <a:pt x="11670" y="2666"/>
                    </a:lnTo>
                    <a:lnTo>
                      <a:pt x="11640" y="2390"/>
                    </a:lnTo>
                    <a:lnTo>
                      <a:pt x="11563" y="2099"/>
                    </a:lnTo>
                    <a:lnTo>
                      <a:pt x="11456" y="1839"/>
                    </a:lnTo>
                    <a:lnTo>
                      <a:pt x="11333" y="1563"/>
                    </a:lnTo>
                    <a:lnTo>
                      <a:pt x="11180" y="1318"/>
                    </a:lnTo>
                    <a:lnTo>
                      <a:pt x="11012" y="1073"/>
                    </a:lnTo>
                    <a:lnTo>
                      <a:pt x="10797" y="859"/>
                    </a:lnTo>
                    <a:lnTo>
                      <a:pt x="10568" y="659"/>
                    </a:lnTo>
                    <a:lnTo>
                      <a:pt x="10323" y="476"/>
                    </a:lnTo>
                    <a:lnTo>
                      <a:pt x="10078" y="338"/>
                    </a:lnTo>
                    <a:lnTo>
                      <a:pt x="9802" y="215"/>
                    </a:lnTo>
                    <a:lnTo>
                      <a:pt x="9542" y="123"/>
                    </a:lnTo>
                    <a:lnTo>
                      <a:pt x="9251" y="62"/>
                    </a:lnTo>
                    <a:lnTo>
                      <a:pt x="8975" y="16"/>
                    </a:lnTo>
                    <a:lnTo>
                      <a:pt x="8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5449475" y="2131950"/>
                <a:ext cx="873375" cy="873350"/>
              </a:xfrm>
              <a:custGeom>
                <a:avLst/>
                <a:gdLst/>
                <a:ahLst/>
                <a:cxnLst/>
                <a:rect l="l" t="t" r="r" b="b"/>
                <a:pathLst>
                  <a:path w="34935" h="34934" extrusionOk="0">
                    <a:moveTo>
                      <a:pt x="17016" y="0"/>
                    </a:moveTo>
                    <a:lnTo>
                      <a:pt x="16571" y="15"/>
                    </a:lnTo>
                    <a:lnTo>
                      <a:pt x="16127" y="46"/>
                    </a:lnTo>
                    <a:lnTo>
                      <a:pt x="15683" y="92"/>
                    </a:lnTo>
                    <a:lnTo>
                      <a:pt x="15239" y="138"/>
                    </a:lnTo>
                    <a:lnTo>
                      <a:pt x="14810" y="199"/>
                    </a:lnTo>
                    <a:lnTo>
                      <a:pt x="14381" y="276"/>
                    </a:lnTo>
                    <a:lnTo>
                      <a:pt x="13953" y="352"/>
                    </a:lnTo>
                    <a:lnTo>
                      <a:pt x="13524" y="444"/>
                    </a:lnTo>
                    <a:lnTo>
                      <a:pt x="13110" y="551"/>
                    </a:lnTo>
                    <a:lnTo>
                      <a:pt x="12681" y="659"/>
                    </a:lnTo>
                    <a:lnTo>
                      <a:pt x="12283" y="781"/>
                    </a:lnTo>
                    <a:lnTo>
                      <a:pt x="11870" y="919"/>
                    </a:lnTo>
                    <a:lnTo>
                      <a:pt x="11472" y="1057"/>
                    </a:lnTo>
                    <a:lnTo>
                      <a:pt x="11058" y="1210"/>
                    </a:lnTo>
                    <a:lnTo>
                      <a:pt x="10675" y="1378"/>
                    </a:lnTo>
                    <a:lnTo>
                      <a:pt x="10277" y="1547"/>
                    </a:lnTo>
                    <a:lnTo>
                      <a:pt x="9894" y="1715"/>
                    </a:lnTo>
                    <a:lnTo>
                      <a:pt x="9511" y="1914"/>
                    </a:lnTo>
                    <a:lnTo>
                      <a:pt x="9144" y="2114"/>
                    </a:lnTo>
                    <a:lnTo>
                      <a:pt x="8776" y="2313"/>
                    </a:lnTo>
                    <a:lnTo>
                      <a:pt x="8408" y="2527"/>
                    </a:lnTo>
                    <a:lnTo>
                      <a:pt x="8056" y="2757"/>
                    </a:lnTo>
                    <a:lnTo>
                      <a:pt x="7704" y="2986"/>
                    </a:lnTo>
                    <a:lnTo>
                      <a:pt x="7352" y="3216"/>
                    </a:lnTo>
                    <a:lnTo>
                      <a:pt x="7015" y="3461"/>
                    </a:lnTo>
                    <a:lnTo>
                      <a:pt x="6678" y="3722"/>
                    </a:lnTo>
                    <a:lnTo>
                      <a:pt x="6356" y="3982"/>
                    </a:lnTo>
                    <a:lnTo>
                      <a:pt x="6035" y="4258"/>
                    </a:lnTo>
                    <a:lnTo>
                      <a:pt x="5728" y="4533"/>
                    </a:lnTo>
                    <a:lnTo>
                      <a:pt x="5422" y="4824"/>
                    </a:lnTo>
                    <a:lnTo>
                      <a:pt x="5116" y="5115"/>
                    </a:lnTo>
                    <a:lnTo>
                      <a:pt x="4825" y="5422"/>
                    </a:lnTo>
                    <a:lnTo>
                      <a:pt x="4534" y="5728"/>
                    </a:lnTo>
                    <a:lnTo>
                      <a:pt x="4258" y="6034"/>
                    </a:lnTo>
                    <a:lnTo>
                      <a:pt x="3998" y="6356"/>
                    </a:lnTo>
                    <a:lnTo>
                      <a:pt x="3722" y="6677"/>
                    </a:lnTo>
                    <a:lnTo>
                      <a:pt x="3477" y="7014"/>
                    </a:lnTo>
                    <a:lnTo>
                      <a:pt x="3217" y="7351"/>
                    </a:lnTo>
                    <a:lnTo>
                      <a:pt x="2987" y="7703"/>
                    </a:lnTo>
                    <a:lnTo>
                      <a:pt x="2757" y="8056"/>
                    </a:lnTo>
                    <a:lnTo>
                      <a:pt x="2527" y="8408"/>
                    </a:lnTo>
                    <a:lnTo>
                      <a:pt x="2313" y="8776"/>
                    </a:lnTo>
                    <a:lnTo>
                      <a:pt x="2114" y="9143"/>
                    </a:lnTo>
                    <a:lnTo>
                      <a:pt x="1915" y="9511"/>
                    </a:lnTo>
                    <a:lnTo>
                      <a:pt x="1731" y="9894"/>
                    </a:lnTo>
                    <a:lnTo>
                      <a:pt x="1547" y="10276"/>
                    </a:lnTo>
                    <a:lnTo>
                      <a:pt x="1379" y="10675"/>
                    </a:lnTo>
                    <a:lnTo>
                      <a:pt x="1210" y="11057"/>
                    </a:lnTo>
                    <a:lnTo>
                      <a:pt x="1057" y="11456"/>
                    </a:lnTo>
                    <a:lnTo>
                      <a:pt x="919" y="11869"/>
                    </a:lnTo>
                    <a:lnTo>
                      <a:pt x="782" y="12267"/>
                    </a:lnTo>
                    <a:lnTo>
                      <a:pt x="659" y="12681"/>
                    </a:lnTo>
                    <a:lnTo>
                      <a:pt x="552" y="13110"/>
                    </a:lnTo>
                    <a:lnTo>
                      <a:pt x="445" y="13523"/>
                    </a:lnTo>
                    <a:lnTo>
                      <a:pt x="353" y="13952"/>
                    </a:lnTo>
                    <a:lnTo>
                      <a:pt x="276" y="14381"/>
                    </a:lnTo>
                    <a:lnTo>
                      <a:pt x="200" y="14810"/>
                    </a:lnTo>
                    <a:lnTo>
                      <a:pt x="138" y="15238"/>
                    </a:lnTo>
                    <a:lnTo>
                      <a:pt x="92" y="15683"/>
                    </a:lnTo>
                    <a:lnTo>
                      <a:pt x="46" y="16127"/>
                    </a:lnTo>
                    <a:lnTo>
                      <a:pt x="31" y="16571"/>
                    </a:lnTo>
                    <a:lnTo>
                      <a:pt x="0" y="17015"/>
                    </a:lnTo>
                    <a:lnTo>
                      <a:pt x="0" y="17474"/>
                    </a:lnTo>
                    <a:lnTo>
                      <a:pt x="0" y="17919"/>
                    </a:lnTo>
                    <a:lnTo>
                      <a:pt x="31" y="18363"/>
                    </a:lnTo>
                    <a:lnTo>
                      <a:pt x="46" y="18807"/>
                    </a:lnTo>
                    <a:lnTo>
                      <a:pt x="92" y="19251"/>
                    </a:lnTo>
                    <a:lnTo>
                      <a:pt x="138" y="19695"/>
                    </a:lnTo>
                    <a:lnTo>
                      <a:pt x="200" y="20124"/>
                    </a:lnTo>
                    <a:lnTo>
                      <a:pt x="276" y="20568"/>
                    </a:lnTo>
                    <a:lnTo>
                      <a:pt x="353" y="20982"/>
                    </a:lnTo>
                    <a:lnTo>
                      <a:pt x="445" y="21410"/>
                    </a:lnTo>
                    <a:lnTo>
                      <a:pt x="552" y="21839"/>
                    </a:lnTo>
                    <a:lnTo>
                      <a:pt x="659" y="22253"/>
                    </a:lnTo>
                    <a:lnTo>
                      <a:pt x="782" y="22666"/>
                    </a:lnTo>
                    <a:lnTo>
                      <a:pt x="919" y="23064"/>
                    </a:lnTo>
                    <a:lnTo>
                      <a:pt x="1057" y="23478"/>
                    </a:lnTo>
                    <a:lnTo>
                      <a:pt x="1210" y="23876"/>
                    </a:lnTo>
                    <a:lnTo>
                      <a:pt x="1379" y="24274"/>
                    </a:lnTo>
                    <a:lnTo>
                      <a:pt x="1547" y="24657"/>
                    </a:lnTo>
                    <a:lnTo>
                      <a:pt x="1731" y="25040"/>
                    </a:lnTo>
                    <a:lnTo>
                      <a:pt x="1915" y="25423"/>
                    </a:lnTo>
                    <a:lnTo>
                      <a:pt x="2114" y="25791"/>
                    </a:lnTo>
                    <a:lnTo>
                      <a:pt x="2313" y="26158"/>
                    </a:lnTo>
                    <a:lnTo>
                      <a:pt x="2527" y="26526"/>
                    </a:lnTo>
                    <a:lnTo>
                      <a:pt x="2757" y="26878"/>
                    </a:lnTo>
                    <a:lnTo>
                      <a:pt x="2987" y="27230"/>
                    </a:lnTo>
                    <a:lnTo>
                      <a:pt x="3217" y="27582"/>
                    </a:lnTo>
                    <a:lnTo>
                      <a:pt x="3477" y="27919"/>
                    </a:lnTo>
                    <a:lnTo>
                      <a:pt x="3722" y="28256"/>
                    </a:lnTo>
                    <a:lnTo>
                      <a:pt x="3998" y="28578"/>
                    </a:lnTo>
                    <a:lnTo>
                      <a:pt x="4258" y="28899"/>
                    </a:lnTo>
                    <a:lnTo>
                      <a:pt x="4534" y="29221"/>
                    </a:lnTo>
                    <a:lnTo>
                      <a:pt x="4825" y="29527"/>
                    </a:lnTo>
                    <a:lnTo>
                      <a:pt x="5116" y="29818"/>
                    </a:lnTo>
                    <a:lnTo>
                      <a:pt x="5422" y="30109"/>
                    </a:lnTo>
                    <a:lnTo>
                      <a:pt x="5728" y="30400"/>
                    </a:lnTo>
                    <a:lnTo>
                      <a:pt x="6035" y="30676"/>
                    </a:lnTo>
                    <a:lnTo>
                      <a:pt x="6356" y="30952"/>
                    </a:lnTo>
                    <a:lnTo>
                      <a:pt x="6678" y="31212"/>
                    </a:lnTo>
                    <a:lnTo>
                      <a:pt x="7015" y="31472"/>
                    </a:lnTo>
                    <a:lnTo>
                      <a:pt x="7352" y="31717"/>
                    </a:lnTo>
                    <a:lnTo>
                      <a:pt x="7704" y="31947"/>
                    </a:lnTo>
                    <a:lnTo>
                      <a:pt x="8056" y="32192"/>
                    </a:lnTo>
                    <a:lnTo>
                      <a:pt x="8408" y="32407"/>
                    </a:lnTo>
                    <a:lnTo>
                      <a:pt x="8776" y="32621"/>
                    </a:lnTo>
                    <a:lnTo>
                      <a:pt x="9144" y="32835"/>
                    </a:lnTo>
                    <a:lnTo>
                      <a:pt x="9511" y="33035"/>
                    </a:lnTo>
                    <a:lnTo>
                      <a:pt x="9894" y="33218"/>
                    </a:lnTo>
                    <a:lnTo>
                      <a:pt x="10277" y="33402"/>
                    </a:lnTo>
                    <a:lnTo>
                      <a:pt x="10675" y="33571"/>
                    </a:lnTo>
                    <a:lnTo>
                      <a:pt x="11058" y="33724"/>
                    </a:lnTo>
                    <a:lnTo>
                      <a:pt x="11472" y="33877"/>
                    </a:lnTo>
                    <a:lnTo>
                      <a:pt x="11870" y="34015"/>
                    </a:lnTo>
                    <a:lnTo>
                      <a:pt x="12283" y="34153"/>
                    </a:lnTo>
                    <a:lnTo>
                      <a:pt x="12681" y="34275"/>
                    </a:lnTo>
                    <a:lnTo>
                      <a:pt x="13110" y="34382"/>
                    </a:lnTo>
                    <a:lnTo>
                      <a:pt x="13524" y="34489"/>
                    </a:lnTo>
                    <a:lnTo>
                      <a:pt x="13953" y="34581"/>
                    </a:lnTo>
                    <a:lnTo>
                      <a:pt x="14381" y="34658"/>
                    </a:lnTo>
                    <a:lnTo>
                      <a:pt x="14810" y="34735"/>
                    </a:lnTo>
                    <a:lnTo>
                      <a:pt x="15239" y="34796"/>
                    </a:lnTo>
                    <a:lnTo>
                      <a:pt x="15683" y="34842"/>
                    </a:lnTo>
                    <a:lnTo>
                      <a:pt x="16127" y="34888"/>
                    </a:lnTo>
                    <a:lnTo>
                      <a:pt x="16571" y="34918"/>
                    </a:lnTo>
                    <a:lnTo>
                      <a:pt x="17016" y="34934"/>
                    </a:lnTo>
                    <a:lnTo>
                      <a:pt x="17919" y="34934"/>
                    </a:lnTo>
                    <a:lnTo>
                      <a:pt x="18363" y="34918"/>
                    </a:lnTo>
                    <a:lnTo>
                      <a:pt x="18823" y="34888"/>
                    </a:lnTo>
                    <a:lnTo>
                      <a:pt x="19252" y="34842"/>
                    </a:lnTo>
                    <a:lnTo>
                      <a:pt x="19696" y="34796"/>
                    </a:lnTo>
                    <a:lnTo>
                      <a:pt x="20125" y="34735"/>
                    </a:lnTo>
                    <a:lnTo>
                      <a:pt x="20569" y="34658"/>
                    </a:lnTo>
                    <a:lnTo>
                      <a:pt x="20998" y="34581"/>
                    </a:lnTo>
                    <a:lnTo>
                      <a:pt x="21411" y="34489"/>
                    </a:lnTo>
                    <a:lnTo>
                      <a:pt x="21840" y="34382"/>
                    </a:lnTo>
                    <a:lnTo>
                      <a:pt x="22253" y="34275"/>
                    </a:lnTo>
                    <a:lnTo>
                      <a:pt x="22667" y="34153"/>
                    </a:lnTo>
                    <a:lnTo>
                      <a:pt x="23080" y="34015"/>
                    </a:lnTo>
                    <a:lnTo>
                      <a:pt x="23479" y="33877"/>
                    </a:lnTo>
                    <a:lnTo>
                      <a:pt x="23877" y="33724"/>
                    </a:lnTo>
                    <a:lnTo>
                      <a:pt x="24275" y="33571"/>
                    </a:lnTo>
                    <a:lnTo>
                      <a:pt x="24658" y="33402"/>
                    </a:lnTo>
                    <a:lnTo>
                      <a:pt x="25041" y="33218"/>
                    </a:lnTo>
                    <a:lnTo>
                      <a:pt x="25424" y="33035"/>
                    </a:lnTo>
                    <a:lnTo>
                      <a:pt x="25791" y="32835"/>
                    </a:lnTo>
                    <a:lnTo>
                      <a:pt x="26174" y="32621"/>
                    </a:lnTo>
                    <a:lnTo>
                      <a:pt x="26526" y="32407"/>
                    </a:lnTo>
                    <a:lnTo>
                      <a:pt x="26894" y="32192"/>
                    </a:lnTo>
                    <a:lnTo>
                      <a:pt x="27246" y="31947"/>
                    </a:lnTo>
                    <a:lnTo>
                      <a:pt x="27583" y="31717"/>
                    </a:lnTo>
                    <a:lnTo>
                      <a:pt x="27920" y="31472"/>
                    </a:lnTo>
                    <a:lnTo>
                      <a:pt x="28257" y="31212"/>
                    </a:lnTo>
                    <a:lnTo>
                      <a:pt x="28579" y="30952"/>
                    </a:lnTo>
                    <a:lnTo>
                      <a:pt x="28900" y="30676"/>
                    </a:lnTo>
                    <a:lnTo>
                      <a:pt x="29222" y="30400"/>
                    </a:lnTo>
                    <a:lnTo>
                      <a:pt x="29528" y="30109"/>
                    </a:lnTo>
                    <a:lnTo>
                      <a:pt x="29819" y="29818"/>
                    </a:lnTo>
                    <a:lnTo>
                      <a:pt x="30110" y="29527"/>
                    </a:lnTo>
                    <a:lnTo>
                      <a:pt x="30401" y="29221"/>
                    </a:lnTo>
                    <a:lnTo>
                      <a:pt x="30677" y="28899"/>
                    </a:lnTo>
                    <a:lnTo>
                      <a:pt x="30952" y="28578"/>
                    </a:lnTo>
                    <a:lnTo>
                      <a:pt x="31213" y="28256"/>
                    </a:lnTo>
                    <a:lnTo>
                      <a:pt x="31473" y="27919"/>
                    </a:lnTo>
                    <a:lnTo>
                      <a:pt x="31718" y="27582"/>
                    </a:lnTo>
                    <a:lnTo>
                      <a:pt x="31963" y="27230"/>
                    </a:lnTo>
                    <a:lnTo>
                      <a:pt x="32193" y="26878"/>
                    </a:lnTo>
                    <a:lnTo>
                      <a:pt x="32407" y="26526"/>
                    </a:lnTo>
                    <a:lnTo>
                      <a:pt x="32622" y="26158"/>
                    </a:lnTo>
                    <a:lnTo>
                      <a:pt x="32836" y="25791"/>
                    </a:lnTo>
                    <a:lnTo>
                      <a:pt x="33035" y="25423"/>
                    </a:lnTo>
                    <a:lnTo>
                      <a:pt x="33219" y="25040"/>
                    </a:lnTo>
                    <a:lnTo>
                      <a:pt x="33403" y="24657"/>
                    </a:lnTo>
                    <a:lnTo>
                      <a:pt x="33571" y="24274"/>
                    </a:lnTo>
                    <a:lnTo>
                      <a:pt x="33724" y="23876"/>
                    </a:lnTo>
                    <a:lnTo>
                      <a:pt x="33878" y="23478"/>
                    </a:lnTo>
                    <a:lnTo>
                      <a:pt x="34031" y="23064"/>
                    </a:lnTo>
                    <a:lnTo>
                      <a:pt x="34153" y="22666"/>
                    </a:lnTo>
                    <a:lnTo>
                      <a:pt x="34276" y="22253"/>
                    </a:lnTo>
                    <a:lnTo>
                      <a:pt x="34398" y="21839"/>
                    </a:lnTo>
                    <a:lnTo>
                      <a:pt x="34490" y="21410"/>
                    </a:lnTo>
                    <a:lnTo>
                      <a:pt x="34582" y="20982"/>
                    </a:lnTo>
                    <a:lnTo>
                      <a:pt x="34674" y="20568"/>
                    </a:lnTo>
                    <a:lnTo>
                      <a:pt x="34735" y="20124"/>
                    </a:lnTo>
                    <a:lnTo>
                      <a:pt x="34796" y="19695"/>
                    </a:lnTo>
                    <a:lnTo>
                      <a:pt x="34858" y="19251"/>
                    </a:lnTo>
                    <a:lnTo>
                      <a:pt x="34888" y="18807"/>
                    </a:lnTo>
                    <a:lnTo>
                      <a:pt x="34919" y="18363"/>
                    </a:lnTo>
                    <a:lnTo>
                      <a:pt x="34934" y="17919"/>
                    </a:lnTo>
                    <a:lnTo>
                      <a:pt x="34934" y="17474"/>
                    </a:lnTo>
                    <a:lnTo>
                      <a:pt x="34934" y="17015"/>
                    </a:lnTo>
                    <a:lnTo>
                      <a:pt x="34919" y="16571"/>
                    </a:lnTo>
                    <a:lnTo>
                      <a:pt x="34888" y="16127"/>
                    </a:lnTo>
                    <a:lnTo>
                      <a:pt x="34858" y="15683"/>
                    </a:lnTo>
                    <a:lnTo>
                      <a:pt x="34796" y="15238"/>
                    </a:lnTo>
                    <a:lnTo>
                      <a:pt x="34735" y="14810"/>
                    </a:lnTo>
                    <a:lnTo>
                      <a:pt x="34674" y="14381"/>
                    </a:lnTo>
                    <a:lnTo>
                      <a:pt x="34582" y="13952"/>
                    </a:lnTo>
                    <a:lnTo>
                      <a:pt x="34490" y="13523"/>
                    </a:lnTo>
                    <a:lnTo>
                      <a:pt x="34398" y="13110"/>
                    </a:lnTo>
                    <a:lnTo>
                      <a:pt x="34276" y="12681"/>
                    </a:lnTo>
                    <a:lnTo>
                      <a:pt x="34153" y="12267"/>
                    </a:lnTo>
                    <a:lnTo>
                      <a:pt x="34031" y="11869"/>
                    </a:lnTo>
                    <a:lnTo>
                      <a:pt x="33878" y="11456"/>
                    </a:lnTo>
                    <a:lnTo>
                      <a:pt x="33724" y="11057"/>
                    </a:lnTo>
                    <a:lnTo>
                      <a:pt x="33571" y="10675"/>
                    </a:lnTo>
                    <a:lnTo>
                      <a:pt x="33403" y="10276"/>
                    </a:lnTo>
                    <a:lnTo>
                      <a:pt x="33219" y="9894"/>
                    </a:lnTo>
                    <a:lnTo>
                      <a:pt x="33035" y="9511"/>
                    </a:lnTo>
                    <a:lnTo>
                      <a:pt x="32836" y="9143"/>
                    </a:lnTo>
                    <a:lnTo>
                      <a:pt x="32622" y="8776"/>
                    </a:lnTo>
                    <a:lnTo>
                      <a:pt x="32407" y="8408"/>
                    </a:lnTo>
                    <a:lnTo>
                      <a:pt x="32193" y="8056"/>
                    </a:lnTo>
                    <a:lnTo>
                      <a:pt x="31963" y="7703"/>
                    </a:lnTo>
                    <a:lnTo>
                      <a:pt x="31718" y="7351"/>
                    </a:lnTo>
                    <a:lnTo>
                      <a:pt x="31473" y="7014"/>
                    </a:lnTo>
                    <a:lnTo>
                      <a:pt x="31213" y="6677"/>
                    </a:lnTo>
                    <a:lnTo>
                      <a:pt x="30952" y="6356"/>
                    </a:lnTo>
                    <a:lnTo>
                      <a:pt x="30677" y="6034"/>
                    </a:lnTo>
                    <a:lnTo>
                      <a:pt x="30401" y="5728"/>
                    </a:lnTo>
                    <a:lnTo>
                      <a:pt x="30110" y="5422"/>
                    </a:lnTo>
                    <a:lnTo>
                      <a:pt x="29819" y="5115"/>
                    </a:lnTo>
                    <a:lnTo>
                      <a:pt x="29528" y="4824"/>
                    </a:lnTo>
                    <a:lnTo>
                      <a:pt x="29222" y="4533"/>
                    </a:lnTo>
                    <a:lnTo>
                      <a:pt x="28900" y="4258"/>
                    </a:lnTo>
                    <a:lnTo>
                      <a:pt x="28579" y="3982"/>
                    </a:lnTo>
                    <a:lnTo>
                      <a:pt x="28257" y="3722"/>
                    </a:lnTo>
                    <a:lnTo>
                      <a:pt x="27920" y="3461"/>
                    </a:lnTo>
                    <a:lnTo>
                      <a:pt x="27583" y="3216"/>
                    </a:lnTo>
                    <a:lnTo>
                      <a:pt x="27246" y="2986"/>
                    </a:lnTo>
                    <a:lnTo>
                      <a:pt x="26894" y="2757"/>
                    </a:lnTo>
                    <a:lnTo>
                      <a:pt x="26526" y="2527"/>
                    </a:lnTo>
                    <a:lnTo>
                      <a:pt x="26174" y="2313"/>
                    </a:lnTo>
                    <a:lnTo>
                      <a:pt x="25791" y="2114"/>
                    </a:lnTo>
                    <a:lnTo>
                      <a:pt x="25424" y="1914"/>
                    </a:lnTo>
                    <a:lnTo>
                      <a:pt x="25041" y="1715"/>
                    </a:lnTo>
                    <a:lnTo>
                      <a:pt x="24658" y="1547"/>
                    </a:lnTo>
                    <a:lnTo>
                      <a:pt x="24275" y="1378"/>
                    </a:lnTo>
                    <a:lnTo>
                      <a:pt x="23877" y="1210"/>
                    </a:lnTo>
                    <a:lnTo>
                      <a:pt x="23479" y="1057"/>
                    </a:lnTo>
                    <a:lnTo>
                      <a:pt x="23080" y="919"/>
                    </a:lnTo>
                    <a:lnTo>
                      <a:pt x="22667" y="781"/>
                    </a:lnTo>
                    <a:lnTo>
                      <a:pt x="22253" y="659"/>
                    </a:lnTo>
                    <a:lnTo>
                      <a:pt x="21840" y="551"/>
                    </a:lnTo>
                    <a:lnTo>
                      <a:pt x="21411" y="444"/>
                    </a:lnTo>
                    <a:lnTo>
                      <a:pt x="20998" y="352"/>
                    </a:lnTo>
                    <a:lnTo>
                      <a:pt x="20569" y="276"/>
                    </a:lnTo>
                    <a:lnTo>
                      <a:pt x="20125" y="199"/>
                    </a:lnTo>
                    <a:lnTo>
                      <a:pt x="19696" y="138"/>
                    </a:lnTo>
                    <a:lnTo>
                      <a:pt x="19252" y="92"/>
                    </a:lnTo>
                    <a:lnTo>
                      <a:pt x="18823" y="46"/>
                    </a:lnTo>
                    <a:lnTo>
                      <a:pt x="18363" y="15"/>
                    </a:lnTo>
                    <a:lnTo>
                      <a:pt x="179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5722075" y="2458525"/>
                <a:ext cx="328150" cy="248525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9941" extrusionOk="0">
                    <a:moveTo>
                      <a:pt x="9757" y="1"/>
                    </a:moveTo>
                    <a:lnTo>
                      <a:pt x="9435" y="16"/>
                    </a:lnTo>
                    <a:lnTo>
                      <a:pt x="9129" y="77"/>
                    </a:lnTo>
                    <a:lnTo>
                      <a:pt x="8807" y="154"/>
                    </a:lnTo>
                    <a:lnTo>
                      <a:pt x="8501" y="261"/>
                    </a:lnTo>
                    <a:lnTo>
                      <a:pt x="8210" y="399"/>
                    </a:lnTo>
                    <a:lnTo>
                      <a:pt x="7934" y="567"/>
                    </a:lnTo>
                    <a:lnTo>
                      <a:pt x="7658" y="782"/>
                    </a:lnTo>
                    <a:lnTo>
                      <a:pt x="7413" y="1012"/>
                    </a:lnTo>
                    <a:lnTo>
                      <a:pt x="6556" y="1884"/>
                    </a:lnTo>
                    <a:lnTo>
                      <a:pt x="5683" y="1012"/>
                    </a:lnTo>
                    <a:lnTo>
                      <a:pt x="5422" y="782"/>
                    </a:lnTo>
                    <a:lnTo>
                      <a:pt x="5162" y="598"/>
                    </a:lnTo>
                    <a:lnTo>
                      <a:pt x="4871" y="430"/>
                    </a:lnTo>
                    <a:lnTo>
                      <a:pt x="4580" y="292"/>
                    </a:lnTo>
                    <a:lnTo>
                      <a:pt x="4274" y="185"/>
                    </a:lnTo>
                    <a:lnTo>
                      <a:pt x="3952" y="108"/>
                    </a:lnTo>
                    <a:lnTo>
                      <a:pt x="3631" y="62"/>
                    </a:lnTo>
                    <a:lnTo>
                      <a:pt x="3309" y="62"/>
                    </a:lnTo>
                    <a:lnTo>
                      <a:pt x="2987" y="77"/>
                    </a:lnTo>
                    <a:lnTo>
                      <a:pt x="2681" y="123"/>
                    </a:lnTo>
                    <a:lnTo>
                      <a:pt x="2359" y="200"/>
                    </a:lnTo>
                    <a:lnTo>
                      <a:pt x="2053" y="307"/>
                    </a:lnTo>
                    <a:lnTo>
                      <a:pt x="1762" y="445"/>
                    </a:lnTo>
                    <a:lnTo>
                      <a:pt x="1486" y="613"/>
                    </a:lnTo>
                    <a:lnTo>
                      <a:pt x="1211" y="812"/>
                    </a:lnTo>
                    <a:lnTo>
                      <a:pt x="966" y="1057"/>
                    </a:lnTo>
                    <a:lnTo>
                      <a:pt x="736" y="1303"/>
                    </a:lnTo>
                    <a:lnTo>
                      <a:pt x="537" y="1578"/>
                    </a:lnTo>
                    <a:lnTo>
                      <a:pt x="368" y="1869"/>
                    </a:lnTo>
                    <a:lnTo>
                      <a:pt x="231" y="2160"/>
                    </a:lnTo>
                    <a:lnTo>
                      <a:pt x="139" y="2466"/>
                    </a:lnTo>
                    <a:lnTo>
                      <a:pt x="62" y="2788"/>
                    </a:lnTo>
                    <a:lnTo>
                      <a:pt x="16" y="3094"/>
                    </a:lnTo>
                    <a:lnTo>
                      <a:pt x="1" y="3416"/>
                    </a:lnTo>
                    <a:lnTo>
                      <a:pt x="16" y="3738"/>
                    </a:lnTo>
                    <a:lnTo>
                      <a:pt x="62" y="4059"/>
                    </a:lnTo>
                    <a:lnTo>
                      <a:pt x="139" y="4366"/>
                    </a:lnTo>
                    <a:lnTo>
                      <a:pt x="261" y="4672"/>
                    </a:lnTo>
                    <a:lnTo>
                      <a:pt x="399" y="4963"/>
                    </a:lnTo>
                    <a:lnTo>
                      <a:pt x="568" y="5254"/>
                    </a:lnTo>
                    <a:lnTo>
                      <a:pt x="767" y="5514"/>
                    </a:lnTo>
                    <a:lnTo>
                      <a:pt x="996" y="5775"/>
                    </a:lnTo>
                    <a:lnTo>
                      <a:pt x="4243" y="8975"/>
                    </a:lnTo>
                    <a:lnTo>
                      <a:pt x="4258" y="8991"/>
                    </a:lnTo>
                    <a:lnTo>
                      <a:pt x="4458" y="9174"/>
                    </a:lnTo>
                    <a:lnTo>
                      <a:pt x="4672" y="9343"/>
                    </a:lnTo>
                    <a:lnTo>
                      <a:pt x="4886" y="9481"/>
                    </a:lnTo>
                    <a:lnTo>
                      <a:pt x="5116" y="9603"/>
                    </a:lnTo>
                    <a:lnTo>
                      <a:pt x="5361" y="9710"/>
                    </a:lnTo>
                    <a:lnTo>
                      <a:pt x="5591" y="9787"/>
                    </a:lnTo>
                    <a:lnTo>
                      <a:pt x="5836" y="9864"/>
                    </a:lnTo>
                    <a:lnTo>
                      <a:pt x="6096" y="9910"/>
                    </a:lnTo>
                    <a:lnTo>
                      <a:pt x="6280" y="9925"/>
                    </a:lnTo>
                    <a:lnTo>
                      <a:pt x="6479" y="9940"/>
                    </a:lnTo>
                    <a:lnTo>
                      <a:pt x="6862" y="9940"/>
                    </a:lnTo>
                    <a:lnTo>
                      <a:pt x="7061" y="9910"/>
                    </a:lnTo>
                    <a:lnTo>
                      <a:pt x="7245" y="9879"/>
                    </a:lnTo>
                    <a:lnTo>
                      <a:pt x="7444" y="9833"/>
                    </a:lnTo>
                    <a:lnTo>
                      <a:pt x="7628" y="9787"/>
                    </a:lnTo>
                    <a:lnTo>
                      <a:pt x="7812" y="9726"/>
                    </a:lnTo>
                    <a:lnTo>
                      <a:pt x="7995" y="9649"/>
                    </a:lnTo>
                    <a:lnTo>
                      <a:pt x="8179" y="9557"/>
                    </a:lnTo>
                    <a:lnTo>
                      <a:pt x="8348" y="9450"/>
                    </a:lnTo>
                    <a:lnTo>
                      <a:pt x="8516" y="9343"/>
                    </a:lnTo>
                    <a:lnTo>
                      <a:pt x="8685" y="9220"/>
                    </a:lnTo>
                    <a:lnTo>
                      <a:pt x="8838" y="9083"/>
                    </a:lnTo>
                    <a:lnTo>
                      <a:pt x="8991" y="8945"/>
                    </a:lnTo>
                    <a:lnTo>
                      <a:pt x="12176" y="5683"/>
                    </a:lnTo>
                    <a:lnTo>
                      <a:pt x="12406" y="5422"/>
                    </a:lnTo>
                    <a:lnTo>
                      <a:pt x="12605" y="5147"/>
                    </a:lnTo>
                    <a:lnTo>
                      <a:pt x="12774" y="4871"/>
                    </a:lnTo>
                    <a:lnTo>
                      <a:pt x="12896" y="4565"/>
                    </a:lnTo>
                    <a:lnTo>
                      <a:pt x="13003" y="4258"/>
                    </a:lnTo>
                    <a:lnTo>
                      <a:pt x="13080" y="3952"/>
                    </a:lnTo>
                    <a:lnTo>
                      <a:pt x="13126" y="3630"/>
                    </a:lnTo>
                    <a:lnTo>
                      <a:pt x="13126" y="3309"/>
                    </a:lnTo>
                    <a:lnTo>
                      <a:pt x="13111" y="2987"/>
                    </a:lnTo>
                    <a:lnTo>
                      <a:pt x="13065" y="2666"/>
                    </a:lnTo>
                    <a:lnTo>
                      <a:pt x="12988" y="2359"/>
                    </a:lnTo>
                    <a:lnTo>
                      <a:pt x="12881" y="2053"/>
                    </a:lnTo>
                    <a:lnTo>
                      <a:pt x="12728" y="1762"/>
                    </a:lnTo>
                    <a:lnTo>
                      <a:pt x="12559" y="1471"/>
                    </a:lnTo>
                    <a:lnTo>
                      <a:pt x="12360" y="1211"/>
                    </a:lnTo>
                    <a:lnTo>
                      <a:pt x="12130" y="966"/>
                    </a:lnTo>
                    <a:lnTo>
                      <a:pt x="11870" y="736"/>
                    </a:lnTo>
                    <a:lnTo>
                      <a:pt x="11594" y="537"/>
                    </a:lnTo>
                    <a:lnTo>
                      <a:pt x="11319" y="368"/>
                    </a:lnTo>
                    <a:lnTo>
                      <a:pt x="11012" y="230"/>
                    </a:lnTo>
                    <a:lnTo>
                      <a:pt x="10706" y="139"/>
                    </a:lnTo>
                    <a:lnTo>
                      <a:pt x="10400" y="62"/>
                    </a:lnTo>
                    <a:lnTo>
                      <a:pt x="10078" y="16"/>
                    </a:lnTo>
                    <a:lnTo>
                      <a:pt x="97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874625" y="1951975"/>
                <a:ext cx="1838975" cy="1586300"/>
              </a:xfrm>
              <a:custGeom>
                <a:avLst/>
                <a:gdLst/>
                <a:ahLst/>
                <a:cxnLst/>
                <a:rect l="l" t="t" r="r" b="b"/>
                <a:pathLst>
                  <a:path w="73559" h="63452" extrusionOk="0">
                    <a:moveTo>
                      <a:pt x="18868" y="1"/>
                    </a:moveTo>
                    <a:lnTo>
                      <a:pt x="18133" y="32"/>
                    </a:lnTo>
                    <a:lnTo>
                      <a:pt x="17413" y="93"/>
                    </a:lnTo>
                    <a:lnTo>
                      <a:pt x="16709" y="169"/>
                    </a:lnTo>
                    <a:lnTo>
                      <a:pt x="16020" y="277"/>
                    </a:lnTo>
                    <a:lnTo>
                      <a:pt x="15331" y="399"/>
                    </a:lnTo>
                    <a:lnTo>
                      <a:pt x="14672" y="552"/>
                    </a:lnTo>
                    <a:lnTo>
                      <a:pt x="14013" y="721"/>
                    </a:lnTo>
                    <a:lnTo>
                      <a:pt x="13386" y="920"/>
                    </a:lnTo>
                    <a:lnTo>
                      <a:pt x="12758" y="1134"/>
                    </a:lnTo>
                    <a:lnTo>
                      <a:pt x="12145" y="1364"/>
                    </a:lnTo>
                    <a:lnTo>
                      <a:pt x="11548" y="1624"/>
                    </a:lnTo>
                    <a:lnTo>
                      <a:pt x="10966" y="1900"/>
                    </a:lnTo>
                    <a:lnTo>
                      <a:pt x="10399" y="2191"/>
                    </a:lnTo>
                    <a:lnTo>
                      <a:pt x="9832" y="2513"/>
                    </a:lnTo>
                    <a:lnTo>
                      <a:pt x="9296" y="2834"/>
                    </a:lnTo>
                    <a:lnTo>
                      <a:pt x="8776" y="3186"/>
                    </a:lnTo>
                    <a:lnTo>
                      <a:pt x="8255" y="3554"/>
                    </a:lnTo>
                    <a:lnTo>
                      <a:pt x="7765" y="3937"/>
                    </a:lnTo>
                    <a:lnTo>
                      <a:pt x="7275" y="4335"/>
                    </a:lnTo>
                    <a:lnTo>
                      <a:pt x="6815" y="4749"/>
                    </a:lnTo>
                    <a:lnTo>
                      <a:pt x="6356" y="5177"/>
                    </a:lnTo>
                    <a:lnTo>
                      <a:pt x="5927" y="5622"/>
                    </a:lnTo>
                    <a:lnTo>
                      <a:pt x="5498" y="6081"/>
                    </a:lnTo>
                    <a:lnTo>
                      <a:pt x="5085" y="6540"/>
                    </a:lnTo>
                    <a:lnTo>
                      <a:pt x="4702" y="7031"/>
                    </a:lnTo>
                    <a:lnTo>
                      <a:pt x="4319" y="7521"/>
                    </a:lnTo>
                    <a:lnTo>
                      <a:pt x="3951" y="8026"/>
                    </a:lnTo>
                    <a:lnTo>
                      <a:pt x="3599" y="8547"/>
                    </a:lnTo>
                    <a:lnTo>
                      <a:pt x="3278" y="9067"/>
                    </a:lnTo>
                    <a:lnTo>
                      <a:pt x="2956" y="9603"/>
                    </a:lnTo>
                    <a:lnTo>
                      <a:pt x="2650" y="10155"/>
                    </a:lnTo>
                    <a:lnTo>
                      <a:pt x="2374" y="10706"/>
                    </a:lnTo>
                    <a:lnTo>
                      <a:pt x="2098" y="11273"/>
                    </a:lnTo>
                    <a:lnTo>
                      <a:pt x="1838" y="11839"/>
                    </a:lnTo>
                    <a:lnTo>
                      <a:pt x="1608" y="12406"/>
                    </a:lnTo>
                    <a:lnTo>
                      <a:pt x="1378" y="12988"/>
                    </a:lnTo>
                    <a:lnTo>
                      <a:pt x="1179" y="13585"/>
                    </a:lnTo>
                    <a:lnTo>
                      <a:pt x="996" y="14183"/>
                    </a:lnTo>
                    <a:lnTo>
                      <a:pt x="812" y="14780"/>
                    </a:lnTo>
                    <a:lnTo>
                      <a:pt x="659" y="15377"/>
                    </a:lnTo>
                    <a:lnTo>
                      <a:pt x="521" y="15990"/>
                    </a:lnTo>
                    <a:lnTo>
                      <a:pt x="398" y="16602"/>
                    </a:lnTo>
                    <a:lnTo>
                      <a:pt x="291" y="17215"/>
                    </a:lnTo>
                    <a:lnTo>
                      <a:pt x="199" y="17828"/>
                    </a:lnTo>
                    <a:lnTo>
                      <a:pt x="123" y="18440"/>
                    </a:lnTo>
                    <a:lnTo>
                      <a:pt x="61" y="19068"/>
                    </a:lnTo>
                    <a:lnTo>
                      <a:pt x="31" y="19681"/>
                    </a:lnTo>
                    <a:lnTo>
                      <a:pt x="0" y="20293"/>
                    </a:lnTo>
                    <a:lnTo>
                      <a:pt x="0" y="20921"/>
                    </a:lnTo>
                    <a:lnTo>
                      <a:pt x="0" y="21534"/>
                    </a:lnTo>
                    <a:lnTo>
                      <a:pt x="31" y="22146"/>
                    </a:lnTo>
                    <a:lnTo>
                      <a:pt x="77" y="22759"/>
                    </a:lnTo>
                    <a:lnTo>
                      <a:pt x="138" y="23372"/>
                    </a:lnTo>
                    <a:lnTo>
                      <a:pt x="230" y="23969"/>
                    </a:lnTo>
                    <a:lnTo>
                      <a:pt x="322" y="24582"/>
                    </a:lnTo>
                    <a:lnTo>
                      <a:pt x="444" y="25179"/>
                    </a:lnTo>
                    <a:lnTo>
                      <a:pt x="582" y="25776"/>
                    </a:lnTo>
                    <a:lnTo>
                      <a:pt x="720" y="26358"/>
                    </a:lnTo>
                    <a:lnTo>
                      <a:pt x="904" y="26940"/>
                    </a:lnTo>
                    <a:lnTo>
                      <a:pt x="1087" y="27507"/>
                    </a:lnTo>
                    <a:lnTo>
                      <a:pt x="1287" y="28089"/>
                    </a:lnTo>
                    <a:lnTo>
                      <a:pt x="1516" y="28640"/>
                    </a:lnTo>
                    <a:lnTo>
                      <a:pt x="1761" y="29191"/>
                    </a:lnTo>
                    <a:lnTo>
                      <a:pt x="2083" y="29850"/>
                    </a:lnTo>
                    <a:lnTo>
                      <a:pt x="2451" y="30554"/>
                    </a:lnTo>
                    <a:lnTo>
                      <a:pt x="2879" y="31290"/>
                    </a:lnTo>
                    <a:lnTo>
                      <a:pt x="3354" y="32071"/>
                    </a:lnTo>
                    <a:lnTo>
                      <a:pt x="3875" y="32882"/>
                    </a:lnTo>
                    <a:lnTo>
                      <a:pt x="4441" y="33740"/>
                    </a:lnTo>
                    <a:lnTo>
                      <a:pt x="5054" y="34613"/>
                    </a:lnTo>
                    <a:lnTo>
                      <a:pt x="5713" y="35517"/>
                    </a:lnTo>
                    <a:lnTo>
                      <a:pt x="6387" y="36435"/>
                    </a:lnTo>
                    <a:lnTo>
                      <a:pt x="7106" y="37385"/>
                    </a:lnTo>
                    <a:lnTo>
                      <a:pt x="7857" y="38365"/>
                    </a:lnTo>
                    <a:lnTo>
                      <a:pt x="8638" y="39361"/>
                    </a:lnTo>
                    <a:lnTo>
                      <a:pt x="9450" y="40371"/>
                    </a:lnTo>
                    <a:lnTo>
                      <a:pt x="10292" y="41382"/>
                    </a:lnTo>
                    <a:lnTo>
                      <a:pt x="11150" y="42424"/>
                    </a:lnTo>
                    <a:lnTo>
                      <a:pt x="12022" y="43465"/>
                    </a:lnTo>
                    <a:lnTo>
                      <a:pt x="13830" y="45563"/>
                    </a:lnTo>
                    <a:lnTo>
                      <a:pt x="15683" y="47677"/>
                    </a:lnTo>
                    <a:lnTo>
                      <a:pt x="17582" y="49790"/>
                    </a:lnTo>
                    <a:lnTo>
                      <a:pt x="19481" y="51873"/>
                    </a:lnTo>
                    <a:lnTo>
                      <a:pt x="21380" y="53910"/>
                    </a:lnTo>
                    <a:lnTo>
                      <a:pt x="23264" y="55886"/>
                    </a:lnTo>
                    <a:lnTo>
                      <a:pt x="25102" y="57769"/>
                    </a:lnTo>
                    <a:lnTo>
                      <a:pt x="26878" y="59561"/>
                    </a:lnTo>
                    <a:lnTo>
                      <a:pt x="27353" y="60021"/>
                    </a:lnTo>
                    <a:lnTo>
                      <a:pt x="27858" y="60465"/>
                    </a:lnTo>
                    <a:lnTo>
                      <a:pt x="28379" y="60863"/>
                    </a:lnTo>
                    <a:lnTo>
                      <a:pt x="28915" y="61230"/>
                    </a:lnTo>
                    <a:lnTo>
                      <a:pt x="29466" y="61583"/>
                    </a:lnTo>
                    <a:lnTo>
                      <a:pt x="30033" y="61904"/>
                    </a:lnTo>
                    <a:lnTo>
                      <a:pt x="30615" y="62180"/>
                    </a:lnTo>
                    <a:lnTo>
                      <a:pt x="31197" y="62440"/>
                    </a:lnTo>
                    <a:lnTo>
                      <a:pt x="31779" y="62670"/>
                    </a:lnTo>
                    <a:lnTo>
                      <a:pt x="32392" y="62869"/>
                    </a:lnTo>
                    <a:lnTo>
                      <a:pt x="33004" y="63038"/>
                    </a:lnTo>
                    <a:lnTo>
                      <a:pt x="33617" y="63175"/>
                    </a:lnTo>
                    <a:lnTo>
                      <a:pt x="34229" y="63298"/>
                    </a:lnTo>
                    <a:lnTo>
                      <a:pt x="34857" y="63375"/>
                    </a:lnTo>
                    <a:lnTo>
                      <a:pt x="35485" y="63420"/>
                    </a:lnTo>
                    <a:lnTo>
                      <a:pt x="36113" y="63451"/>
                    </a:lnTo>
                    <a:lnTo>
                      <a:pt x="36741" y="63436"/>
                    </a:lnTo>
                    <a:lnTo>
                      <a:pt x="37369" y="63405"/>
                    </a:lnTo>
                    <a:lnTo>
                      <a:pt x="37997" y="63329"/>
                    </a:lnTo>
                    <a:lnTo>
                      <a:pt x="38610" y="63237"/>
                    </a:lnTo>
                    <a:lnTo>
                      <a:pt x="39238" y="63114"/>
                    </a:lnTo>
                    <a:lnTo>
                      <a:pt x="39850" y="62961"/>
                    </a:lnTo>
                    <a:lnTo>
                      <a:pt x="40447" y="62777"/>
                    </a:lnTo>
                    <a:lnTo>
                      <a:pt x="41045" y="62563"/>
                    </a:lnTo>
                    <a:lnTo>
                      <a:pt x="41642" y="62318"/>
                    </a:lnTo>
                    <a:lnTo>
                      <a:pt x="42224" y="62042"/>
                    </a:lnTo>
                    <a:lnTo>
                      <a:pt x="42791" y="61736"/>
                    </a:lnTo>
                    <a:lnTo>
                      <a:pt x="43342" y="61399"/>
                    </a:lnTo>
                    <a:lnTo>
                      <a:pt x="43893" y="61031"/>
                    </a:lnTo>
                    <a:lnTo>
                      <a:pt x="44429" y="60648"/>
                    </a:lnTo>
                    <a:lnTo>
                      <a:pt x="44935" y="60220"/>
                    </a:lnTo>
                    <a:lnTo>
                      <a:pt x="45440" y="59776"/>
                    </a:lnTo>
                    <a:lnTo>
                      <a:pt x="47247" y="58014"/>
                    </a:lnTo>
                    <a:lnTo>
                      <a:pt x="49116" y="56161"/>
                    </a:lnTo>
                    <a:lnTo>
                      <a:pt x="51030" y="54231"/>
                    </a:lnTo>
                    <a:lnTo>
                      <a:pt x="52975" y="52241"/>
                    </a:lnTo>
                    <a:lnTo>
                      <a:pt x="54905" y="50188"/>
                    </a:lnTo>
                    <a:lnTo>
                      <a:pt x="56835" y="48121"/>
                    </a:lnTo>
                    <a:lnTo>
                      <a:pt x="58734" y="46053"/>
                    </a:lnTo>
                    <a:lnTo>
                      <a:pt x="60572" y="43970"/>
                    </a:lnTo>
                    <a:lnTo>
                      <a:pt x="62348" y="41934"/>
                    </a:lnTo>
                    <a:lnTo>
                      <a:pt x="63206" y="40938"/>
                    </a:lnTo>
                    <a:lnTo>
                      <a:pt x="64033" y="39943"/>
                    </a:lnTo>
                    <a:lnTo>
                      <a:pt x="64829" y="38962"/>
                    </a:lnTo>
                    <a:lnTo>
                      <a:pt x="65610" y="38013"/>
                    </a:lnTo>
                    <a:lnTo>
                      <a:pt x="66345" y="37079"/>
                    </a:lnTo>
                    <a:lnTo>
                      <a:pt x="67065" y="36160"/>
                    </a:lnTo>
                    <a:lnTo>
                      <a:pt x="67739" y="35287"/>
                    </a:lnTo>
                    <a:lnTo>
                      <a:pt x="68367" y="34429"/>
                    </a:lnTo>
                    <a:lnTo>
                      <a:pt x="68964" y="33587"/>
                    </a:lnTo>
                    <a:lnTo>
                      <a:pt x="69516" y="32790"/>
                    </a:lnTo>
                    <a:lnTo>
                      <a:pt x="70021" y="32040"/>
                    </a:lnTo>
                    <a:lnTo>
                      <a:pt x="70465" y="31305"/>
                    </a:lnTo>
                    <a:lnTo>
                      <a:pt x="70879" y="30631"/>
                    </a:lnTo>
                    <a:lnTo>
                      <a:pt x="71231" y="29972"/>
                    </a:lnTo>
                    <a:lnTo>
                      <a:pt x="71522" y="29391"/>
                    </a:lnTo>
                    <a:lnTo>
                      <a:pt x="71798" y="28793"/>
                    </a:lnTo>
                    <a:lnTo>
                      <a:pt x="72058" y="28196"/>
                    </a:lnTo>
                    <a:lnTo>
                      <a:pt x="72288" y="27599"/>
                    </a:lnTo>
                    <a:lnTo>
                      <a:pt x="72502" y="26986"/>
                    </a:lnTo>
                    <a:lnTo>
                      <a:pt x="72701" y="26373"/>
                    </a:lnTo>
                    <a:lnTo>
                      <a:pt x="72870" y="25761"/>
                    </a:lnTo>
                    <a:lnTo>
                      <a:pt x="73023" y="25133"/>
                    </a:lnTo>
                    <a:lnTo>
                      <a:pt x="73161" y="24520"/>
                    </a:lnTo>
                    <a:lnTo>
                      <a:pt x="73268" y="23892"/>
                    </a:lnTo>
                    <a:lnTo>
                      <a:pt x="73375" y="23264"/>
                    </a:lnTo>
                    <a:lnTo>
                      <a:pt x="73436" y="22637"/>
                    </a:lnTo>
                    <a:lnTo>
                      <a:pt x="73497" y="22009"/>
                    </a:lnTo>
                    <a:lnTo>
                      <a:pt x="73543" y="21381"/>
                    </a:lnTo>
                    <a:lnTo>
                      <a:pt x="73559" y="20753"/>
                    </a:lnTo>
                    <a:lnTo>
                      <a:pt x="73559" y="20125"/>
                    </a:lnTo>
                    <a:lnTo>
                      <a:pt x="73543" y="19497"/>
                    </a:lnTo>
                    <a:lnTo>
                      <a:pt x="73497" y="18869"/>
                    </a:lnTo>
                    <a:lnTo>
                      <a:pt x="73436" y="18256"/>
                    </a:lnTo>
                    <a:lnTo>
                      <a:pt x="73375" y="17629"/>
                    </a:lnTo>
                    <a:lnTo>
                      <a:pt x="73283" y="17016"/>
                    </a:lnTo>
                    <a:lnTo>
                      <a:pt x="73161" y="16403"/>
                    </a:lnTo>
                    <a:lnTo>
                      <a:pt x="73038" y="15791"/>
                    </a:lnTo>
                    <a:lnTo>
                      <a:pt x="72885" y="15193"/>
                    </a:lnTo>
                    <a:lnTo>
                      <a:pt x="72732" y="14596"/>
                    </a:lnTo>
                    <a:lnTo>
                      <a:pt x="72548" y="13999"/>
                    </a:lnTo>
                    <a:lnTo>
                      <a:pt x="72349" y="13402"/>
                    </a:lnTo>
                    <a:lnTo>
                      <a:pt x="72134" y="12835"/>
                    </a:lnTo>
                    <a:lnTo>
                      <a:pt x="71905" y="12253"/>
                    </a:lnTo>
                    <a:lnTo>
                      <a:pt x="71644" y="11686"/>
                    </a:lnTo>
                    <a:lnTo>
                      <a:pt x="71384" y="11135"/>
                    </a:lnTo>
                    <a:lnTo>
                      <a:pt x="71093" y="10584"/>
                    </a:lnTo>
                    <a:lnTo>
                      <a:pt x="70802" y="10032"/>
                    </a:lnTo>
                    <a:lnTo>
                      <a:pt x="70480" y="9512"/>
                    </a:lnTo>
                    <a:lnTo>
                      <a:pt x="70159" y="8991"/>
                    </a:lnTo>
                    <a:lnTo>
                      <a:pt x="69807" y="8470"/>
                    </a:lnTo>
                    <a:lnTo>
                      <a:pt x="69439" y="7980"/>
                    </a:lnTo>
                    <a:lnTo>
                      <a:pt x="69056" y="7490"/>
                    </a:lnTo>
                    <a:lnTo>
                      <a:pt x="68658" y="7015"/>
                    </a:lnTo>
                    <a:lnTo>
                      <a:pt x="68244" y="6540"/>
                    </a:lnTo>
                    <a:lnTo>
                      <a:pt x="67831" y="6096"/>
                    </a:lnTo>
                    <a:lnTo>
                      <a:pt x="67387" y="5652"/>
                    </a:lnTo>
                    <a:lnTo>
                      <a:pt x="66927" y="5239"/>
                    </a:lnTo>
                    <a:lnTo>
                      <a:pt x="66453" y="4825"/>
                    </a:lnTo>
                    <a:lnTo>
                      <a:pt x="65962" y="4427"/>
                    </a:lnTo>
                    <a:lnTo>
                      <a:pt x="65457" y="4044"/>
                    </a:lnTo>
                    <a:lnTo>
                      <a:pt x="64952" y="3677"/>
                    </a:lnTo>
                    <a:lnTo>
                      <a:pt x="64416" y="3340"/>
                    </a:lnTo>
                    <a:lnTo>
                      <a:pt x="63864" y="3003"/>
                    </a:lnTo>
                    <a:lnTo>
                      <a:pt x="63313" y="2696"/>
                    </a:lnTo>
                    <a:lnTo>
                      <a:pt x="62731" y="2390"/>
                    </a:lnTo>
                    <a:lnTo>
                      <a:pt x="62149" y="2114"/>
                    </a:lnTo>
                    <a:lnTo>
                      <a:pt x="61536" y="1854"/>
                    </a:lnTo>
                    <a:lnTo>
                      <a:pt x="60924" y="1624"/>
                    </a:lnTo>
                    <a:lnTo>
                      <a:pt x="60296" y="1395"/>
                    </a:lnTo>
                    <a:lnTo>
                      <a:pt x="59653" y="1196"/>
                    </a:lnTo>
                    <a:lnTo>
                      <a:pt x="58994" y="1027"/>
                    </a:lnTo>
                    <a:lnTo>
                      <a:pt x="58335" y="859"/>
                    </a:lnTo>
                    <a:lnTo>
                      <a:pt x="57646" y="721"/>
                    </a:lnTo>
                    <a:lnTo>
                      <a:pt x="56957" y="614"/>
                    </a:lnTo>
                    <a:lnTo>
                      <a:pt x="56253" y="522"/>
                    </a:lnTo>
                    <a:lnTo>
                      <a:pt x="55533" y="460"/>
                    </a:lnTo>
                    <a:lnTo>
                      <a:pt x="54798" y="414"/>
                    </a:lnTo>
                    <a:lnTo>
                      <a:pt x="54047" y="384"/>
                    </a:lnTo>
                    <a:lnTo>
                      <a:pt x="53312" y="384"/>
                    </a:lnTo>
                    <a:lnTo>
                      <a:pt x="52592" y="399"/>
                    </a:lnTo>
                    <a:lnTo>
                      <a:pt x="51888" y="430"/>
                    </a:lnTo>
                    <a:lnTo>
                      <a:pt x="51214" y="460"/>
                    </a:lnTo>
                    <a:lnTo>
                      <a:pt x="50555" y="522"/>
                    </a:lnTo>
                    <a:lnTo>
                      <a:pt x="49912" y="583"/>
                    </a:lnTo>
                    <a:lnTo>
                      <a:pt x="49300" y="660"/>
                    </a:lnTo>
                    <a:lnTo>
                      <a:pt x="48702" y="751"/>
                    </a:lnTo>
                    <a:lnTo>
                      <a:pt x="48120" y="843"/>
                    </a:lnTo>
                    <a:lnTo>
                      <a:pt x="47554" y="950"/>
                    </a:lnTo>
                    <a:lnTo>
                      <a:pt x="47018" y="1073"/>
                    </a:lnTo>
                    <a:lnTo>
                      <a:pt x="46497" y="1211"/>
                    </a:lnTo>
                    <a:lnTo>
                      <a:pt x="45991" y="1349"/>
                    </a:lnTo>
                    <a:lnTo>
                      <a:pt x="45501" y="1487"/>
                    </a:lnTo>
                    <a:lnTo>
                      <a:pt x="45027" y="1655"/>
                    </a:lnTo>
                    <a:lnTo>
                      <a:pt x="44582" y="1808"/>
                    </a:lnTo>
                    <a:lnTo>
                      <a:pt x="44138" y="1977"/>
                    </a:lnTo>
                    <a:lnTo>
                      <a:pt x="43725" y="2160"/>
                    </a:lnTo>
                    <a:lnTo>
                      <a:pt x="43311" y="2344"/>
                    </a:lnTo>
                    <a:lnTo>
                      <a:pt x="42928" y="2528"/>
                    </a:lnTo>
                    <a:lnTo>
                      <a:pt x="42546" y="2727"/>
                    </a:lnTo>
                    <a:lnTo>
                      <a:pt x="42193" y="2926"/>
                    </a:lnTo>
                    <a:lnTo>
                      <a:pt x="41841" y="3141"/>
                    </a:lnTo>
                    <a:lnTo>
                      <a:pt x="41519" y="3340"/>
                    </a:lnTo>
                    <a:lnTo>
                      <a:pt x="41198" y="3554"/>
                    </a:lnTo>
                    <a:lnTo>
                      <a:pt x="40907" y="3784"/>
                    </a:lnTo>
                    <a:lnTo>
                      <a:pt x="40616" y="3998"/>
                    </a:lnTo>
                    <a:lnTo>
                      <a:pt x="40340" y="4213"/>
                    </a:lnTo>
                    <a:lnTo>
                      <a:pt x="40080" y="4442"/>
                    </a:lnTo>
                    <a:lnTo>
                      <a:pt x="39835" y="4672"/>
                    </a:lnTo>
                    <a:lnTo>
                      <a:pt x="39375" y="5116"/>
                    </a:lnTo>
                    <a:lnTo>
                      <a:pt x="38962" y="5576"/>
                    </a:lnTo>
                    <a:lnTo>
                      <a:pt x="38594" y="6020"/>
                    </a:lnTo>
                    <a:lnTo>
                      <a:pt x="38257" y="6464"/>
                    </a:lnTo>
                    <a:lnTo>
                      <a:pt x="37966" y="6908"/>
                    </a:lnTo>
                    <a:lnTo>
                      <a:pt x="37721" y="7322"/>
                    </a:lnTo>
                    <a:lnTo>
                      <a:pt x="37507" y="7720"/>
                    </a:lnTo>
                    <a:lnTo>
                      <a:pt x="37323" y="8103"/>
                    </a:lnTo>
                    <a:lnTo>
                      <a:pt x="37170" y="8470"/>
                    </a:lnTo>
                    <a:lnTo>
                      <a:pt x="37047" y="8792"/>
                    </a:lnTo>
                    <a:lnTo>
                      <a:pt x="36940" y="9083"/>
                    </a:lnTo>
                    <a:lnTo>
                      <a:pt x="36864" y="9343"/>
                    </a:lnTo>
                    <a:lnTo>
                      <a:pt x="36802" y="9573"/>
                    </a:lnTo>
                    <a:lnTo>
                      <a:pt x="36741" y="9879"/>
                    </a:lnTo>
                    <a:lnTo>
                      <a:pt x="36711" y="9986"/>
                    </a:lnTo>
                    <a:lnTo>
                      <a:pt x="36695" y="9879"/>
                    </a:lnTo>
                    <a:lnTo>
                      <a:pt x="36634" y="9573"/>
                    </a:lnTo>
                    <a:lnTo>
                      <a:pt x="36588" y="9343"/>
                    </a:lnTo>
                    <a:lnTo>
                      <a:pt x="36511" y="9083"/>
                    </a:lnTo>
                    <a:lnTo>
                      <a:pt x="36420" y="8792"/>
                    </a:lnTo>
                    <a:lnTo>
                      <a:pt x="36297" y="8455"/>
                    </a:lnTo>
                    <a:lnTo>
                      <a:pt x="36159" y="8103"/>
                    </a:lnTo>
                    <a:lnTo>
                      <a:pt x="35975" y="7704"/>
                    </a:lnTo>
                    <a:lnTo>
                      <a:pt x="35776" y="7306"/>
                    </a:lnTo>
                    <a:lnTo>
                      <a:pt x="35531" y="6877"/>
                    </a:lnTo>
                    <a:lnTo>
                      <a:pt x="35256" y="6433"/>
                    </a:lnTo>
                    <a:lnTo>
                      <a:pt x="34934" y="5989"/>
                    </a:lnTo>
                    <a:lnTo>
                      <a:pt x="34582" y="5530"/>
                    </a:lnTo>
                    <a:lnTo>
                      <a:pt x="34168" y="5070"/>
                    </a:lnTo>
                    <a:lnTo>
                      <a:pt x="33724" y="4595"/>
                    </a:lnTo>
                    <a:lnTo>
                      <a:pt x="33479" y="4366"/>
                    </a:lnTo>
                    <a:lnTo>
                      <a:pt x="33219" y="4136"/>
                    </a:lnTo>
                    <a:lnTo>
                      <a:pt x="32958" y="3906"/>
                    </a:lnTo>
                    <a:lnTo>
                      <a:pt x="32667" y="3677"/>
                    </a:lnTo>
                    <a:lnTo>
                      <a:pt x="32376" y="3462"/>
                    </a:lnTo>
                    <a:lnTo>
                      <a:pt x="32070" y="3232"/>
                    </a:lnTo>
                    <a:lnTo>
                      <a:pt x="31733" y="3018"/>
                    </a:lnTo>
                    <a:lnTo>
                      <a:pt x="31396" y="2804"/>
                    </a:lnTo>
                    <a:lnTo>
                      <a:pt x="31044" y="2605"/>
                    </a:lnTo>
                    <a:lnTo>
                      <a:pt x="30676" y="2390"/>
                    </a:lnTo>
                    <a:lnTo>
                      <a:pt x="30293" y="2191"/>
                    </a:lnTo>
                    <a:lnTo>
                      <a:pt x="29895" y="2007"/>
                    </a:lnTo>
                    <a:lnTo>
                      <a:pt x="29482" y="1823"/>
                    </a:lnTo>
                    <a:lnTo>
                      <a:pt x="29038" y="1640"/>
                    </a:lnTo>
                    <a:lnTo>
                      <a:pt x="28593" y="1456"/>
                    </a:lnTo>
                    <a:lnTo>
                      <a:pt x="28119" y="1303"/>
                    </a:lnTo>
                    <a:lnTo>
                      <a:pt x="27644" y="1134"/>
                    </a:lnTo>
                    <a:lnTo>
                      <a:pt x="27139" y="981"/>
                    </a:lnTo>
                    <a:lnTo>
                      <a:pt x="26618" y="843"/>
                    </a:lnTo>
                    <a:lnTo>
                      <a:pt x="26082" y="721"/>
                    </a:lnTo>
                    <a:lnTo>
                      <a:pt x="25515" y="598"/>
                    </a:lnTo>
                    <a:lnTo>
                      <a:pt x="24948" y="476"/>
                    </a:lnTo>
                    <a:lnTo>
                      <a:pt x="24351" y="384"/>
                    </a:lnTo>
                    <a:lnTo>
                      <a:pt x="23739" y="292"/>
                    </a:lnTo>
                    <a:lnTo>
                      <a:pt x="23095" y="215"/>
                    </a:lnTo>
                    <a:lnTo>
                      <a:pt x="22437" y="139"/>
                    </a:lnTo>
                    <a:lnTo>
                      <a:pt x="21763" y="78"/>
                    </a:lnTo>
                    <a:lnTo>
                      <a:pt x="21074" y="47"/>
                    </a:lnTo>
                    <a:lnTo>
                      <a:pt x="20354" y="16"/>
                    </a:lnTo>
                    <a:lnTo>
                      <a:pt x="196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1373725" y="1623100"/>
                <a:ext cx="460250" cy="442250"/>
              </a:xfrm>
              <a:custGeom>
                <a:avLst/>
                <a:gdLst/>
                <a:ahLst/>
                <a:cxnLst/>
                <a:rect l="l" t="t" r="r" b="b"/>
                <a:pathLst>
                  <a:path w="18410" h="17690" extrusionOk="0">
                    <a:moveTo>
                      <a:pt x="9205" y="0"/>
                    </a:moveTo>
                    <a:lnTo>
                      <a:pt x="7735" y="7443"/>
                    </a:lnTo>
                    <a:lnTo>
                      <a:pt x="1" y="8852"/>
                    </a:lnTo>
                    <a:lnTo>
                      <a:pt x="7735" y="10261"/>
                    </a:lnTo>
                    <a:lnTo>
                      <a:pt x="9205" y="17689"/>
                    </a:lnTo>
                    <a:lnTo>
                      <a:pt x="10675" y="10261"/>
                    </a:lnTo>
                    <a:lnTo>
                      <a:pt x="18410" y="8852"/>
                    </a:lnTo>
                    <a:lnTo>
                      <a:pt x="10675" y="7443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5682650" y="1599350"/>
                <a:ext cx="335800" cy="323175"/>
              </a:xfrm>
              <a:custGeom>
                <a:avLst/>
                <a:gdLst/>
                <a:ahLst/>
                <a:cxnLst/>
                <a:rect l="l" t="t" r="r" b="b"/>
                <a:pathLst>
                  <a:path w="13432" h="12927" extrusionOk="0">
                    <a:moveTo>
                      <a:pt x="6708" y="1"/>
                    </a:moveTo>
                    <a:lnTo>
                      <a:pt x="5652" y="5438"/>
                    </a:lnTo>
                    <a:lnTo>
                      <a:pt x="0" y="6464"/>
                    </a:lnTo>
                    <a:lnTo>
                      <a:pt x="5652" y="7490"/>
                    </a:lnTo>
                    <a:lnTo>
                      <a:pt x="6708" y="12927"/>
                    </a:lnTo>
                    <a:lnTo>
                      <a:pt x="7780" y="7490"/>
                    </a:lnTo>
                    <a:lnTo>
                      <a:pt x="13432" y="6464"/>
                    </a:lnTo>
                    <a:lnTo>
                      <a:pt x="7780" y="5438"/>
                    </a:lnTo>
                    <a:lnTo>
                      <a:pt x="67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649950" y="1565275"/>
                <a:ext cx="247750" cy="238175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9527" extrusionOk="0">
                    <a:moveTo>
                      <a:pt x="4947" y="1"/>
                    </a:moveTo>
                    <a:lnTo>
                      <a:pt x="4166" y="3998"/>
                    </a:lnTo>
                    <a:lnTo>
                      <a:pt x="0" y="4764"/>
                    </a:lnTo>
                    <a:lnTo>
                      <a:pt x="4166" y="5514"/>
                    </a:lnTo>
                    <a:lnTo>
                      <a:pt x="4947" y="9527"/>
                    </a:lnTo>
                    <a:lnTo>
                      <a:pt x="5743" y="5514"/>
                    </a:lnTo>
                    <a:lnTo>
                      <a:pt x="9909" y="4764"/>
                    </a:lnTo>
                    <a:lnTo>
                      <a:pt x="5743" y="3998"/>
                    </a:lnTo>
                    <a:lnTo>
                      <a:pt x="49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15"/>
            <p:cNvGrpSpPr/>
            <p:nvPr/>
          </p:nvGrpSpPr>
          <p:grpSpPr>
            <a:xfrm>
              <a:off x="1061645" y="1280319"/>
              <a:ext cx="3206012" cy="3863054"/>
              <a:chOff x="1636125" y="238125"/>
              <a:chExt cx="4347725" cy="5238750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1636125" y="4663775"/>
                <a:ext cx="4347725" cy="813100"/>
              </a:xfrm>
              <a:custGeom>
                <a:avLst/>
                <a:gdLst/>
                <a:ahLst/>
                <a:cxnLst/>
                <a:rect l="l" t="t" r="r" b="b"/>
                <a:pathLst>
                  <a:path w="173909" h="32524" extrusionOk="0">
                    <a:moveTo>
                      <a:pt x="64014" y="0"/>
                    </a:moveTo>
                    <a:lnTo>
                      <a:pt x="0" y="32297"/>
                    </a:lnTo>
                    <a:lnTo>
                      <a:pt x="173909" y="32524"/>
                    </a:lnTo>
                    <a:lnTo>
                      <a:pt x="173909" y="32524"/>
                    </a:lnTo>
                    <a:lnTo>
                      <a:pt x="1085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50450" y="4437125"/>
                <a:ext cx="947325" cy="855975"/>
              </a:xfrm>
              <a:custGeom>
                <a:avLst/>
                <a:gdLst/>
                <a:ahLst/>
                <a:cxnLst/>
                <a:rect l="l" t="t" r="r" b="b"/>
                <a:pathLst>
                  <a:path w="37893" h="34239" extrusionOk="0">
                    <a:moveTo>
                      <a:pt x="15441" y="0"/>
                    </a:moveTo>
                    <a:lnTo>
                      <a:pt x="0" y="13245"/>
                    </a:lnTo>
                    <a:lnTo>
                      <a:pt x="0" y="16687"/>
                    </a:lnTo>
                    <a:lnTo>
                      <a:pt x="19634" y="34238"/>
                    </a:lnTo>
                    <a:lnTo>
                      <a:pt x="37893" y="21688"/>
                    </a:lnTo>
                    <a:lnTo>
                      <a:pt x="14789" y="9633"/>
                    </a:lnTo>
                    <a:lnTo>
                      <a:pt x="15441" y="0"/>
                    </a:lnTo>
                    <a:close/>
                  </a:path>
                </a:pathLst>
              </a:custGeom>
              <a:solidFill>
                <a:srgbClr val="FF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794925" y="4437125"/>
                <a:ext cx="947325" cy="855975"/>
              </a:xfrm>
              <a:custGeom>
                <a:avLst/>
                <a:gdLst/>
                <a:ahLst/>
                <a:cxnLst/>
                <a:rect l="l" t="t" r="r" b="b"/>
                <a:pathLst>
                  <a:path w="37893" h="34239" extrusionOk="0">
                    <a:moveTo>
                      <a:pt x="22453" y="0"/>
                    </a:moveTo>
                    <a:lnTo>
                      <a:pt x="23104" y="9633"/>
                    </a:lnTo>
                    <a:lnTo>
                      <a:pt x="0" y="21688"/>
                    </a:lnTo>
                    <a:lnTo>
                      <a:pt x="18260" y="34238"/>
                    </a:lnTo>
                    <a:lnTo>
                      <a:pt x="37893" y="16687"/>
                    </a:lnTo>
                    <a:lnTo>
                      <a:pt x="37893" y="13245"/>
                    </a:lnTo>
                    <a:lnTo>
                      <a:pt x="22453" y="0"/>
                    </a:lnTo>
                    <a:close/>
                  </a:path>
                </a:pathLst>
              </a:custGeom>
              <a:solidFill>
                <a:srgbClr val="FF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177950" y="2183025"/>
                <a:ext cx="664025" cy="803575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32143" extrusionOk="0">
                    <a:moveTo>
                      <a:pt x="11148" y="1"/>
                    </a:moveTo>
                    <a:lnTo>
                      <a:pt x="10808" y="15"/>
                    </a:lnTo>
                    <a:lnTo>
                      <a:pt x="10483" y="29"/>
                    </a:lnTo>
                    <a:lnTo>
                      <a:pt x="10143" y="58"/>
                    </a:lnTo>
                    <a:lnTo>
                      <a:pt x="9803" y="86"/>
                    </a:lnTo>
                    <a:lnTo>
                      <a:pt x="9463" y="142"/>
                    </a:lnTo>
                    <a:lnTo>
                      <a:pt x="9123" y="199"/>
                    </a:lnTo>
                    <a:lnTo>
                      <a:pt x="8783" y="284"/>
                    </a:lnTo>
                    <a:lnTo>
                      <a:pt x="8443" y="369"/>
                    </a:lnTo>
                    <a:lnTo>
                      <a:pt x="8103" y="482"/>
                    </a:lnTo>
                    <a:lnTo>
                      <a:pt x="7749" y="610"/>
                    </a:lnTo>
                    <a:lnTo>
                      <a:pt x="7409" y="737"/>
                    </a:lnTo>
                    <a:lnTo>
                      <a:pt x="7069" y="893"/>
                    </a:lnTo>
                    <a:lnTo>
                      <a:pt x="6715" y="1063"/>
                    </a:lnTo>
                    <a:lnTo>
                      <a:pt x="6375" y="1262"/>
                    </a:lnTo>
                    <a:lnTo>
                      <a:pt x="6035" y="1460"/>
                    </a:lnTo>
                    <a:lnTo>
                      <a:pt x="5695" y="1687"/>
                    </a:lnTo>
                    <a:lnTo>
                      <a:pt x="5355" y="1927"/>
                    </a:lnTo>
                    <a:lnTo>
                      <a:pt x="5015" y="2196"/>
                    </a:lnTo>
                    <a:lnTo>
                      <a:pt x="4675" y="2480"/>
                    </a:lnTo>
                    <a:lnTo>
                      <a:pt x="4349" y="2777"/>
                    </a:lnTo>
                    <a:lnTo>
                      <a:pt x="4023" y="3103"/>
                    </a:lnTo>
                    <a:lnTo>
                      <a:pt x="3697" y="3457"/>
                    </a:lnTo>
                    <a:lnTo>
                      <a:pt x="3371" y="3826"/>
                    </a:lnTo>
                    <a:lnTo>
                      <a:pt x="3046" y="4208"/>
                    </a:lnTo>
                    <a:lnTo>
                      <a:pt x="2805" y="4520"/>
                    </a:lnTo>
                    <a:lnTo>
                      <a:pt x="2578" y="4831"/>
                    </a:lnTo>
                    <a:lnTo>
                      <a:pt x="2366" y="5157"/>
                    </a:lnTo>
                    <a:lnTo>
                      <a:pt x="2153" y="5469"/>
                    </a:lnTo>
                    <a:lnTo>
                      <a:pt x="1955" y="5795"/>
                    </a:lnTo>
                    <a:lnTo>
                      <a:pt x="1771" y="6120"/>
                    </a:lnTo>
                    <a:lnTo>
                      <a:pt x="1601" y="6446"/>
                    </a:lnTo>
                    <a:lnTo>
                      <a:pt x="1431" y="6772"/>
                    </a:lnTo>
                    <a:lnTo>
                      <a:pt x="1275" y="7112"/>
                    </a:lnTo>
                    <a:lnTo>
                      <a:pt x="1119" y="7452"/>
                    </a:lnTo>
                    <a:lnTo>
                      <a:pt x="992" y="7792"/>
                    </a:lnTo>
                    <a:lnTo>
                      <a:pt x="864" y="8132"/>
                    </a:lnTo>
                    <a:lnTo>
                      <a:pt x="737" y="8472"/>
                    </a:lnTo>
                    <a:lnTo>
                      <a:pt x="623" y="8826"/>
                    </a:lnTo>
                    <a:lnTo>
                      <a:pt x="524" y="9166"/>
                    </a:lnTo>
                    <a:lnTo>
                      <a:pt x="439" y="9520"/>
                    </a:lnTo>
                    <a:lnTo>
                      <a:pt x="354" y="9874"/>
                    </a:lnTo>
                    <a:lnTo>
                      <a:pt x="283" y="10228"/>
                    </a:lnTo>
                    <a:lnTo>
                      <a:pt x="213" y="10582"/>
                    </a:lnTo>
                    <a:lnTo>
                      <a:pt x="156" y="10937"/>
                    </a:lnTo>
                    <a:lnTo>
                      <a:pt x="113" y="11291"/>
                    </a:lnTo>
                    <a:lnTo>
                      <a:pt x="71" y="11659"/>
                    </a:lnTo>
                    <a:lnTo>
                      <a:pt x="14" y="12381"/>
                    </a:lnTo>
                    <a:lnTo>
                      <a:pt x="0" y="13104"/>
                    </a:lnTo>
                    <a:lnTo>
                      <a:pt x="14" y="13826"/>
                    </a:lnTo>
                    <a:lnTo>
                      <a:pt x="57" y="14549"/>
                    </a:lnTo>
                    <a:lnTo>
                      <a:pt x="142" y="15271"/>
                    </a:lnTo>
                    <a:lnTo>
                      <a:pt x="241" y="16008"/>
                    </a:lnTo>
                    <a:lnTo>
                      <a:pt x="383" y="16716"/>
                    </a:lnTo>
                    <a:lnTo>
                      <a:pt x="538" y="17439"/>
                    </a:lnTo>
                    <a:lnTo>
                      <a:pt x="737" y="18147"/>
                    </a:lnTo>
                    <a:lnTo>
                      <a:pt x="963" y="18855"/>
                    </a:lnTo>
                    <a:lnTo>
                      <a:pt x="1204" y="19563"/>
                    </a:lnTo>
                    <a:lnTo>
                      <a:pt x="1487" y="20257"/>
                    </a:lnTo>
                    <a:lnTo>
                      <a:pt x="1785" y="20937"/>
                    </a:lnTo>
                    <a:lnTo>
                      <a:pt x="2111" y="21617"/>
                    </a:lnTo>
                    <a:lnTo>
                      <a:pt x="2451" y="22269"/>
                    </a:lnTo>
                    <a:lnTo>
                      <a:pt x="2833" y="22921"/>
                    </a:lnTo>
                    <a:lnTo>
                      <a:pt x="3216" y="23558"/>
                    </a:lnTo>
                    <a:lnTo>
                      <a:pt x="3641" y="24181"/>
                    </a:lnTo>
                    <a:lnTo>
                      <a:pt x="4080" y="24790"/>
                    </a:lnTo>
                    <a:lnTo>
                      <a:pt x="4533" y="25385"/>
                    </a:lnTo>
                    <a:lnTo>
                      <a:pt x="5015" y="25966"/>
                    </a:lnTo>
                    <a:lnTo>
                      <a:pt x="5510" y="26519"/>
                    </a:lnTo>
                    <a:lnTo>
                      <a:pt x="6020" y="27057"/>
                    </a:lnTo>
                    <a:lnTo>
                      <a:pt x="6559" y="27567"/>
                    </a:lnTo>
                    <a:lnTo>
                      <a:pt x="7111" y="28063"/>
                    </a:lnTo>
                    <a:lnTo>
                      <a:pt x="7678" y="28530"/>
                    </a:lnTo>
                    <a:lnTo>
                      <a:pt x="8259" y="28983"/>
                    </a:lnTo>
                    <a:lnTo>
                      <a:pt x="8854" y="29394"/>
                    </a:lnTo>
                    <a:lnTo>
                      <a:pt x="9463" y="29791"/>
                    </a:lnTo>
                    <a:lnTo>
                      <a:pt x="10100" y="30173"/>
                    </a:lnTo>
                    <a:lnTo>
                      <a:pt x="10738" y="30513"/>
                    </a:lnTo>
                    <a:lnTo>
                      <a:pt x="11375" y="30825"/>
                    </a:lnTo>
                    <a:lnTo>
                      <a:pt x="12041" y="31108"/>
                    </a:lnTo>
                    <a:lnTo>
                      <a:pt x="12707" y="31349"/>
                    </a:lnTo>
                    <a:lnTo>
                      <a:pt x="13046" y="31462"/>
                    </a:lnTo>
                    <a:lnTo>
                      <a:pt x="13401" y="31576"/>
                    </a:lnTo>
                    <a:lnTo>
                      <a:pt x="13741" y="31675"/>
                    </a:lnTo>
                    <a:lnTo>
                      <a:pt x="14081" y="31760"/>
                    </a:lnTo>
                    <a:lnTo>
                      <a:pt x="14435" y="31831"/>
                    </a:lnTo>
                    <a:lnTo>
                      <a:pt x="14789" y="31902"/>
                    </a:lnTo>
                    <a:lnTo>
                      <a:pt x="15143" y="31972"/>
                    </a:lnTo>
                    <a:lnTo>
                      <a:pt x="15497" y="32015"/>
                    </a:lnTo>
                    <a:lnTo>
                      <a:pt x="15851" y="32071"/>
                    </a:lnTo>
                    <a:lnTo>
                      <a:pt x="16205" y="32100"/>
                    </a:lnTo>
                    <a:lnTo>
                      <a:pt x="16574" y="32128"/>
                    </a:lnTo>
                    <a:lnTo>
                      <a:pt x="16928" y="32142"/>
                    </a:lnTo>
                    <a:lnTo>
                      <a:pt x="17650" y="32142"/>
                    </a:lnTo>
                    <a:lnTo>
                      <a:pt x="18019" y="32128"/>
                    </a:lnTo>
                    <a:lnTo>
                      <a:pt x="18387" y="32100"/>
                    </a:lnTo>
                    <a:lnTo>
                      <a:pt x="18755" y="32071"/>
                    </a:lnTo>
                    <a:lnTo>
                      <a:pt x="19123" y="32029"/>
                    </a:lnTo>
                    <a:lnTo>
                      <a:pt x="19492" y="31972"/>
                    </a:lnTo>
                    <a:lnTo>
                      <a:pt x="19860" y="31902"/>
                    </a:lnTo>
                    <a:lnTo>
                      <a:pt x="20228" y="31831"/>
                    </a:lnTo>
                    <a:lnTo>
                      <a:pt x="20611" y="31746"/>
                    </a:lnTo>
                    <a:lnTo>
                      <a:pt x="20979" y="31647"/>
                    </a:lnTo>
                    <a:lnTo>
                      <a:pt x="21347" y="31533"/>
                    </a:lnTo>
                    <a:lnTo>
                      <a:pt x="21716" y="31420"/>
                    </a:lnTo>
                    <a:lnTo>
                      <a:pt x="22098" y="31278"/>
                    </a:lnTo>
                    <a:lnTo>
                      <a:pt x="22466" y="31137"/>
                    </a:lnTo>
                    <a:lnTo>
                      <a:pt x="22835" y="30981"/>
                    </a:lnTo>
                    <a:lnTo>
                      <a:pt x="23217" y="30825"/>
                    </a:lnTo>
                    <a:lnTo>
                      <a:pt x="23586" y="30641"/>
                    </a:lnTo>
                    <a:lnTo>
                      <a:pt x="23968" y="30442"/>
                    </a:lnTo>
                    <a:lnTo>
                      <a:pt x="24336" y="30244"/>
                    </a:lnTo>
                    <a:lnTo>
                      <a:pt x="24705" y="30032"/>
                    </a:lnTo>
                    <a:lnTo>
                      <a:pt x="25073" y="29805"/>
                    </a:lnTo>
                    <a:lnTo>
                      <a:pt x="25455" y="29564"/>
                    </a:lnTo>
                    <a:lnTo>
                      <a:pt x="25824" y="29309"/>
                    </a:lnTo>
                    <a:lnTo>
                      <a:pt x="26192" y="29040"/>
                    </a:lnTo>
                    <a:lnTo>
                      <a:pt x="26560" y="28771"/>
                    </a:lnTo>
                    <a:lnTo>
                      <a:pt x="19180" y="2862"/>
                    </a:lnTo>
                    <a:lnTo>
                      <a:pt x="19067" y="2777"/>
                    </a:lnTo>
                    <a:lnTo>
                      <a:pt x="18769" y="2565"/>
                    </a:lnTo>
                    <a:lnTo>
                      <a:pt x="18274" y="2239"/>
                    </a:lnTo>
                    <a:lnTo>
                      <a:pt x="17962" y="2055"/>
                    </a:lnTo>
                    <a:lnTo>
                      <a:pt x="17622" y="1857"/>
                    </a:lnTo>
                    <a:lnTo>
                      <a:pt x="17225" y="1658"/>
                    </a:lnTo>
                    <a:lnTo>
                      <a:pt x="16814" y="1446"/>
                    </a:lnTo>
                    <a:lnTo>
                      <a:pt x="16361" y="1233"/>
                    </a:lnTo>
                    <a:lnTo>
                      <a:pt x="15865" y="1021"/>
                    </a:lnTo>
                    <a:lnTo>
                      <a:pt x="15355" y="822"/>
                    </a:lnTo>
                    <a:lnTo>
                      <a:pt x="14817" y="638"/>
                    </a:lnTo>
                    <a:lnTo>
                      <a:pt x="14251" y="454"/>
                    </a:lnTo>
                    <a:lnTo>
                      <a:pt x="13670" y="312"/>
                    </a:lnTo>
                    <a:lnTo>
                      <a:pt x="13061" y="185"/>
                    </a:lnTo>
                    <a:lnTo>
                      <a:pt x="12749" y="128"/>
                    </a:lnTo>
                    <a:lnTo>
                      <a:pt x="12437" y="86"/>
                    </a:lnTo>
                    <a:lnTo>
                      <a:pt x="12112" y="58"/>
                    </a:lnTo>
                    <a:lnTo>
                      <a:pt x="11800" y="29"/>
                    </a:lnTo>
                    <a:lnTo>
                      <a:pt x="11474" y="15"/>
                    </a:lnTo>
                    <a:lnTo>
                      <a:pt x="11148" y="1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4725" y="2443325"/>
                <a:ext cx="418250" cy="301400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2056" extrusionOk="0">
                    <a:moveTo>
                      <a:pt x="539" y="0"/>
                    </a:moveTo>
                    <a:lnTo>
                      <a:pt x="425" y="29"/>
                    </a:lnTo>
                    <a:lnTo>
                      <a:pt x="312" y="71"/>
                    </a:lnTo>
                    <a:lnTo>
                      <a:pt x="213" y="142"/>
                    </a:lnTo>
                    <a:lnTo>
                      <a:pt x="142" y="227"/>
                    </a:lnTo>
                    <a:lnTo>
                      <a:pt x="71" y="326"/>
                    </a:lnTo>
                    <a:lnTo>
                      <a:pt x="29" y="440"/>
                    </a:lnTo>
                    <a:lnTo>
                      <a:pt x="0" y="553"/>
                    </a:lnTo>
                    <a:lnTo>
                      <a:pt x="0" y="680"/>
                    </a:lnTo>
                    <a:lnTo>
                      <a:pt x="29" y="808"/>
                    </a:lnTo>
                    <a:lnTo>
                      <a:pt x="71" y="907"/>
                    </a:lnTo>
                    <a:lnTo>
                      <a:pt x="142" y="1006"/>
                    </a:lnTo>
                    <a:lnTo>
                      <a:pt x="227" y="1091"/>
                    </a:lnTo>
                    <a:lnTo>
                      <a:pt x="326" y="1162"/>
                    </a:lnTo>
                    <a:lnTo>
                      <a:pt x="439" y="1205"/>
                    </a:lnTo>
                    <a:lnTo>
                      <a:pt x="567" y="1233"/>
                    </a:lnTo>
                    <a:lnTo>
                      <a:pt x="680" y="1233"/>
                    </a:lnTo>
                    <a:lnTo>
                      <a:pt x="1020" y="1290"/>
                    </a:lnTo>
                    <a:lnTo>
                      <a:pt x="1544" y="1375"/>
                    </a:lnTo>
                    <a:lnTo>
                      <a:pt x="2238" y="1516"/>
                    </a:lnTo>
                    <a:lnTo>
                      <a:pt x="2649" y="1615"/>
                    </a:lnTo>
                    <a:lnTo>
                      <a:pt x="3088" y="1729"/>
                    </a:lnTo>
                    <a:lnTo>
                      <a:pt x="3556" y="1870"/>
                    </a:lnTo>
                    <a:lnTo>
                      <a:pt x="4052" y="2026"/>
                    </a:lnTo>
                    <a:lnTo>
                      <a:pt x="4562" y="2196"/>
                    </a:lnTo>
                    <a:lnTo>
                      <a:pt x="5100" y="2394"/>
                    </a:lnTo>
                    <a:lnTo>
                      <a:pt x="5667" y="2621"/>
                    </a:lnTo>
                    <a:lnTo>
                      <a:pt x="6247" y="2876"/>
                    </a:lnTo>
                    <a:lnTo>
                      <a:pt x="6786" y="3131"/>
                    </a:lnTo>
                    <a:lnTo>
                      <a:pt x="7352" y="3429"/>
                    </a:lnTo>
                    <a:lnTo>
                      <a:pt x="7947" y="3754"/>
                    </a:lnTo>
                    <a:lnTo>
                      <a:pt x="8542" y="4108"/>
                    </a:lnTo>
                    <a:lnTo>
                      <a:pt x="9151" y="4505"/>
                    </a:lnTo>
                    <a:lnTo>
                      <a:pt x="9774" y="4944"/>
                    </a:lnTo>
                    <a:lnTo>
                      <a:pt x="10398" y="5412"/>
                    </a:lnTo>
                    <a:lnTo>
                      <a:pt x="10709" y="5667"/>
                    </a:lnTo>
                    <a:lnTo>
                      <a:pt x="11021" y="5922"/>
                    </a:lnTo>
                    <a:lnTo>
                      <a:pt x="11333" y="6205"/>
                    </a:lnTo>
                    <a:lnTo>
                      <a:pt x="11644" y="6488"/>
                    </a:lnTo>
                    <a:lnTo>
                      <a:pt x="11942" y="6786"/>
                    </a:lnTo>
                    <a:lnTo>
                      <a:pt x="12253" y="7083"/>
                    </a:lnTo>
                    <a:lnTo>
                      <a:pt x="12551" y="7409"/>
                    </a:lnTo>
                    <a:lnTo>
                      <a:pt x="12848" y="7735"/>
                    </a:lnTo>
                    <a:lnTo>
                      <a:pt x="13146" y="8075"/>
                    </a:lnTo>
                    <a:lnTo>
                      <a:pt x="13443" y="8429"/>
                    </a:lnTo>
                    <a:lnTo>
                      <a:pt x="13727" y="8797"/>
                    </a:lnTo>
                    <a:lnTo>
                      <a:pt x="14010" y="9180"/>
                    </a:lnTo>
                    <a:lnTo>
                      <a:pt x="14279" y="9562"/>
                    </a:lnTo>
                    <a:lnTo>
                      <a:pt x="14548" y="9973"/>
                    </a:lnTo>
                    <a:lnTo>
                      <a:pt x="14817" y="10398"/>
                    </a:lnTo>
                    <a:lnTo>
                      <a:pt x="15072" y="10823"/>
                    </a:lnTo>
                    <a:lnTo>
                      <a:pt x="15327" y="11262"/>
                    </a:lnTo>
                    <a:lnTo>
                      <a:pt x="15568" y="11729"/>
                    </a:lnTo>
                    <a:lnTo>
                      <a:pt x="15611" y="11800"/>
                    </a:lnTo>
                    <a:lnTo>
                      <a:pt x="15667" y="11871"/>
                    </a:lnTo>
                    <a:lnTo>
                      <a:pt x="15738" y="11928"/>
                    </a:lnTo>
                    <a:lnTo>
                      <a:pt x="15809" y="11970"/>
                    </a:lnTo>
                    <a:lnTo>
                      <a:pt x="15880" y="12013"/>
                    </a:lnTo>
                    <a:lnTo>
                      <a:pt x="15951" y="12041"/>
                    </a:lnTo>
                    <a:lnTo>
                      <a:pt x="16036" y="12055"/>
                    </a:lnTo>
                    <a:lnTo>
                      <a:pt x="16121" y="12055"/>
                    </a:lnTo>
                    <a:lnTo>
                      <a:pt x="16262" y="12041"/>
                    </a:lnTo>
                    <a:lnTo>
                      <a:pt x="16333" y="12027"/>
                    </a:lnTo>
                    <a:lnTo>
                      <a:pt x="16404" y="11999"/>
                    </a:lnTo>
                    <a:lnTo>
                      <a:pt x="16503" y="11928"/>
                    </a:lnTo>
                    <a:lnTo>
                      <a:pt x="16588" y="11843"/>
                    </a:lnTo>
                    <a:lnTo>
                      <a:pt x="16659" y="11744"/>
                    </a:lnTo>
                    <a:lnTo>
                      <a:pt x="16701" y="11630"/>
                    </a:lnTo>
                    <a:lnTo>
                      <a:pt x="16730" y="11517"/>
                    </a:lnTo>
                    <a:lnTo>
                      <a:pt x="16730" y="11404"/>
                    </a:lnTo>
                    <a:lnTo>
                      <a:pt x="16716" y="11276"/>
                    </a:lnTo>
                    <a:lnTo>
                      <a:pt x="16673" y="11163"/>
                    </a:lnTo>
                    <a:lnTo>
                      <a:pt x="16404" y="10681"/>
                    </a:lnTo>
                    <a:lnTo>
                      <a:pt x="16135" y="10200"/>
                    </a:lnTo>
                    <a:lnTo>
                      <a:pt x="15866" y="9746"/>
                    </a:lnTo>
                    <a:lnTo>
                      <a:pt x="15582" y="9293"/>
                    </a:lnTo>
                    <a:lnTo>
                      <a:pt x="15299" y="8868"/>
                    </a:lnTo>
                    <a:lnTo>
                      <a:pt x="15002" y="8443"/>
                    </a:lnTo>
                    <a:lnTo>
                      <a:pt x="14704" y="8046"/>
                    </a:lnTo>
                    <a:lnTo>
                      <a:pt x="14392" y="7650"/>
                    </a:lnTo>
                    <a:lnTo>
                      <a:pt x="14081" y="7267"/>
                    </a:lnTo>
                    <a:lnTo>
                      <a:pt x="13769" y="6913"/>
                    </a:lnTo>
                    <a:lnTo>
                      <a:pt x="13443" y="6559"/>
                    </a:lnTo>
                    <a:lnTo>
                      <a:pt x="13118" y="6219"/>
                    </a:lnTo>
                    <a:lnTo>
                      <a:pt x="12792" y="5893"/>
                    </a:lnTo>
                    <a:lnTo>
                      <a:pt x="12466" y="5568"/>
                    </a:lnTo>
                    <a:lnTo>
                      <a:pt x="12140" y="5270"/>
                    </a:lnTo>
                    <a:lnTo>
                      <a:pt x="11814" y="4973"/>
                    </a:lnTo>
                    <a:lnTo>
                      <a:pt x="11474" y="4703"/>
                    </a:lnTo>
                    <a:lnTo>
                      <a:pt x="11149" y="4434"/>
                    </a:lnTo>
                    <a:lnTo>
                      <a:pt x="10809" y="4179"/>
                    </a:lnTo>
                    <a:lnTo>
                      <a:pt x="10483" y="3924"/>
                    </a:lnTo>
                    <a:lnTo>
                      <a:pt x="9817" y="3471"/>
                    </a:lnTo>
                    <a:lnTo>
                      <a:pt x="9165" y="3046"/>
                    </a:lnTo>
                    <a:lnTo>
                      <a:pt x="8528" y="2664"/>
                    </a:lnTo>
                    <a:lnTo>
                      <a:pt x="7890" y="2324"/>
                    </a:lnTo>
                    <a:lnTo>
                      <a:pt x="7296" y="2012"/>
                    </a:lnTo>
                    <a:lnTo>
                      <a:pt x="6701" y="1729"/>
                    </a:lnTo>
                    <a:lnTo>
                      <a:pt x="6091" y="1474"/>
                    </a:lnTo>
                    <a:lnTo>
                      <a:pt x="5511" y="1233"/>
                    </a:lnTo>
                    <a:lnTo>
                      <a:pt x="4930" y="1020"/>
                    </a:lnTo>
                    <a:lnTo>
                      <a:pt x="4392" y="836"/>
                    </a:lnTo>
                    <a:lnTo>
                      <a:pt x="3868" y="680"/>
                    </a:lnTo>
                    <a:lnTo>
                      <a:pt x="3372" y="539"/>
                    </a:lnTo>
                    <a:lnTo>
                      <a:pt x="2918" y="411"/>
                    </a:lnTo>
                    <a:lnTo>
                      <a:pt x="2493" y="312"/>
                    </a:lnTo>
                    <a:lnTo>
                      <a:pt x="1757" y="156"/>
                    </a:lnTo>
                    <a:lnTo>
                      <a:pt x="1190" y="71"/>
                    </a:lnTo>
                    <a:lnTo>
                      <a:pt x="822" y="15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4794300" y="2183025"/>
                <a:ext cx="664025" cy="803575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32143" extrusionOk="0">
                    <a:moveTo>
                      <a:pt x="15426" y="1"/>
                    </a:moveTo>
                    <a:lnTo>
                      <a:pt x="15101" y="15"/>
                    </a:lnTo>
                    <a:lnTo>
                      <a:pt x="14775" y="29"/>
                    </a:lnTo>
                    <a:lnTo>
                      <a:pt x="14449" y="58"/>
                    </a:lnTo>
                    <a:lnTo>
                      <a:pt x="14137" y="86"/>
                    </a:lnTo>
                    <a:lnTo>
                      <a:pt x="13812" y="128"/>
                    </a:lnTo>
                    <a:lnTo>
                      <a:pt x="13514" y="185"/>
                    </a:lnTo>
                    <a:lnTo>
                      <a:pt x="12905" y="312"/>
                    </a:lnTo>
                    <a:lnTo>
                      <a:pt x="12310" y="454"/>
                    </a:lnTo>
                    <a:lnTo>
                      <a:pt x="11758" y="638"/>
                    </a:lnTo>
                    <a:lnTo>
                      <a:pt x="11205" y="822"/>
                    </a:lnTo>
                    <a:lnTo>
                      <a:pt x="10695" y="1021"/>
                    </a:lnTo>
                    <a:lnTo>
                      <a:pt x="10214" y="1233"/>
                    </a:lnTo>
                    <a:lnTo>
                      <a:pt x="9760" y="1446"/>
                    </a:lnTo>
                    <a:lnTo>
                      <a:pt x="9335" y="1658"/>
                    </a:lnTo>
                    <a:lnTo>
                      <a:pt x="8953" y="1857"/>
                    </a:lnTo>
                    <a:lnTo>
                      <a:pt x="8599" y="2055"/>
                    </a:lnTo>
                    <a:lnTo>
                      <a:pt x="8287" y="2239"/>
                    </a:lnTo>
                    <a:lnTo>
                      <a:pt x="7805" y="2565"/>
                    </a:lnTo>
                    <a:lnTo>
                      <a:pt x="7494" y="2777"/>
                    </a:lnTo>
                    <a:lnTo>
                      <a:pt x="7395" y="2862"/>
                    </a:lnTo>
                    <a:lnTo>
                      <a:pt x="0" y="28771"/>
                    </a:lnTo>
                    <a:lnTo>
                      <a:pt x="369" y="29040"/>
                    </a:lnTo>
                    <a:lnTo>
                      <a:pt x="751" y="29309"/>
                    </a:lnTo>
                    <a:lnTo>
                      <a:pt x="1119" y="29564"/>
                    </a:lnTo>
                    <a:lnTo>
                      <a:pt x="1488" y="29805"/>
                    </a:lnTo>
                    <a:lnTo>
                      <a:pt x="1856" y="30032"/>
                    </a:lnTo>
                    <a:lnTo>
                      <a:pt x="2238" y="30244"/>
                    </a:lnTo>
                    <a:lnTo>
                      <a:pt x="2607" y="30442"/>
                    </a:lnTo>
                    <a:lnTo>
                      <a:pt x="2975" y="30641"/>
                    </a:lnTo>
                    <a:lnTo>
                      <a:pt x="3358" y="30825"/>
                    </a:lnTo>
                    <a:lnTo>
                      <a:pt x="3726" y="30981"/>
                    </a:lnTo>
                    <a:lnTo>
                      <a:pt x="4094" y="31137"/>
                    </a:lnTo>
                    <a:lnTo>
                      <a:pt x="4477" y="31278"/>
                    </a:lnTo>
                    <a:lnTo>
                      <a:pt x="4845" y="31420"/>
                    </a:lnTo>
                    <a:lnTo>
                      <a:pt x="5213" y="31533"/>
                    </a:lnTo>
                    <a:lnTo>
                      <a:pt x="5596" y="31647"/>
                    </a:lnTo>
                    <a:lnTo>
                      <a:pt x="5964" y="31746"/>
                    </a:lnTo>
                    <a:lnTo>
                      <a:pt x="6332" y="31831"/>
                    </a:lnTo>
                    <a:lnTo>
                      <a:pt x="6701" y="31902"/>
                    </a:lnTo>
                    <a:lnTo>
                      <a:pt x="7083" y="31972"/>
                    </a:lnTo>
                    <a:lnTo>
                      <a:pt x="7451" y="32029"/>
                    </a:lnTo>
                    <a:lnTo>
                      <a:pt x="7820" y="32071"/>
                    </a:lnTo>
                    <a:lnTo>
                      <a:pt x="8188" y="32100"/>
                    </a:lnTo>
                    <a:lnTo>
                      <a:pt x="8542" y="32128"/>
                    </a:lnTo>
                    <a:lnTo>
                      <a:pt x="8910" y="32142"/>
                    </a:lnTo>
                    <a:lnTo>
                      <a:pt x="9633" y="32142"/>
                    </a:lnTo>
                    <a:lnTo>
                      <a:pt x="10001" y="32128"/>
                    </a:lnTo>
                    <a:lnTo>
                      <a:pt x="10355" y="32100"/>
                    </a:lnTo>
                    <a:lnTo>
                      <a:pt x="10724" y="32071"/>
                    </a:lnTo>
                    <a:lnTo>
                      <a:pt x="11078" y="32015"/>
                    </a:lnTo>
                    <a:lnTo>
                      <a:pt x="11432" y="31972"/>
                    </a:lnTo>
                    <a:lnTo>
                      <a:pt x="11786" y="31902"/>
                    </a:lnTo>
                    <a:lnTo>
                      <a:pt x="12140" y="31831"/>
                    </a:lnTo>
                    <a:lnTo>
                      <a:pt x="12480" y="31760"/>
                    </a:lnTo>
                    <a:lnTo>
                      <a:pt x="12834" y="31675"/>
                    </a:lnTo>
                    <a:lnTo>
                      <a:pt x="13174" y="31576"/>
                    </a:lnTo>
                    <a:lnTo>
                      <a:pt x="13514" y="31462"/>
                    </a:lnTo>
                    <a:lnTo>
                      <a:pt x="13854" y="31349"/>
                    </a:lnTo>
                    <a:lnTo>
                      <a:pt x="14520" y="31108"/>
                    </a:lnTo>
                    <a:lnTo>
                      <a:pt x="15186" y="30825"/>
                    </a:lnTo>
                    <a:lnTo>
                      <a:pt x="15837" y="30513"/>
                    </a:lnTo>
                    <a:lnTo>
                      <a:pt x="16475" y="30173"/>
                    </a:lnTo>
                    <a:lnTo>
                      <a:pt x="17098" y="29791"/>
                    </a:lnTo>
                    <a:lnTo>
                      <a:pt x="17707" y="29394"/>
                    </a:lnTo>
                    <a:lnTo>
                      <a:pt x="18302" y="28983"/>
                    </a:lnTo>
                    <a:lnTo>
                      <a:pt x="18897" y="28530"/>
                    </a:lnTo>
                    <a:lnTo>
                      <a:pt x="19464" y="28063"/>
                    </a:lnTo>
                    <a:lnTo>
                      <a:pt x="20002" y="27567"/>
                    </a:lnTo>
                    <a:lnTo>
                      <a:pt x="20540" y="27057"/>
                    </a:lnTo>
                    <a:lnTo>
                      <a:pt x="21050" y="26519"/>
                    </a:lnTo>
                    <a:lnTo>
                      <a:pt x="21560" y="25966"/>
                    </a:lnTo>
                    <a:lnTo>
                      <a:pt x="22028" y="25385"/>
                    </a:lnTo>
                    <a:lnTo>
                      <a:pt x="22495" y="24790"/>
                    </a:lnTo>
                    <a:lnTo>
                      <a:pt x="22934" y="24181"/>
                    </a:lnTo>
                    <a:lnTo>
                      <a:pt x="23345" y="23558"/>
                    </a:lnTo>
                    <a:lnTo>
                      <a:pt x="23742" y="22921"/>
                    </a:lnTo>
                    <a:lnTo>
                      <a:pt x="24110" y="22269"/>
                    </a:lnTo>
                    <a:lnTo>
                      <a:pt x="24464" y="21617"/>
                    </a:lnTo>
                    <a:lnTo>
                      <a:pt x="24790" y="20937"/>
                    </a:lnTo>
                    <a:lnTo>
                      <a:pt x="25087" y="20257"/>
                    </a:lnTo>
                    <a:lnTo>
                      <a:pt x="25356" y="19563"/>
                    </a:lnTo>
                    <a:lnTo>
                      <a:pt x="25611" y="18855"/>
                    </a:lnTo>
                    <a:lnTo>
                      <a:pt x="25824" y="18147"/>
                    </a:lnTo>
                    <a:lnTo>
                      <a:pt x="26022" y="17439"/>
                    </a:lnTo>
                    <a:lnTo>
                      <a:pt x="26192" y="16716"/>
                    </a:lnTo>
                    <a:lnTo>
                      <a:pt x="26320" y="16008"/>
                    </a:lnTo>
                    <a:lnTo>
                      <a:pt x="26433" y="15271"/>
                    </a:lnTo>
                    <a:lnTo>
                      <a:pt x="26504" y="14549"/>
                    </a:lnTo>
                    <a:lnTo>
                      <a:pt x="26546" y="13826"/>
                    </a:lnTo>
                    <a:lnTo>
                      <a:pt x="26561" y="13104"/>
                    </a:lnTo>
                    <a:lnTo>
                      <a:pt x="26546" y="12381"/>
                    </a:lnTo>
                    <a:lnTo>
                      <a:pt x="26490" y="11659"/>
                    </a:lnTo>
                    <a:lnTo>
                      <a:pt x="26461" y="11291"/>
                    </a:lnTo>
                    <a:lnTo>
                      <a:pt x="26405" y="10937"/>
                    </a:lnTo>
                    <a:lnTo>
                      <a:pt x="26348" y="10582"/>
                    </a:lnTo>
                    <a:lnTo>
                      <a:pt x="26291" y="10228"/>
                    </a:lnTo>
                    <a:lnTo>
                      <a:pt x="26221" y="9874"/>
                    </a:lnTo>
                    <a:lnTo>
                      <a:pt x="26136" y="9520"/>
                    </a:lnTo>
                    <a:lnTo>
                      <a:pt x="26036" y="9166"/>
                    </a:lnTo>
                    <a:lnTo>
                      <a:pt x="25937" y="8826"/>
                    </a:lnTo>
                    <a:lnTo>
                      <a:pt x="25824" y="8472"/>
                    </a:lnTo>
                    <a:lnTo>
                      <a:pt x="25711" y="8132"/>
                    </a:lnTo>
                    <a:lnTo>
                      <a:pt x="25583" y="7792"/>
                    </a:lnTo>
                    <a:lnTo>
                      <a:pt x="25441" y="7452"/>
                    </a:lnTo>
                    <a:lnTo>
                      <a:pt x="25300" y="7112"/>
                    </a:lnTo>
                    <a:lnTo>
                      <a:pt x="25144" y="6772"/>
                    </a:lnTo>
                    <a:lnTo>
                      <a:pt x="24974" y="6446"/>
                    </a:lnTo>
                    <a:lnTo>
                      <a:pt x="24790" y="6120"/>
                    </a:lnTo>
                    <a:lnTo>
                      <a:pt x="24606" y="5795"/>
                    </a:lnTo>
                    <a:lnTo>
                      <a:pt x="24407" y="5469"/>
                    </a:lnTo>
                    <a:lnTo>
                      <a:pt x="24209" y="5157"/>
                    </a:lnTo>
                    <a:lnTo>
                      <a:pt x="23982" y="4831"/>
                    </a:lnTo>
                    <a:lnTo>
                      <a:pt x="23756" y="4520"/>
                    </a:lnTo>
                    <a:lnTo>
                      <a:pt x="23529" y="4208"/>
                    </a:lnTo>
                    <a:lnTo>
                      <a:pt x="23203" y="3826"/>
                    </a:lnTo>
                    <a:lnTo>
                      <a:pt x="22877" y="3457"/>
                    </a:lnTo>
                    <a:lnTo>
                      <a:pt x="22552" y="3103"/>
                    </a:lnTo>
                    <a:lnTo>
                      <a:pt x="22226" y="2777"/>
                    </a:lnTo>
                    <a:lnTo>
                      <a:pt x="21886" y="2480"/>
                    </a:lnTo>
                    <a:lnTo>
                      <a:pt x="21546" y="2196"/>
                    </a:lnTo>
                    <a:lnTo>
                      <a:pt x="21220" y="1927"/>
                    </a:lnTo>
                    <a:lnTo>
                      <a:pt x="20880" y="1687"/>
                    </a:lnTo>
                    <a:lnTo>
                      <a:pt x="20540" y="1460"/>
                    </a:lnTo>
                    <a:lnTo>
                      <a:pt x="20186" y="1262"/>
                    </a:lnTo>
                    <a:lnTo>
                      <a:pt x="19846" y="1063"/>
                    </a:lnTo>
                    <a:lnTo>
                      <a:pt x="19506" y="893"/>
                    </a:lnTo>
                    <a:lnTo>
                      <a:pt x="19166" y="737"/>
                    </a:lnTo>
                    <a:lnTo>
                      <a:pt x="18812" y="610"/>
                    </a:lnTo>
                    <a:lnTo>
                      <a:pt x="18472" y="482"/>
                    </a:lnTo>
                    <a:lnTo>
                      <a:pt x="18132" y="369"/>
                    </a:lnTo>
                    <a:lnTo>
                      <a:pt x="17778" y="284"/>
                    </a:lnTo>
                    <a:lnTo>
                      <a:pt x="17438" y="199"/>
                    </a:lnTo>
                    <a:lnTo>
                      <a:pt x="17098" y="142"/>
                    </a:lnTo>
                    <a:lnTo>
                      <a:pt x="16758" y="86"/>
                    </a:lnTo>
                    <a:lnTo>
                      <a:pt x="16418" y="58"/>
                    </a:lnTo>
                    <a:lnTo>
                      <a:pt x="16092" y="29"/>
                    </a:lnTo>
                    <a:lnTo>
                      <a:pt x="15752" y="15"/>
                    </a:lnTo>
                    <a:lnTo>
                      <a:pt x="15426" y="1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913275" y="2443325"/>
                <a:ext cx="418275" cy="301400"/>
              </a:xfrm>
              <a:custGeom>
                <a:avLst/>
                <a:gdLst/>
                <a:ahLst/>
                <a:cxnLst/>
                <a:rect l="l" t="t" r="r" b="b"/>
                <a:pathLst>
                  <a:path w="16731" h="12056" extrusionOk="0">
                    <a:moveTo>
                      <a:pt x="16065" y="0"/>
                    </a:moveTo>
                    <a:lnTo>
                      <a:pt x="15909" y="15"/>
                    </a:lnTo>
                    <a:lnTo>
                      <a:pt x="15540" y="71"/>
                    </a:lnTo>
                    <a:lnTo>
                      <a:pt x="14974" y="156"/>
                    </a:lnTo>
                    <a:lnTo>
                      <a:pt x="14251" y="312"/>
                    </a:lnTo>
                    <a:lnTo>
                      <a:pt x="13826" y="411"/>
                    </a:lnTo>
                    <a:lnTo>
                      <a:pt x="13359" y="539"/>
                    </a:lnTo>
                    <a:lnTo>
                      <a:pt x="12877" y="680"/>
                    </a:lnTo>
                    <a:lnTo>
                      <a:pt x="12353" y="836"/>
                    </a:lnTo>
                    <a:lnTo>
                      <a:pt x="11801" y="1020"/>
                    </a:lnTo>
                    <a:lnTo>
                      <a:pt x="11234" y="1233"/>
                    </a:lnTo>
                    <a:lnTo>
                      <a:pt x="10639" y="1474"/>
                    </a:lnTo>
                    <a:lnTo>
                      <a:pt x="10030" y="1729"/>
                    </a:lnTo>
                    <a:lnTo>
                      <a:pt x="9449" y="2012"/>
                    </a:lnTo>
                    <a:lnTo>
                      <a:pt x="8840" y="2324"/>
                    </a:lnTo>
                    <a:lnTo>
                      <a:pt x="8217" y="2664"/>
                    </a:lnTo>
                    <a:lnTo>
                      <a:pt x="7579" y="3046"/>
                    </a:lnTo>
                    <a:lnTo>
                      <a:pt x="6928" y="3471"/>
                    </a:lnTo>
                    <a:lnTo>
                      <a:pt x="6262" y="3924"/>
                    </a:lnTo>
                    <a:lnTo>
                      <a:pt x="5596" y="4434"/>
                    </a:lnTo>
                    <a:lnTo>
                      <a:pt x="5256" y="4703"/>
                    </a:lnTo>
                    <a:lnTo>
                      <a:pt x="4930" y="4973"/>
                    </a:lnTo>
                    <a:lnTo>
                      <a:pt x="4605" y="5270"/>
                    </a:lnTo>
                    <a:lnTo>
                      <a:pt x="4265" y="5568"/>
                    </a:lnTo>
                    <a:lnTo>
                      <a:pt x="3939" y="5893"/>
                    </a:lnTo>
                    <a:lnTo>
                      <a:pt x="3613" y="6219"/>
                    </a:lnTo>
                    <a:lnTo>
                      <a:pt x="3287" y="6559"/>
                    </a:lnTo>
                    <a:lnTo>
                      <a:pt x="2976" y="6913"/>
                    </a:lnTo>
                    <a:lnTo>
                      <a:pt x="2664" y="7267"/>
                    </a:lnTo>
                    <a:lnTo>
                      <a:pt x="2352" y="7650"/>
                    </a:lnTo>
                    <a:lnTo>
                      <a:pt x="2041" y="8046"/>
                    </a:lnTo>
                    <a:lnTo>
                      <a:pt x="1743" y="8443"/>
                    </a:lnTo>
                    <a:lnTo>
                      <a:pt x="1446" y="8868"/>
                    </a:lnTo>
                    <a:lnTo>
                      <a:pt x="1148" y="9293"/>
                    </a:lnTo>
                    <a:lnTo>
                      <a:pt x="879" y="9746"/>
                    </a:lnTo>
                    <a:lnTo>
                      <a:pt x="596" y="10200"/>
                    </a:lnTo>
                    <a:lnTo>
                      <a:pt x="327" y="10681"/>
                    </a:lnTo>
                    <a:lnTo>
                      <a:pt x="72" y="11163"/>
                    </a:lnTo>
                    <a:lnTo>
                      <a:pt x="29" y="11276"/>
                    </a:lnTo>
                    <a:lnTo>
                      <a:pt x="1" y="11404"/>
                    </a:lnTo>
                    <a:lnTo>
                      <a:pt x="1" y="11517"/>
                    </a:lnTo>
                    <a:lnTo>
                      <a:pt x="29" y="11630"/>
                    </a:lnTo>
                    <a:lnTo>
                      <a:pt x="86" y="11744"/>
                    </a:lnTo>
                    <a:lnTo>
                      <a:pt x="143" y="11843"/>
                    </a:lnTo>
                    <a:lnTo>
                      <a:pt x="228" y="11928"/>
                    </a:lnTo>
                    <a:lnTo>
                      <a:pt x="341" y="11999"/>
                    </a:lnTo>
                    <a:lnTo>
                      <a:pt x="412" y="12027"/>
                    </a:lnTo>
                    <a:lnTo>
                      <a:pt x="483" y="12041"/>
                    </a:lnTo>
                    <a:lnTo>
                      <a:pt x="624" y="12055"/>
                    </a:lnTo>
                    <a:lnTo>
                      <a:pt x="695" y="12055"/>
                    </a:lnTo>
                    <a:lnTo>
                      <a:pt x="780" y="12041"/>
                    </a:lnTo>
                    <a:lnTo>
                      <a:pt x="865" y="12013"/>
                    </a:lnTo>
                    <a:lnTo>
                      <a:pt x="936" y="11970"/>
                    </a:lnTo>
                    <a:lnTo>
                      <a:pt x="1007" y="11928"/>
                    </a:lnTo>
                    <a:lnTo>
                      <a:pt x="1063" y="11871"/>
                    </a:lnTo>
                    <a:lnTo>
                      <a:pt x="1120" y="11800"/>
                    </a:lnTo>
                    <a:lnTo>
                      <a:pt x="1162" y="11729"/>
                    </a:lnTo>
                    <a:lnTo>
                      <a:pt x="1403" y="11262"/>
                    </a:lnTo>
                    <a:lnTo>
                      <a:pt x="1658" y="10823"/>
                    </a:lnTo>
                    <a:lnTo>
                      <a:pt x="1913" y="10398"/>
                    </a:lnTo>
                    <a:lnTo>
                      <a:pt x="2182" y="9973"/>
                    </a:lnTo>
                    <a:lnTo>
                      <a:pt x="2452" y="9562"/>
                    </a:lnTo>
                    <a:lnTo>
                      <a:pt x="2735" y="9180"/>
                    </a:lnTo>
                    <a:lnTo>
                      <a:pt x="3018" y="8797"/>
                    </a:lnTo>
                    <a:lnTo>
                      <a:pt x="3301" y="8429"/>
                    </a:lnTo>
                    <a:lnTo>
                      <a:pt x="3585" y="8075"/>
                    </a:lnTo>
                    <a:lnTo>
                      <a:pt x="3882" y="7735"/>
                    </a:lnTo>
                    <a:lnTo>
                      <a:pt x="4180" y="7409"/>
                    </a:lnTo>
                    <a:lnTo>
                      <a:pt x="4491" y="7083"/>
                    </a:lnTo>
                    <a:lnTo>
                      <a:pt x="4789" y="6786"/>
                    </a:lnTo>
                    <a:lnTo>
                      <a:pt x="5100" y="6488"/>
                    </a:lnTo>
                    <a:lnTo>
                      <a:pt x="5412" y="6205"/>
                    </a:lnTo>
                    <a:lnTo>
                      <a:pt x="5724" y="5922"/>
                    </a:lnTo>
                    <a:lnTo>
                      <a:pt x="6035" y="5667"/>
                    </a:lnTo>
                    <a:lnTo>
                      <a:pt x="6347" y="5412"/>
                    </a:lnTo>
                    <a:lnTo>
                      <a:pt x="6970" y="4944"/>
                    </a:lnTo>
                    <a:lnTo>
                      <a:pt x="7579" y="4505"/>
                    </a:lnTo>
                    <a:lnTo>
                      <a:pt x="8189" y="4108"/>
                    </a:lnTo>
                    <a:lnTo>
                      <a:pt x="8798" y="3754"/>
                    </a:lnTo>
                    <a:lnTo>
                      <a:pt x="9378" y="3429"/>
                    </a:lnTo>
                    <a:lnTo>
                      <a:pt x="9945" y="3131"/>
                    </a:lnTo>
                    <a:lnTo>
                      <a:pt x="10497" y="2876"/>
                    </a:lnTo>
                    <a:lnTo>
                      <a:pt x="11078" y="2621"/>
                    </a:lnTo>
                    <a:lnTo>
                      <a:pt x="11631" y="2394"/>
                    </a:lnTo>
                    <a:lnTo>
                      <a:pt x="12169" y="2196"/>
                    </a:lnTo>
                    <a:lnTo>
                      <a:pt x="12693" y="2026"/>
                    </a:lnTo>
                    <a:lnTo>
                      <a:pt x="13189" y="1870"/>
                    </a:lnTo>
                    <a:lnTo>
                      <a:pt x="13656" y="1729"/>
                    </a:lnTo>
                    <a:lnTo>
                      <a:pt x="14096" y="1615"/>
                    </a:lnTo>
                    <a:lnTo>
                      <a:pt x="14492" y="1516"/>
                    </a:lnTo>
                    <a:lnTo>
                      <a:pt x="15186" y="1375"/>
                    </a:lnTo>
                    <a:lnTo>
                      <a:pt x="15710" y="1290"/>
                    </a:lnTo>
                    <a:lnTo>
                      <a:pt x="16050" y="1233"/>
                    </a:lnTo>
                    <a:lnTo>
                      <a:pt x="16178" y="1233"/>
                    </a:lnTo>
                    <a:lnTo>
                      <a:pt x="16291" y="1205"/>
                    </a:lnTo>
                    <a:lnTo>
                      <a:pt x="16404" y="1162"/>
                    </a:lnTo>
                    <a:lnTo>
                      <a:pt x="16504" y="1091"/>
                    </a:lnTo>
                    <a:lnTo>
                      <a:pt x="16589" y="1006"/>
                    </a:lnTo>
                    <a:lnTo>
                      <a:pt x="16659" y="907"/>
                    </a:lnTo>
                    <a:lnTo>
                      <a:pt x="16702" y="808"/>
                    </a:lnTo>
                    <a:lnTo>
                      <a:pt x="16730" y="680"/>
                    </a:lnTo>
                    <a:lnTo>
                      <a:pt x="16730" y="567"/>
                    </a:lnTo>
                    <a:lnTo>
                      <a:pt x="16716" y="440"/>
                    </a:lnTo>
                    <a:lnTo>
                      <a:pt x="16674" y="326"/>
                    </a:lnTo>
                    <a:lnTo>
                      <a:pt x="16603" y="227"/>
                    </a:lnTo>
                    <a:lnTo>
                      <a:pt x="16518" y="142"/>
                    </a:lnTo>
                    <a:lnTo>
                      <a:pt x="16419" y="71"/>
                    </a:lnTo>
                    <a:lnTo>
                      <a:pt x="16319" y="29"/>
                    </a:lnTo>
                    <a:lnTo>
                      <a:pt x="161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79450" y="238125"/>
                <a:ext cx="2895075" cy="2849400"/>
              </a:xfrm>
              <a:custGeom>
                <a:avLst/>
                <a:gdLst/>
                <a:ahLst/>
                <a:cxnLst/>
                <a:rect l="l" t="t" r="r" b="b"/>
                <a:pathLst>
                  <a:path w="115803" h="113976" extrusionOk="0">
                    <a:moveTo>
                      <a:pt x="57611" y="0"/>
                    </a:moveTo>
                    <a:lnTo>
                      <a:pt x="56166" y="14"/>
                    </a:lnTo>
                    <a:lnTo>
                      <a:pt x="54735" y="57"/>
                    </a:lnTo>
                    <a:lnTo>
                      <a:pt x="53319" y="142"/>
                    </a:lnTo>
                    <a:lnTo>
                      <a:pt x="51931" y="241"/>
                    </a:lnTo>
                    <a:lnTo>
                      <a:pt x="50557" y="382"/>
                    </a:lnTo>
                    <a:lnTo>
                      <a:pt x="49197" y="538"/>
                    </a:lnTo>
                    <a:lnTo>
                      <a:pt x="47865" y="737"/>
                    </a:lnTo>
                    <a:lnTo>
                      <a:pt x="46562" y="949"/>
                    </a:lnTo>
                    <a:lnTo>
                      <a:pt x="45259" y="1204"/>
                    </a:lnTo>
                    <a:lnTo>
                      <a:pt x="43984" y="1487"/>
                    </a:lnTo>
                    <a:lnTo>
                      <a:pt x="42737" y="1785"/>
                    </a:lnTo>
                    <a:lnTo>
                      <a:pt x="41505" y="2111"/>
                    </a:lnTo>
                    <a:lnTo>
                      <a:pt x="40287" y="2479"/>
                    </a:lnTo>
                    <a:lnTo>
                      <a:pt x="39097" y="2861"/>
                    </a:lnTo>
                    <a:lnTo>
                      <a:pt x="37921" y="3272"/>
                    </a:lnTo>
                    <a:lnTo>
                      <a:pt x="36774" y="3697"/>
                    </a:lnTo>
                    <a:lnTo>
                      <a:pt x="12381" y="8145"/>
                    </a:lnTo>
                    <a:lnTo>
                      <a:pt x="11984" y="8343"/>
                    </a:lnTo>
                    <a:lnTo>
                      <a:pt x="11573" y="8556"/>
                    </a:lnTo>
                    <a:lnTo>
                      <a:pt x="11177" y="8797"/>
                    </a:lnTo>
                    <a:lnTo>
                      <a:pt x="10794" y="9052"/>
                    </a:lnTo>
                    <a:lnTo>
                      <a:pt x="10412" y="9321"/>
                    </a:lnTo>
                    <a:lnTo>
                      <a:pt x="10029" y="9604"/>
                    </a:lnTo>
                    <a:lnTo>
                      <a:pt x="9661" y="9916"/>
                    </a:lnTo>
                    <a:lnTo>
                      <a:pt x="9293" y="10227"/>
                    </a:lnTo>
                    <a:lnTo>
                      <a:pt x="8939" y="10553"/>
                    </a:lnTo>
                    <a:lnTo>
                      <a:pt x="8584" y="10907"/>
                    </a:lnTo>
                    <a:lnTo>
                      <a:pt x="8230" y="11262"/>
                    </a:lnTo>
                    <a:lnTo>
                      <a:pt x="7890" y="11630"/>
                    </a:lnTo>
                    <a:lnTo>
                      <a:pt x="7550" y="12012"/>
                    </a:lnTo>
                    <a:lnTo>
                      <a:pt x="7225" y="12409"/>
                    </a:lnTo>
                    <a:lnTo>
                      <a:pt x="6913" y="12820"/>
                    </a:lnTo>
                    <a:lnTo>
                      <a:pt x="6587" y="13245"/>
                    </a:lnTo>
                    <a:lnTo>
                      <a:pt x="6276" y="13670"/>
                    </a:lnTo>
                    <a:lnTo>
                      <a:pt x="5978" y="14109"/>
                    </a:lnTo>
                    <a:lnTo>
                      <a:pt x="5681" y="14562"/>
                    </a:lnTo>
                    <a:lnTo>
                      <a:pt x="5397" y="15030"/>
                    </a:lnTo>
                    <a:lnTo>
                      <a:pt x="5114" y="15497"/>
                    </a:lnTo>
                    <a:lnTo>
                      <a:pt x="4831" y="15979"/>
                    </a:lnTo>
                    <a:lnTo>
                      <a:pt x="4562" y="16460"/>
                    </a:lnTo>
                    <a:lnTo>
                      <a:pt x="4307" y="16956"/>
                    </a:lnTo>
                    <a:lnTo>
                      <a:pt x="4052" y="17466"/>
                    </a:lnTo>
                    <a:lnTo>
                      <a:pt x="3811" y="17976"/>
                    </a:lnTo>
                    <a:lnTo>
                      <a:pt x="3570" y="18500"/>
                    </a:lnTo>
                    <a:lnTo>
                      <a:pt x="3329" y="19010"/>
                    </a:lnTo>
                    <a:lnTo>
                      <a:pt x="3102" y="19548"/>
                    </a:lnTo>
                    <a:lnTo>
                      <a:pt x="2890" y="20087"/>
                    </a:lnTo>
                    <a:lnTo>
                      <a:pt x="2678" y="20625"/>
                    </a:lnTo>
                    <a:lnTo>
                      <a:pt x="2479" y="21163"/>
                    </a:lnTo>
                    <a:lnTo>
                      <a:pt x="2083" y="22268"/>
                    </a:lnTo>
                    <a:lnTo>
                      <a:pt x="1743" y="23373"/>
                    </a:lnTo>
                    <a:lnTo>
                      <a:pt x="1417" y="24492"/>
                    </a:lnTo>
                    <a:lnTo>
                      <a:pt x="1119" y="25611"/>
                    </a:lnTo>
                    <a:lnTo>
                      <a:pt x="864" y="26744"/>
                    </a:lnTo>
                    <a:lnTo>
                      <a:pt x="638" y="27864"/>
                    </a:lnTo>
                    <a:lnTo>
                      <a:pt x="454" y="28983"/>
                    </a:lnTo>
                    <a:lnTo>
                      <a:pt x="284" y="30102"/>
                    </a:lnTo>
                    <a:lnTo>
                      <a:pt x="170" y="31192"/>
                    </a:lnTo>
                    <a:lnTo>
                      <a:pt x="71" y="32283"/>
                    </a:lnTo>
                    <a:lnTo>
                      <a:pt x="43" y="32807"/>
                    </a:lnTo>
                    <a:lnTo>
                      <a:pt x="14" y="33346"/>
                    </a:lnTo>
                    <a:lnTo>
                      <a:pt x="0" y="33870"/>
                    </a:lnTo>
                    <a:lnTo>
                      <a:pt x="0" y="34380"/>
                    </a:lnTo>
                    <a:lnTo>
                      <a:pt x="0" y="34890"/>
                    </a:lnTo>
                    <a:lnTo>
                      <a:pt x="14" y="35400"/>
                    </a:lnTo>
                    <a:lnTo>
                      <a:pt x="43" y="35895"/>
                    </a:lnTo>
                    <a:lnTo>
                      <a:pt x="71" y="36377"/>
                    </a:lnTo>
                    <a:lnTo>
                      <a:pt x="114" y="36859"/>
                    </a:lnTo>
                    <a:lnTo>
                      <a:pt x="170" y="37326"/>
                    </a:lnTo>
                    <a:lnTo>
                      <a:pt x="227" y="37794"/>
                    </a:lnTo>
                    <a:lnTo>
                      <a:pt x="298" y="38247"/>
                    </a:lnTo>
                    <a:lnTo>
                      <a:pt x="4986" y="66564"/>
                    </a:lnTo>
                    <a:lnTo>
                      <a:pt x="5171" y="67810"/>
                    </a:lnTo>
                    <a:lnTo>
                      <a:pt x="5383" y="69057"/>
                    </a:lnTo>
                    <a:lnTo>
                      <a:pt x="5624" y="70289"/>
                    </a:lnTo>
                    <a:lnTo>
                      <a:pt x="5879" y="71522"/>
                    </a:lnTo>
                    <a:lnTo>
                      <a:pt x="6162" y="72740"/>
                    </a:lnTo>
                    <a:lnTo>
                      <a:pt x="6474" y="73944"/>
                    </a:lnTo>
                    <a:lnTo>
                      <a:pt x="6814" y="75134"/>
                    </a:lnTo>
                    <a:lnTo>
                      <a:pt x="7168" y="76309"/>
                    </a:lnTo>
                    <a:lnTo>
                      <a:pt x="7550" y="77485"/>
                    </a:lnTo>
                    <a:lnTo>
                      <a:pt x="7947" y="78633"/>
                    </a:lnTo>
                    <a:lnTo>
                      <a:pt x="8372" y="79780"/>
                    </a:lnTo>
                    <a:lnTo>
                      <a:pt x="8825" y="80913"/>
                    </a:lnTo>
                    <a:lnTo>
                      <a:pt x="9293" y="82032"/>
                    </a:lnTo>
                    <a:lnTo>
                      <a:pt x="9789" y="83137"/>
                    </a:lnTo>
                    <a:lnTo>
                      <a:pt x="10299" y="84228"/>
                    </a:lnTo>
                    <a:lnTo>
                      <a:pt x="10837" y="85305"/>
                    </a:lnTo>
                    <a:lnTo>
                      <a:pt x="11389" y="86367"/>
                    </a:lnTo>
                    <a:lnTo>
                      <a:pt x="11970" y="87415"/>
                    </a:lnTo>
                    <a:lnTo>
                      <a:pt x="12579" y="88449"/>
                    </a:lnTo>
                    <a:lnTo>
                      <a:pt x="13202" y="89455"/>
                    </a:lnTo>
                    <a:lnTo>
                      <a:pt x="13840" y="90461"/>
                    </a:lnTo>
                    <a:lnTo>
                      <a:pt x="14506" y="91452"/>
                    </a:lnTo>
                    <a:lnTo>
                      <a:pt x="15186" y="92416"/>
                    </a:lnTo>
                    <a:lnTo>
                      <a:pt x="15880" y="93365"/>
                    </a:lnTo>
                    <a:lnTo>
                      <a:pt x="16602" y="94300"/>
                    </a:lnTo>
                    <a:lnTo>
                      <a:pt x="17339" y="95220"/>
                    </a:lnTo>
                    <a:lnTo>
                      <a:pt x="18104" y="96127"/>
                    </a:lnTo>
                    <a:lnTo>
                      <a:pt x="18883" y="97005"/>
                    </a:lnTo>
                    <a:lnTo>
                      <a:pt x="19676" y="97869"/>
                    </a:lnTo>
                    <a:lnTo>
                      <a:pt x="20498" y="98719"/>
                    </a:lnTo>
                    <a:lnTo>
                      <a:pt x="21333" y="99541"/>
                    </a:lnTo>
                    <a:lnTo>
                      <a:pt x="22183" y="100348"/>
                    </a:lnTo>
                    <a:lnTo>
                      <a:pt x="23047" y="101127"/>
                    </a:lnTo>
                    <a:lnTo>
                      <a:pt x="23940" y="101892"/>
                    </a:lnTo>
                    <a:lnTo>
                      <a:pt x="24846" y="102643"/>
                    </a:lnTo>
                    <a:lnTo>
                      <a:pt x="25767" y="103366"/>
                    </a:lnTo>
                    <a:lnTo>
                      <a:pt x="26702" y="104074"/>
                    </a:lnTo>
                    <a:lnTo>
                      <a:pt x="27665" y="104754"/>
                    </a:lnTo>
                    <a:lnTo>
                      <a:pt x="28643" y="105420"/>
                    </a:lnTo>
                    <a:lnTo>
                      <a:pt x="29620" y="106057"/>
                    </a:lnTo>
                    <a:lnTo>
                      <a:pt x="30626" y="106680"/>
                    </a:lnTo>
                    <a:lnTo>
                      <a:pt x="31646" y="107275"/>
                    </a:lnTo>
                    <a:lnTo>
                      <a:pt x="32680" y="107842"/>
                    </a:lnTo>
                    <a:lnTo>
                      <a:pt x="33742" y="108394"/>
                    </a:lnTo>
                    <a:lnTo>
                      <a:pt x="34805" y="108918"/>
                    </a:lnTo>
                    <a:lnTo>
                      <a:pt x="35881" y="109414"/>
                    </a:lnTo>
                    <a:lnTo>
                      <a:pt x="36972" y="109896"/>
                    </a:lnTo>
                    <a:lnTo>
                      <a:pt x="38091" y="110349"/>
                    </a:lnTo>
                    <a:lnTo>
                      <a:pt x="39210" y="110774"/>
                    </a:lnTo>
                    <a:lnTo>
                      <a:pt x="40358" y="111185"/>
                    </a:lnTo>
                    <a:lnTo>
                      <a:pt x="41505" y="111553"/>
                    </a:lnTo>
                    <a:lnTo>
                      <a:pt x="42667" y="111907"/>
                    </a:lnTo>
                    <a:lnTo>
                      <a:pt x="43842" y="112233"/>
                    </a:lnTo>
                    <a:lnTo>
                      <a:pt x="45032" y="112531"/>
                    </a:lnTo>
                    <a:lnTo>
                      <a:pt x="46236" y="112800"/>
                    </a:lnTo>
                    <a:lnTo>
                      <a:pt x="47454" y="113041"/>
                    </a:lnTo>
                    <a:lnTo>
                      <a:pt x="48687" y="113267"/>
                    </a:lnTo>
                    <a:lnTo>
                      <a:pt x="49933" y="113451"/>
                    </a:lnTo>
                    <a:lnTo>
                      <a:pt x="51180" y="113607"/>
                    </a:lnTo>
                    <a:lnTo>
                      <a:pt x="52441" y="113749"/>
                    </a:lnTo>
                    <a:lnTo>
                      <a:pt x="53716" y="113848"/>
                    </a:lnTo>
                    <a:lnTo>
                      <a:pt x="55005" y="113919"/>
                    </a:lnTo>
                    <a:lnTo>
                      <a:pt x="56308" y="113961"/>
                    </a:lnTo>
                    <a:lnTo>
                      <a:pt x="57611" y="113975"/>
                    </a:lnTo>
                    <a:lnTo>
                      <a:pt x="58928" y="113961"/>
                    </a:lnTo>
                    <a:lnTo>
                      <a:pt x="60217" y="113919"/>
                    </a:lnTo>
                    <a:lnTo>
                      <a:pt x="61507" y="113848"/>
                    </a:lnTo>
                    <a:lnTo>
                      <a:pt x="62796" y="113749"/>
                    </a:lnTo>
                    <a:lnTo>
                      <a:pt x="64056" y="113607"/>
                    </a:lnTo>
                    <a:lnTo>
                      <a:pt x="65317" y="113451"/>
                    </a:lnTo>
                    <a:lnTo>
                      <a:pt x="66564" y="113267"/>
                    </a:lnTo>
                    <a:lnTo>
                      <a:pt x="67796" y="113041"/>
                    </a:lnTo>
                    <a:lnTo>
                      <a:pt x="69014" y="112800"/>
                    </a:lnTo>
                    <a:lnTo>
                      <a:pt x="70218" y="112531"/>
                    </a:lnTo>
                    <a:lnTo>
                      <a:pt x="71422" y="112233"/>
                    </a:lnTo>
                    <a:lnTo>
                      <a:pt x="72612" y="111907"/>
                    </a:lnTo>
                    <a:lnTo>
                      <a:pt x="73774" y="111553"/>
                    </a:lnTo>
                    <a:lnTo>
                      <a:pt x="74935" y="111185"/>
                    </a:lnTo>
                    <a:lnTo>
                      <a:pt x="76083" y="110774"/>
                    </a:lnTo>
                    <a:lnTo>
                      <a:pt x="77216" y="110349"/>
                    </a:lnTo>
                    <a:lnTo>
                      <a:pt x="78335" y="109896"/>
                    </a:lnTo>
                    <a:lnTo>
                      <a:pt x="79440" y="109414"/>
                    </a:lnTo>
                    <a:lnTo>
                      <a:pt x="80531" y="108918"/>
                    </a:lnTo>
                    <a:lnTo>
                      <a:pt x="81607" y="108394"/>
                    </a:lnTo>
                    <a:lnTo>
                      <a:pt x="82670" y="107842"/>
                    </a:lnTo>
                    <a:lnTo>
                      <a:pt x="83718" y="107275"/>
                    </a:lnTo>
                    <a:lnTo>
                      <a:pt x="84752" y="106680"/>
                    </a:lnTo>
                    <a:lnTo>
                      <a:pt x="85758" y="106057"/>
                    </a:lnTo>
                    <a:lnTo>
                      <a:pt x="86764" y="105420"/>
                    </a:lnTo>
                    <a:lnTo>
                      <a:pt x="87741" y="104754"/>
                    </a:lnTo>
                    <a:lnTo>
                      <a:pt x="88718" y="104074"/>
                    </a:lnTo>
                    <a:lnTo>
                      <a:pt x="89667" y="103366"/>
                    </a:lnTo>
                    <a:lnTo>
                      <a:pt x="90602" y="102643"/>
                    </a:lnTo>
                    <a:lnTo>
                      <a:pt x="91509" y="101892"/>
                    </a:lnTo>
                    <a:lnTo>
                      <a:pt x="92416" y="101127"/>
                    </a:lnTo>
                    <a:lnTo>
                      <a:pt x="93294" y="100334"/>
                    </a:lnTo>
                    <a:lnTo>
                      <a:pt x="94158" y="99527"/>
                    </a:lnTo>
                    <a:lnTo>
                      <a:pt x="95008" y="98705"/>
                    </a:lnTo>
                    <a:lnTo>
                      <a:pt x="95829" y="97855"/>
                    </a:lnTo>
                    <a:lnTo>
                      <a:pt x="96651" y="96991"/>
                    </a:lnTo>
                    <a:lnTo>
                      <a:pt x="97430" y="96113"/>
                    </a:lnTo>
                    <a:lnTo>
                      <a:pt x="98209" y="95206"/>
                    </a:lnTo>
                    <a:lnTo>
                      <a:pt x="98960" y="94300"/>
                    </a:lnTo>
                    <a:lnTo>
                      <a:pt x="99697" y="93351"/>
                    </a:lnTo>
                    <a:lnTo>
                      <a:pt x="100405" y="92401"/>
                    </a:lnTo>
                    <a:lnTo>
                      <a:pt x="101099" y="91438"/>
                    </a:lnTo>
                    <a:lnTo>
                      <a:pt x="101779" y="90447"/>
                    </a:lnTo>
                    <a:lnTo>
                      <a:pt x="102430" y="89441"/>
                    </a:lnTo>
                    <a:lnTo>
                      <a:pt x="103054" y="88435"/>
                    </a:lnTo>
                    <a:lnTo>
                      <a:pt x="103677" y="87401"/>
                    </a:lnTo>
                    <a:lnTo>
                      <a:pt x="104258" y="86353"/>
                    </a:lnTo>
                    <a:lnTo>
                      <a:pt x="104824" y="85290"/>
                    </a:lnTo>
                    <a:lnTo>
                      <a:pt x="105377" y="84214"/>
                    </a:lnTo>
                    <a:lnTo>
                      <a:pt x="105901" y="83123"/>
                    </a:lnTo>
                    <a:lnTo>
                      <a:pt x="106397" y="82018"/>
                    </a:lnTo>
                    <a:lnTo>
                      <a:pt x="106878" y="80899"/>
                    </a:lnTo>
                    <a:lnTo>
                      <a:pt x="107346" y="79766"/>
                    </a:lnTo>
                    <a:lnTo>
                      <a:pt x="107771" y="78618"/>
                    </a:lnTo>
                    <a:lnTo>
                      <a:pt x="108182" y="77457"/>
                    </a:lnTo>
                    <a:lnTo>
                      <a:pt x="108578" y="76295"/>
                    </a:lnTo>
                    <a:lnTo>
                      <a:pt x="108932" y="75105"/>
                    </a:lnTo>
                    <a:lnTo>
                      <a:pt x="109272" y="73915"/>
                    </a:lnTo>
                    <a:lnTo>
                      <a:pt x="109598" y="72711"/>
                    </a:lnTo>
                    <a:lnTo>
                      <a:pt x="109881" y="71493"/>
                    </a:lnTo>
                    <a:lnTo>
                      <a:pt x="110151" y="70275"/>
                    </a:lnTo>
                    <a:lnTo>
                      <a:pt x="110391" y="69028"/>
                    </a:lnTo>
                    <a:lnTo>
                      <a:pt x="110604" y="67796"/>
                    </a:lnTo>
                    <a:lnTo>
                      <a:pt x="110802" y="66535"/>
                    </a:lnTo>
                    <a:lnTo>
                      <a:pt x="110816" y="66564"/>
                    </a:lnTo>
                    <a:lnTo>
                      <a:pt x="115505" y="38247"/>
                    </a:lnTo>
                    <a:lnTo>
                      <a:pt x="115576" y="37794"/>
                    </a:lnTo>
                    <a:lnTo>
                      <a:pt x="115647" y="37326"/>
                    </a:lnTo>
                    <a:lnTo>
                      <a:pt x="115689" y="36859"/>
                    </a:lnTo>
                    <a:lnTo>
                      <a:pt x="115732" y="36377"/>
                    </a:lnTo>
                    <a:lnTo>
                      <a:pt x="115760" y="35895"/>
                    </a:lnTo>
                    <a:lnTo>
                      <a:pt x="115788" y="35400"/>
                    </a:lnTo>
                    <a:lnTo>
                      <a:pt x="115803" y="34890"/>
                    </a:lnTo>
                    <a:lnTo>
                      <a:pt x="115803" y="34380"/>
                    </a:lnTo>
                    <a:lnTo>
                      <a:pt x="115803" y="33870"/>
                    </a:lnTo>
                    <a:lnTo>
                      <a:pt x="115788" y="33346"/>
                    </a:lnTo>
                    <a:lnTo>
                      <a:pt x="115760" y="32807"/>
                    </a:lnTo>
                    <a:lnTo>
                      <a:pt x="115732" y="32283"/>
                    </a:lnTo>
                    <a:lnTo>
                      <a:pt x="115647" y="31192"/>
                    </a:lnTo>
                    <a:lnTo>
                      <a:pt x="115519" y="30102"/>
                    </a:lnTo>
                    <a:lnTo>
                      <a:pt x="115364" y="28983"/>
                    </a:lnTo>
                    <a:lnTo>
                      <a:pt x="115165" y="27864"/>
                    </a:lnTo>
                    <a:lnTo>
                      <a:pt x="114939" y="26744"/>
                    </a:lnTo>
                    <a:lnTo>
                      <a:pt x="114684" y="25611"/>
                    </a:lnTo>
                    <a:lnTo>
                      <a:pt x="114386" y="24492"/>
                    </a:lnTo>
                    <a:lnTo>
                      <a:pt x="114074" y="23373"/>
                    </a:lnTo>
                    <a:lnTo>
                      <a:pt x="113720" y="22268"/>
                    </a:lnTo>
                    <a:lnTo>
                      <a:pt x="113338" y="21163"/>
                    </a:lnTo>
                    <a:lnTo>
                      <a:pt x="113125" y="20625"/>
                    </a:lnTo>
                    <a:lnTo>
                      <a:pt x="112913" y="20087"/>
                    </a:lnTo>
                    <a:lnTo>
                      <a:pt x="112700" y="19548"/>
                    </a:lnTo>
                    <a:lnTo>
                      <a:pt x="112474" y="19010"/>
                    </a:lnTo>
                    <a:lnTo>
                      <a:pt x="112247" y="18500"/>
                    </a:lnTo>
                    <a:lnTo>
                      <a:pt x="112006" y="17976"/>
                    </a:lnTo>
                    <a:lnTo>
                      <a:pt x="111751" y="17466"/>
                    </a:lnTo>
                    <a:lnTo>
                      <a:pt x="111496" y="16956"/>
                    </a:lnTo>
                    <a:lnTo>
                      <a:pt x="111241" y="16460"/>
                    </a:lnTo>
                    <a:lnTo>
                      <a:pt x="110972" y="15979"/>
                    </a:lnTo>
                    <a:lnTo>
                      <a:pt x="110689" y="15497"/>
                    </a:lnTo>
                    <a:lnTo>
                      <a:pt x="110406" y="15030"/>
                    </a:lnTo>
                    <a:lnTo>
                      <a:pt x="110122" y="14562"/>
                    </a:lnTo>
                    <a:lnTo>
                      <a:pt x="109825" y="14109"/>
                    </a:lnTo>
                    <a:lnTo>
                      <a:pt x="109527" y="13670"/>
                    </a:lnTo>
                    <a:lnTo>
                      <a:pt x="109216" y="13245"/>
                    </a:lnTo>
                    <a:lnTo>
                      <a:pt x="108904" y="12820"/>
                    </a:lnTo>
                    <a:lnTo>
                      <a:pt x="108578" y="12409"/>
                    </a:lnTo>
                    <a:lnTo>
                      <a:pt x="108252" y="12012"/>
                    </a:lnTo>
                    <a:lnTo>
                      <a:pt x="107913" y="11630"/>
                    </a:lnTo>
                    <a:lnTo>
                      <a:pt x="107573" y="11262"/>
                    </a:lnTo>
                    <a:lnTo>
                      <a:pt x="107233" y="10907"/>
                    </a:lnTo>
                    <a:lnTo>
                      <a:pt x="106878" y="10553"/>
                    </a:lnTo>
                    <a:lnTo>
                      <a:pt x="106510" y="10227"/>
                    </a:lnTo>
                    <a:lnTo>
                      <a:pt x="106142" y="9916"/>
                    </a:lnTo>
                    <a:lnTo>
                      <a:pt x="105774" y="9604"/>
                    </a:lnTo>
                    <a:lnTo>
                      <a:pt x="105391" y="9321"/>
                    </a:lnTo>
                    <a:lnTo>
                      <a:pt x="105009" y="9052"/>
                    </a:lnTo>
                    <a:lnTo>
                      <a:pt x="104626" y="8797"/>
                    </a:lnTo>
                    <a:lnTo>
                      <a:pt x="104229" y="8556"/>
                    </a:lnTo>
                    <a:lnTo>
                      <a:pt x="103833" y="8343"/>
                    </a:lnTo>
                    <a:lnTo>
                      <a:pt x="103422" y="8145"/>
                    </a:lnTo>
                    <a:lnTo>
                      <a:pt x="79029" y="3697"/>
                    </a:lnTo>
                    <a:lnTo>
                      <a:pt x="78930" y="3981"/>
                    </a:lnTo>
                    <a:lnTo>
                      <a:pt x="77740" y="3513"/>
                    </a:lnTo>
                    <a:lnTo>
                      <a:pt x="76536" y="3074"/>
                    </a:lnTo>
                    <a:lnTo>
                      <a:pt x="75304" y="2663"/>
                    </a:lnTo>
                    <a:lnTo>
                      <a:pt x="74071" y="2281"/>
                    </a:lnTo>
                    <a:lnTo>
                      <a:pt x="72796" y="1927"/>
                    </a:lnTo>
                    <a:lnTo>
                      <a:pt x="71522" y="1601"/>
                    </a:lnTo>
                    <a:lnTo>
                      <a:pt x="70218" y="1303"/>
                    </a:lnTo>
                    <a:lnTo>
                      <a:pt x="68887" y="1034"/>
                    </a:lnTo>
                    <a:lnTo>
                      <a:pt x="67541" y="793"/>
                    </a:lnTo>
                    <a:lnTo>
                      <a:pt x="66181" y="581"/>
                    </a:lnTo>
                    <a:lnTo>
                      <a:pt x="64807" y="411"/>
                    </a:lnTo>
                    <a:lnTo>
                      <a:pt x="63405" y="255"/>
                    </a:lnTo>
                    <a:lnTo>
                      <a:pt x="61988" y="142"/>
                    </a:lnTo>
                    <a:lnTo>
                      <a:pt x="60543" y="71"/>
                    </a:lnTo>
                    <a:lnTo>
                      <a:pt x="59084" y="14"/>
                    </a:lnTo>
                    <a:lnTo>
                      <a:pt x="57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3220150" y="3321225"/>
                <a:ext cx="1154875" cy="1658100"/>
              </a:xfrm>
              <a:custGeom>
                <a:avLst/>
                <a:gdLst/>
                <a:ahLst/>
                <a:cxnLst/>
                <a:rect l="l" t="t" r="r" b="b"/>
                <a:pathLst>
                  <a:path w="46195" h="66324" extrusionOk="0">
                    <a:moveTo>
                      <a:pt x="40273" y="1"/>
                    </a:moveTo>
                    <a:lnTo>
                      <a:pt x="3783" y="1361"/>
                    </a:lnTo>
                    <a:lnTo>
                      <a:pt x="1" y="54269"/>
                    </a:lnTo>
                    <a:lnTo>
                      <a:pt x="23105" y="66324"/>
                    </a:lnTo>
                    <a:lnTo>
                      <a:pt x="46194" y="54212"/>
                    </a:lnTo>
                    <a:lnTo>
                      <a:pt x="40273" y="1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3298775" y="3470675"/>
                <a:ext cx="1002600" cy="534775"/>
              </a:xfrm>
              <a:custGeom>
                <a:avLst/>
                <a:gdLst/>
                <a:ahLst/>
                <a:cxnLst/>
                <a:rect l="l" t="t" r="r" b="b"/>
                <a:pathLst>
                  <a:path w="40104" h="21391" extrusionOk="0">
                    <a:moveTo>
                      <a:pt x="37780" y="1"/>
                    </a:moveTo>
                    <a:lnTo>
                      <a:pt x="355" y="227"/>
                    </a:lnTo>
                    <a:lnTo>
                      <a:pt x="1" y="6446"/>
                    </a:lnTo>
                    <a:lnTo>
                      <a:pt x="723" y="7253"/>
                    </a:lnTo>
                    <a:lnTo>
                      <a:pt x="1460" y="8032"/>
                    </a:lnTo>
                    <a:lnTo>
                      <a:pt x="2211" y="8783"/>
                    </a:lnTo>
                    <a:lnTo>
                      <a:pt x="2975" y="9506"/>
                    </a:lnTo>
                    <a:lnTo>
                      <a:pt x="3755" y="10200"/>
                    </a:lnTo>
                    <a:lnTo>
                      <a:pt x="4534" y="10865"/>
                    </a:lnTo>
                    <a:lnTo>
                      <a:pt x="5327" y="11503"/>
                    </a:lnTo>
                    <a:lnTo>
                      <a:pt x="6134" y="12112"/>
                    </a:lnTo>
                    <a:lnTo>
                      <a:pt x="6942" y="12707"/>
                    </a:lnTo>
                    <a:lnTo>
                      <a:pt x="7749" y="13274"/>
                    </a:lnTo>
                    <a:lnTo>
                      <a:pt x="8571" y="13812"/>
                    </a:lnTo>
                    <a:lnTo>
                      <a:pt x="9407" y="14322"/>
                    </a:lnTo>
                    <a:lnTo>
                      <a:pt x="10228" y="14818"/>
                    </a:lnTo>
                    <a:lnTo>
                      <a:pt x="11064" y="15285"/>
                    </a:lnTo>
                    <a:lnTo>
                      <a:pt x="11900" y="15724"/>
                    </a:lnTo>
                    <a:lnTo>
                      <a:pt x="12750" y="16149"/>
                    </a:lnTo>
                    <a:lnTo>
                      <a:pt x="13585" y="16560"/>
                    </a:lnTo>
                    <a:lnTo>
                      <a:pt x="14421" y="16942"/>
                    </a:lnTo>
                    <a:lnTo>
                      <a:pt x="15271" y="17311"/>
                    </a:lnTo>
                    <a:lnTo>
                      <a:pt x="16107" y="17651"/>
                    </a:lnTo>
                    <a:lnTo>
                      <a:pt x="16943" y="17977"/>
                    </a:lnTo>
                    <a:lnTo>
                      <a:pt x="17778" y="18274"/>
                    </a:lnTo>
                    <a:lnTo>
                      <a:pt x="18614" y="18557"/>
                    </a:lnTo>
                    <a:lnTo>
                      <a:pt x="19436" y="18826"/>
                    </a:lnTo>
                    <a:lnTo>
                      <a:pt x="20257" y="19081"/>
                    </a:lnTo>
                    <a:lnTo>
                      <a:pt x="21079" y="19322"/>
                    </a:lnTo>
                    <a:lnTo>
                      <a:pt x="21886" y="19535"/>
                    </a:lnTo>
                    <a:lnTo>
                      <a:pt x="22694" y="19747"/>
                    </a:lnTo>
                    <a:lnTo>
                      <a:pt x="23487" y="19931"/>
                    </a:lnTo>
                    <a:lnTo>
                      <a:pt x="24266" y="20116"/>
                    </a:lnTo>
                    <a:lnTo>
                      <a:pt x="25045" y="20271"/>
                    </a:lnTo>
                    <a:lnTo>
                      <a:pt x="25810" y="20413"/>
                    </a:lnTo>
                    <a:lnTo>
                      <a:pt x="26561" y="20555"/>
                    </a:lnTo>
                    <a:lnTo>
                      <a:pt x="27312" y="20668"/>
                    </a:lnTo>
                    <a:lnTo>
                      <a:pt x="28034" y="20781"/>
                    </a:lnTo>
                    <a:lnTo>
                      <a:pt x="28757" y="20880"/>
                    </a:lnTo>
                    <a:lnTo>
                      <a:pt x="29451" y="20980"/>
                    </a:lnTo>
                    <a:lnTo>
                      <a:pt x="30145" y="21050"/>
                    </a:lnTo>
                    <a:lnTo>
                      <a:pt x="31462" y="21178"/>
                    </a:lnTo>
                    <a:lnTo>
                      <a:pt x="32723" y="21277"/>
                    </a:lnTo>
                    <a:lnTo>
                      <a:pt x="33899" y="21334"/>
                    </a:lnTo>
                    <a:lnTo>
                      <a:pt x="34989" y="21376"/>
                    </a:lnTo>
                    <a:lnTo>
                      <a:pt x="35995" y="21390"/>
                    </a:lnTo>
                    <a:lnTo>
                      <a:pt x="36902" y="21390"/>
                    </a:lnTo>
                    <a:lnTo>
                      <a:pt x="37723" y="21376"/>
                    </a:lnTo>
                    <a:lnTo>
                      <a:pt x="38417" y="21348"/>
                    </a:lnTo>
                    <a:lnTo>
                      <a:pt x="39012" y="21320"/>
                    </a:lnTo>
                    <a:lnTo>
                      <a:pt x="39820" y="21263"/>
                    </a:lnTo>
                    <a:lnTo>
                      <a:pt x="40103" y="21235"/>
                    </a:lnTo>
                    <a:lnTo>
                      <a:pt x="37780" y="1"/>
                    </a:lnTo>
                    <a:close/>
                  </a:path>
                </a:pathLst>
              </a:custGeom>
              <a:solidFill>
                <a:srgbClr val="1F0C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664525" y="582700"/>
                <a:ext cx="2323500" cy="3128825"/>
              </a:xfrm>
              <a:custGeom>
                <a:avLst/>
                <a:gdLst/>
                <a:ahLst/>
                <a:cxnLst/>
                <a:rect l="l" t="t" r="r" b="b"/>
                <a:pathLst>
                  <a:path w="92940" h="125153" extrusionOk="0">
                    <a:moveTo>
                      <a:pt x="45811" y="0"/>
                    </a:moveTo>
                    <a:lnTo>
                      <a:pt x="44593" y="14"/>
                    </a:lnTo>
                    <a:lnTo>
                      <a:pt x="43389" y="28"/>
                    </a:lnTo>
                    <a:lnTo>
                      <a:pt x="42199" y="71"/>
                    </a:lnTo>
                    <a:lnTo>
                      <a:pt x="41038" y="128"/>
                    </a:lnTo>
                    <a:lnTo>
                      <a:pt x="39904" y="198"/>
                    </a:lnTo>
                    <a:lnTo>
                      <a:pt x="38785" y="269"/>
                    </a:lnTo>
                    <a:lnTo>
                      <a:pt x="37680" y="368"/>
                    </a:lnTo>
                    <a:lnTo>
                      <a:pt x="36604" y="482"/>
                    </a:lnTo>
                    <a:lnTo>
                      <a:pt x="35541" y="609"/>
                    </a:lnTo>
                    <a:lnTo>
                      <a:pt x="34507" y="751"/>
                    </a:lnTo>
                    <a:lnTo>
                      <a:pt x="33487" y="907"/>
                    </a:lnTo>
                    <a:lnTo>
                      <a:pt x="32496" y="1062"/>
                    </a:lnTo>
                    <a:lnTo>
                      <a:pt x="31519" y="1247"/>
                    </a:lnTo>
                    <a:lnTo>
                      <a:pt x="30555" y="1431"/>
                    </a:lnTo>
                    <a:lnTo>
                      <a:pt x="29620" y="1643"/>
                    </a:lnTo>
                    <a:lnTo>
                      <a:pt x="28700" y="1856"/>
                    </a:lnTo>
                    <a:lnTo>
                      <a:pt x="27793" y="2082"/>
                    </a:lnTo>
                    <a:lnTo>
                      <a:pt x="26915" y="2323"/>
                    </a:lnTo>
                    <a:lnTo>
                      <a:pt x="26051" y="2564"/>
                    </a:lnTo>
                    <a:lnTo>
                      <a:pt x="25201" y="2833"/>
                    </a:lnTo>
                    <a:lnTo>
                      <a:pt x="24379" y="3102"/>
                    </a:lnTo>
                    <a:lnTo>
                      <a:pt x="23572" y="3386"/>
                    </a:lnTo>
                    <a:lnTo>
                      <a:pt x="22778" y="3669"/>
                    </a:lnTo>
                    <a:lnTo>
                      <a:pt x="21999" y="3981"/>
                    </a:lnTo>
                    <a:lnTo>
                      <a:pt x="21249" y="4292"/>
                    </a:lnTo>
                    <a:lnTo>
                      <a:pt x="20512" y="4618"/>
                    </a:lnTo>
                    <a:lnTo>
                      <a:pt x="19790" y="4944"/>
                    </a:lnTo>
                    <a:lnTo>
                      <a:pt x="19081" y="5284"/>
                    </a:lnTo>
                    <a:lnTo>
                      <a:pt x="18401" y="5638"/>
                    </a:lnTo>
                    <a:lnTo>
                      <a:pt x="17721" y="5992"/>
                    </a:lnTo>
                    <a:lnTo>
                      <a:pt x="17070" y="6360"/>
                    </a:lnTo>
                    <a:lnTo>
                      <a:pt x="16432" y="6743"/>
                    </a:lnTo>
                    <a:lnTo>
                      <a:pt x="15809" y="7125"/>
                    </a:lnTo>
                    <a:lnTo>
                      <a:pt x="15200" y="7508"/>
                    </a:lnTo>
                    <a:lnTo>
                      <a:pt x="14605" y="7904"/>
                    </a:lnTo>
                    <a:lnTo>
                      <a:pt x="14024" y="8315"/>
                    </a:lnTo>
                    <a:lnTo>
                      <a:pt x="13458" y="8726"/>
                    </a:lnTo>
                    <a:lnTo>
                      <a:pt x="12919" y="9137"/>
                    </a:lnTo>
                    <a:lnTo>
                      <a:pt x="12381" y="9562"/>
                    </a:lnTo>
                    <a:lnTo>
                      <a:pt x="11871" y="10001"/>
                    </a:lnTo>
                    <a:lnTo>
                      <a:pt x="11361" y="10440"/>
                    </a:lnTo>
                    <a:lnTo>
                      <a:pt x="10865" y="10879"/>
                    </a:lnTo>
                    <a:lnTo>
                      <a:pt x="10398" y="11332"/>
                    </a:lnTo>
                    <a:lnTo>
                      <a:pt x="9930" y="11786"/>
                    </a:lnTo>
                    <a:lnTo>
                      <a:pt x="9491" y="12239"/>
                    </a:lnTo>
                    <a:lnTo>
                      <a:pt x="9052" y="12706"/>
                    </a:lnTo>
                    <a:lnTo>
                      <a:pt x="8627" y="13174"/>
                    </a:lnTo>
                    <a:lnTo>
                      <a:pt x="8216" y="13641"/>
                    </a:lnTo>
                    <a:lnTo>
                      <a:pt x="7820" y="14123"/>
                    </a:lnTo>
                    <a:lnTo>
                      <a:pt x="7437" y="14590"/>
                    </a:lnTo>
                    <a:lnTo>
                      <a:pt x="7069" y="15072"/>
                    </a:lnTo>
                    <a:lnTo>
                      <a:pt x="6701" y="15568"/>
                    </a:lnTo>
                    <a:lnTo>
                      <a:pt x="6361" y="16050"/>
                    </a:lnTo>
                    <a:lnTo>
                      <a:pt x="6021" y="16545"/>
                    </a:lnTo>
                    <a:lnTo>
                      <a:pt x="5695" y="17041"/>
                    </a:lnTo>
                    <a:lnTo>
                      <a:pt x="5383" y="17537"/>
                    </a:lnTo>
                    <a:lnTo>
                      <a:pt x="5086" y="18033"/>
                    </a:lnTo>
                    <a:lnTo>
                      <a:pt x="4802" y="18528"/>
                    </a:lnTo>
                    <a:lnTo>
                      <a:pt x="4519" y="19038"/>
                    </a:lnTo>
                    <a:lnTo>
                      <a:pt x="4250" y="19534"/>
                    </a:lnTo>
                    <a:lnTo>
                      <a:pt x="3995" y="20044"/>
                    </a:lnTo>
                    <a:lnTo>
                      <a:pt x="3740" y="20540"/>
                    </a:lnTo>
                    <a:lnTo>
                      <a:pt x="3499" y="21050"/>
                    </a:lnTo>
                    <a:lnTo>
                      <a:pt x="3273" y="21560"/>
                    </a:lnTo>
                    <a:lnTo>
                      <a:pt x="3060" y="22056"/>
                    </a:lnTo>
                    <a:lnTo>
                      <a:pt x="2848" y="22566"/>
                    </a:lnTo>
                    <a:lnTo>
                      <a:pt x="2465" y="23571"/>
                    </a:lnTo>
                    <a:lnTo>
                      <a:pt x="2097" y="24577"/>
                    </a:lnTo>
                    <a:lnTo>
                      <a:pt x="1785" y="25583"/>
                    </a:lnTo>
                    <a:lnTo>
                      <a:pt x="1502" y="26574"/>
                    </a:lnTo>
                    <a:lnTo>
                      <a:pt x="1233" y="27552"/>
                    </a:lnTo>
                    <a:lnTo>
                      <a:pt x="1006" y="28515"/>
                    </a:lnTo>
                    <a:lnTo>
                      <a:pt x="808" y="29478"/>
                    </a:lnTo>
                    <a:lnTo>
                      <a:pt x="638" y="30413"/>
                    </a:lnTo>
                    <a:lnTo>
                      <a:pt x="482" y="31334"/>
                    </a:lnTo>
                    <a:lnTo>
                      <a:pt x="369" y="32226"/>
                    </a:lnTo>
                    <a:lnTo>
                      <a:pt x="255" y="33119"/>
                    </a:lnTo>
                    <a:lnTo>
                      <a:pt x="170" y="33969"/>
                    </a:lnTo>
                    <a:lnTo>
                      <a:pt x="114" y="34805"/>
                    </a:lnTo>
                    <a:lnTo>
                      <a:pt x="57" y="35598"/>
                    </a:lnTo>
                    <a:lnTo>
                      <a:pt x="29" y="36377"/>
                    </a:lnTo>
                    <a:lnTo>
                      <a:pt x="15" y="37114"/>
                    </a:lnTo>
                    <a:lnTo>
                      <a:pt x="0" y="37822"/>
                    </a:lnTo>
                    <a:lnTo>
                      <a:pt x="15" y="38502"/>
                    </a:lnTo>
                    <a:lnTo>
                      <a:pt x="29" y="39139"/>
                    </a:lnTo>
                    <a:lnTo>
                      <a:pt x="71" y="40287"/>
                    </a:lnTo>
                    <a:lnTo>
                      <a:pt x="142" y="41264"/>
                    </a:lnTo>
                    <a:lnTo>
                      <a:pt x="213" y="42043"/>
                    </a:lnTo>
                    <a:lnTo>
                      <a:pt x="284" y="42624"/>
                    </a:lnTo>
                    <a:lnTo>
                      <a:pt x="355" y="43106"/>
                    </a:lnTo>
                    <a:lnTo>
                      <a:pt x="284" y="44026"/>
                    </a:lnTo>
                    <a:lnTo>
                      <a:pt x="227" y="45117"/>
                    </a:lnTo>
                    <a:lnTo>
                      <a:pt x="156" y="46590"/>
                    </a:lnTo>
                    <a:lnTo>
                      <a:pt x="85" y="48432"/>
                    </a:lnTo>
                    <a:lnTo>
                      <a:pt x="43" y="50599"/>
                    </a:lnTo>
                    <a:lnTo>
                      <a:pt x="29" y="51789"/>
                    </a:lnTo>
                    <a:lnTo>
                      <a:pt x="29" y="53064"/>
                    </a:lnTo>
                    <a:lnTo>
                      <a:pt x="43" y="54395"/>
                    </a:lnTo>
                    <a:lnTo>
                      <a:pt x="57" y="55784"/>
                    </a:lnTo>
                    <a:lnTo>
                      <a:pt x="100" y="57243"/>
                    </a:lnTo>
                    <a:lnTo>
                      <a:pt x="142" y="58758"/>
                    </a:lnTo>
                    <a:lnTo>
                      <a:pt x="213" y="60317"/>
                    </a:lnTo>
                    <a:lnTo>
                      <a:pt x="298" y="61932"/>
                    </a:lnTo>
                    <a:lnTo>
                      <a:pt x="397" y="63589"/>
                    </a:lnTo>
                    <a:lnTo>
                      <a:pt x="525" y="65289"/>
                    </a:lnTo>
                    <a:lnTo>
                      <a:pt x="666" y="67031"/>
                    </a:lnTo>
                    <a:lnTo>
                      <a:pt x="836" y="68802"/>
                    </a:lnTo>
                    <a:lnTo>
                      <a:pt x="1034" y="70601"/>
                    </a:lnTo>
                    <a:lnTo>
                      <a:pt x="1247" y="72428"/>
                    </a:lnTo>
                    <a:lnTo>
                      <a:pt x="1502" y="74284"/>
                    </a:lnTo>
                    <a:lnTo>
                      <a:pt x="1785" y="76154"/>
                    </a:lnTo>
                    <a:lnTo>
                      <a:pt x="2097" y="78038"/>
                    </a:lnTo>
                    <a:lnTo>
                      <a:pt x="2437" y="79936"/>
                    </a:lnTo>
                    <a:lnTo>
                      <a:pt x="2819" y="81834"/>
                    </a:lnTo>
                    <a:lnTo>
                      <a:pt x="3018" y="82797"/>
                    </a:lnTo>
                    <a:lnTo>
                      <a:pt x="3230" y="83746"/>
                    </a:lnTo>
                    <a:lnTo>
                      <a:pt x="3443" y="84710"/>
                    </a:lnTo>
                    <a:lnTo>
                      <a:pt x="3683" y="85659"/>
                    </a:lnTo>
                    <a:lnTo>
                      <a:pt x="3910" y="86608"/>
                    </a:lnTo>
                    <a:lnTo>
                      <a:pt x="4165" y="87571"/>
                    </a:lnTo>
                    <a:lnTo>
                      <a:pt x="4420" y="88520"/>
                    </a:lnTo>
                    <a:lnTo>
                      <a:pt x="4703" y="89469"/>
                    </a:lnTo>
                    <a:lnTo>
                      <a:pt x="4972" y="90418"/>
                    </a:lnTo>
                    <a:lnTo>
                      <a:pt x="5270" y="91353"/>
                    </a:lnTo>
                    <a:lnTo>
                      <a:pt x="5567" y="92302"/>
                    </a:lnTo>
                    <a:lnTo>
                      <a:pt x="5879" y="93237"/>
                    </a:lnTo>
                    <a:lnTo>
                      <a:pt x="6205" y="94172"/>
                    </a:lnTo>
                    <a:lnTo>
                      <a:pt x="6545" y="95093"/>
                    </a:lnTo>
                    <a:lnTo>
                      <a:pt x="6885" y="96014"/>
                    </a:lnTo>
                    <a:lnTo>
                      <a:pt x="7253" y="96934"/>
                    </a:lnTo>
                    <a:lnTo>
                      <a:pt x="7621" y="97841"/>
                    </a:lnTo>
                    <a:lnTo>
                      <a:pt x="8004" y="98748"/>
                    </a:lnTo>
                    <a:lnTo>
                      <a:pt x="8386" y="99640"/>
                    </a:lnTo>
                    <a:lnTo>
                      <a:pt x="8797" y="100532"/>
                    </a:lnTo>
                    <a:lnTo>
                      <a:pt x="9222" y="101411"/>
                    </a:lnTo>
                    <a:lnTo>
                      <a:pt x="9647" y="102275"/>
                    </a:lnTo>
                    <a:lnTo>
                      <a:pt x="10100" y="103139"/>
                    </a:lnTo>
                    <a:lnTo>
                      <a:pt x="10554" y="103989"/>
                    </a:lnTo>
                    <a:lnTo>
                      <a:pt x="11035" y="104839"/>
                    </a:lnTo>
                    <a:lnTo>
                      <a:pt x="11517" y="105675"/>
                    </a:lnTo>
                    <a:lnTo>
                      <a:pt x="12013" y="106496"/>
                    </a:lnTo>
                    <a:lnTo>
                      <a:pt x="12523" y="107304"/>
                    </a:lnTo>
                    <a:lnTo>
                      <a:pt x="13061" y="108097"/>
                    </a:lnTo>
                    <a:lnTo>
                      <a:pt x="13599" y="108890"/>
                    </a:lnTo>
                    <a:lnTo>
                      <a:pt x="14152" y="109655"/>
                    </a:lnTo>
                    <a:lnTo>
                      <a:pt x="14718" y="110420"/>
                    </a:lnTo>
                    <a:lnTo>
                      <a:pt x="15313" y="111171"/>
                    </a:lnTo>
                    <a:lnTo>
                      <a:pt x="15908" y="111907"/>
                    </a:lnTo>
                    <a:lnTo>
                      <a:pt x="16517" y="112616"/>
                    </a:lnTo>
                    <a:lnTo>
                      <a:pt x="17155" y="113324"/>
                    </a:lnTo>
                    <a:lnTo>
                      <a:pt x="17806" y="114004"/>
                    </a:lnTo>
                    <a:lnTo>
                      <a:pt x="18458" y="114684"/>
                    </a:lnTo>
                    <a:lnTo>
                      <a:pt x="19138" y="115335"/>
                    </a:lnTo>
                    <a:lnTo>
                      <a:pt x="19832" y="115973"/>
                    </a:lnTo>
                    <a:lnTo>
                      <a:pt x="20554" y="116596"/>
                    </a:lnTo>
                    <a:lnTo>
                      <a:pt x="21277" y="117205"/>
                    </a:lnTo>
                    <a:lnTo>
                      <a:pt x="22028" y="117786"/>
                    </a:lnTo>
                    <a:lnTo>
                      <a:pt x="22778" y="118353"/>
                    </a:lnTo>
                    <a:lnTo>
                      <a:pt x="23558" y="118905"/>
                    </a:lnTo>
                    <a:lnTo>
                      <a:pt x="24351" y="119429"/>
                    </a:lnTo>
                    <a:lnTo>
                      <a:pt x="25172" y="119939"/>
                    </a:lnTo>
                    <a:lnTo>
                      <a:pt x="25994" y="120421"/>
                    </a:lnTo>
                    <a:lnTo>
                      <a:pt x="26844" y="120888"/>
                    </a:lnTo>
                    <a:lnTo>
                      <a:pt x="27708" y="121327"/>
                    </a:lnTo>
                    <a:lnTo>
                      <a:pt x="28600" y="121752"/>
                    </a:lnTo>
                    <a:lnTo>
                      <a:pt x="29507" y="122149"/>
                    </a:lnTo>
                    <a:lnTo>
                      <a:pt x="30428" y="122531"/>
                    </a:lnTo>
                    <a:lnTo>
                      <a:pt x="31363" y="122886"/>
                    </a:lnTo>
                    <a:lnTo>
                      <a:pt x="32326" y="123211"/>
                    </a:lnTo>
                    <a:lnTo>
                      <a:pt x="33303" y="123523"/>
                    </a:lnTo>
                    <a:lnTo>
                      <a:pt x="34295" y="123806"/>
                    </a:lnTo>
                    <a:lnTo>
                      <a:pt x="35315" y="124061"/>
                    </a:lnTo>
                    <a:lnTo>
                      <a:pt x="36349" y="124288"/>
                    </a:lnTo>
                    <a:lnTo>
                      <a:pt x="37411" y="124500"/>
                    </a:lnTo>
                    <a:lnTo>
                      <a:pt x="38488" y="124670"/>
                    </a:lnTo>
                    <a:lnTo>
                      <a:pt x="39579" y="124826"/>
                    </a:lnTo>
                    <a:lnTo>
                      <a:pt x="40698" y="124940"/>
                    </a:lnTo>
                    <a:lnTo>
                      <a:pt x="41831" y="125039"/>
                    </a:lnTo>
                    <a:lnTo>
                      <a:pt x="42993" y="125110"/>
                    </a:lnTo>
                    <a:lnTo>
                      <a:pt x="44168" y="125152"/>
                    </a:lnTo>
                    <a:lnTo>
                      <a:pt x="45443" y="125152"/>
                    </a:lnTo>
                    <a:lnTo>
                      <a:pt x="46690" y="125138"/>
                    </a:lnTo>
                    <a:lnTo>
                      <a:pt x="47922" y="125095"/>
                    </a:lnTo>
                    <a:lnTo>
                      <a:pt x="49140" y="125010"/>
                    </a:lnTo>
                    <a:lnTo>
                      <a:pt x="50316" y="124897"/>
                    </a:lnTo>
                    <a:lnTo>
                      <a:pt x="51478" y="124770"/>
                    </a:lnTo>
                    <a:lnTo>
                      <a:pt x="52625" y="124600"/>
                    </a:lnTo>
                    <a:lnTo>
                      <a:pt x="53744" y="124401"/>
                    </a:lnTo>
                    <a:lnTo>
                      <a:pt x="54849" y="124189"/>
                    </a:lnTo>
                    <a:lnTo>
                      <a:pt x="55926" y="123948"/>
                    </a:lnTo>
                    <a:lnTo>
                      <a:pt x="56988" y="123665"/>
                    </a:lnTo>
                    <a:lnTo>
                      <a:pt x="58022" y="123367"/>
                    </a:lnTo>
                    <a:lnTo>
                      <a:pt x="59042" y="123056"/>
                    </a:lnTo>
                    <a:lnTo>
                      <a:pt x="60048" y="122701"/>
                    </a:lnTo>
                    <a:lnTo>
                      <a:pt x="61025" y="122333"/>
                    </a:lnTo>
                    <a:lnTo>
                      <a:pt x="61974" y="121937"/>
                    </a:lnTo>
                    <a:lnTo>
                      <a:pt x="62923" y="121526"/>
                    </a:lnTo>
                    <a:lnTo>
                      <a:pt x="63844" y="121087"/>
                    </a:lnTo>
                    <a:lnTo>
                      <a:pt x="64736" y="120619"/>
                    </a:lnTo>
                    <a:lnTo>
                      <a:pt x="65629" y="120137"/>
                    </a:lnTo>
                    <a:lnTo>
                      <a:pt x="66479" y="119628"/>
                    </a:lnTo>
                    <a:lnTo>
                      <a:pt x="67329" y="119103"/>
                    </a:lnTo>
                    <a:lnTo>
                      <a:pt x="68150" y="118551"/>
                    </a:lnTo>
                    <a:lnTo>
                      <a:pt x="68972" y="117984"/>
                    </a:lnTo>
                    <a:lnTo>
                      <a:pt x="69751" y="117404"/>
                    </a:lnTo>
                    <a:lnTo>
                      <a:pt x="70530" y="116794"/>
                    </a:lnTo>
                    <a:lnTo>
                      <a:pt x="71281" y="116171"/>
                    </a:lnTo>
                    <a:lnTo>
                      <a:pt x="72017" y="115534"/>
                    </a:lnTo>
                    <a:lnTo>
                      <a:pt x="72740" y="114868"/>
                    </a:lnTo>
                    <a:lnTo>
                      <a:pt x="73448" y="114188"/>
                    </a:lnTo>
                    <a:lnTo>
                      <a:pt x="74128" y="113508"/>
                    </a:lnTo>
                    <a:lnTo>
                      <a:pt x="74808" y="112800"/>
                    </a:lnTo>
                    <a:lnTo>
                      <a:pt x="75460" y="112063"/>
                    </a:lnTo>
                    <a:lnTo>
                      <a:pt x="76097" y="111327"/>
                    </a:lnTo>
                    <a:lnTo>
                      <a:pt x="76720" y="110576"/>
                    </a:lnTo>
                    <a:lnTo>
                      <a:pt x="77330" y="109811"/>
                    </a:lnTo>
                    <a:lnTo>
                      <a:pt x="77910" y="109032"/>
                    </a:lnTo>
                    <a:lnTo>
                      <a:pt x="78491" y="108238"/>
                    </a:lnTo>
                    <a:lnTo>
                      <a:pt x="79058" y="107431"/>
                    </a:lnTo>
                    <a:lnTo>
                      <a:pt x="79596" y="106609"/>
                    </a:lnTo>
                    <a:lnTo>
                      <a:pt x="80134" y="105774"/>
                    </a:lnTo>
                    <a:lnTo>
                      <a:pt x="80644" y="104938"/>
                    </a:lnTo>
                    <a:lnTo>
                      <a:pt x="81140" y="104088"/>
                    </a:lnTo>
                    <a:lnTo>
                      <a:pt x="81636" y="103224"/>
                    </a:lnTo>
                    <a:lnTo>
                      <a:pt x="82103" y="102346"/>
                    </a:lnTo>
                    <a:lnTo>
                      <a:pt x="82571" y="101467"/>
                    </a:lnTo>
                    <a:lnTo>
                      <a:pt x="83010" y="100575"/>
                    </a:lnTo>
                    <a:lnTo>
                      <a:pt x="83449" y="99668"/>
                    </a:lnTo>
                    <a:lnTo>
                      <a:pt x="83860" y="98762"/>
                    </a:lnTo>
                    <a:lnTo>
                      <a:pt x="84271" y="97855"/>
                    </a:lnTo>
                    <a:lnTo>
                      <a:pt x="84667" y="96934"/>
                    </a:lnTo>
                    <a:lnTo>
                      <a:pt x="85050" y="96000"/>
                    </a:lnTo>
                    <a:lnTo>
                      <a:pt x="85418" y="95065"/>
                    </a:lnTo>
                    <a:lnTo>
                      <a:pt x="85772" y="94130"/>
                    </a:lnTo>
                    <a:lnTo>
                      <a:pt x="86112" y="93181"/>
                    </a:lnTo>
                    <a:lnTo>
                      <a:pt x="86452" y="92231"/>
                    </a:lnTo>
                    <a:lnTo>
                      <a:pt x="86764" y="91282"/>
                    </a:lnTo>
                    <a:lnTo>
                      <a:pt x="87075" y="90333"/>
                    </a:lnTo>
                    <a:lnTo>
                      <a:pt x="87373" y="89370"/>
                    </a:lnTo>
                    <a:lnTo>
                      <a:pt x="87670" y="88407"/>
                    </a:lnTo>
                    <a:lnTo>
                      <a:pt x="87939" y="87444"/>
                    </a:lnTo>
                    <a:lnTo>
                      <a:pt x="88209" y="86480"/>
                    </a:lnTo>
                    <a:lnTo>
                      <a:pt x="88464" y="85503"/>
                    </a:lnTo>
                    <a:lnTo>
                      <a:pt x="88704" y="84540"/>
                    </a:lnTo>
                    <a:lnTo>
                      <a:pt x="88945" y="83576"/>
                    </a:lnTo>
                    <a:lnTo>
                      <a:pt x="89172" y="82613"/>
                    </a:lnTo>
                    <a:lnTo>
                      <a:pt x="89384" y="81636"/>
                    </a:lnTo>
                    <a:lnTo>
                      <a:pt x="89597" y="80672"/>
                    </a:lnTo>
                    <a:lnTo>
                      <a:pt x="89795" y="79709"/>
                    </a:lnTo>
                    <a:lnTo>
                      <a:pt x="89979" y="78746"/>
                    </a:lnTo>
                    <a:lnTo>
                      <a:pt x="90333" y="76834"/>
                    </a:lnTo>
                    <a:lnTo>
                      <a:pt x="90645" y="74935"/>
                    </a:lnTo>
                    <a:lnTo>
                      <a:pt x="90928" y="73051"/>
                    </a:lnTo>
                    <a:lnTo>
                      <a:pt x="91183" y="71196"/>
                    </a:lnTo>
                    <a:lnTo>
                      <a:pt x="91410" y="69354"/>
                    </a:lnTo>
                    <a:lnTo>
                      <a:pt x="91594" y="67555"/>
                    </a:lnTo>
                    <a:lnTo>
                      <a:pt x="91764" y="65785"/>
                    </a:lnTo>
                    <a:lnTo>
                      <a:pt x="91920" y="64056"/>
                    </a:lnTo>
                    <a:lnTo>
                      <a:pt x="92033" y="62356"/>
                    </a:lnTo>
                    <a:lnTo>
                      <a:pt x="92132" y="60713"/>
                    </a:lnTo>
                    <a:lnTo>
                      <a:pt x="92217" y="59113"/>
                    </a:lnTo>
                    <a:lnTo>
                      <a:pt x="92288" y="57569"/>
                    </a:lnTo>
                    <a:lnTo>
                      <a:pt x="92331" y="56081"/>
                    </a:lnTo>
                    <a:lnTo>
                      <a:pt x="92359" y="54665"/>
                    </a:lnTo>
                    <a:lnTo>
                      <a:pt x="92373" y="53291"/>
                    </a:lnTo>
                    <a:lnTo>
                      <a:pt x="92387" y="52002"/>
                    </a:lnTo>
                    <a:lnTo>
                      <a:pt x="92387" y="50783"/>
                    </a:lnTo>
                    <a:lnTo>
                      <a:pt x="92373" y="49636"/>
                    </a:lnTo>
                    <a:lnTo>
                      <a:pt x="92345" y="48559"/>
                    </a:lnTo>
                    <a:lnTo>
                      <a:pt x="92302" y="46689"/>
                    </a:lnTo>
                    <a:lnTo>
                      <a:pt x="92232" y="45160"/>
                    </a:lnTo>
                    <a:lnTo>
                      <a:pt x="92175" y="44041"/>
                    </a:lnTo>
                    <a:lnTo>
                      <a:pt x="92104" y="43106"/>
                    </a:lnTo>
                    <a:lnTo>
                      <a:pt x="92217" y="42624"/>
                    </a:lnTo>
                    <a:lnTo>
                      <a:pt x="92331" y="42043"/>
                    </a:lnTo>
                    <a:lnTo>
                      <a:pt x="92458" y="41264"/>
                    </a:lnTo>
                    <a:lnTo>
                      <a:pt x="92600" y="40287"/>
                    </a:lnTo>
                    <a:lnTo>
                      <a:pt x="92671" y="39734"/>
                    </a:lnTo>
                    <a:lnTo>
                      <a:pt x="92741" y="39139"/>
                    </a:lnTo>
                    <a:lnTo>
                      <a:pt x="92798" y="38502"/>
                    </a:lnTo>
                    <a:lnTo>
                      <a:pt x="92841" y="37822"/>
                    </a:lnTo>
                    <a:lnTo>
                      <a:pt x="92883" y="37114"/>
                    </a:lnTo>
                    <a:lnTo>
                      <a:pt x="92911" y="36377"/>
                    </a:lnTo>
                    <a:lnTo>
                      <a:pt x="92940" y="35598"/>
                    </a:lnTo>
                    <a:lnTo>
                      <a:pt x="92940" y="34805"/>
                    </a:lnTo>
                    <a:lnTo>
                      <a:pt x="92926" y="33969"/>
                    </a:lnTo>
                    <a:lnTo>
                      <a:pt x="92897" y="33119"/>
                    </a:lnTo>
                    <a:lnTo>
                      <a:pt x="92841" y="32226"/>
                    </a:lnTo>
                    <a:lnTo>
                      <a:pt x="92770" y="31334"/>
                    </a:lnTo>
                    <a:lnTo>
                      <a:pt x="92671" y="30413"/>
                    </a:lnTo>
                    <a:lnTo>
                      <a:pt x="92543" y="29478"/>
                    </a:lnTo>
                    <a:lnTo>
                      <a:pt x="92387" y="28515"/>
                    </a:lnTo>
                    <a:lnTo>
                      <a:pt x="92217" y="27552"/>
                    </a:lnTo>
                    <a:lnTo>
                      <a:pt x="92005" y="26574"/>
                    </a:lnTo>
                    <a:lnTo>
                      <a:pt x="91750" y="25583"/>
                    </a:lnTo>
                    <a:lnTo>
                      <a:pt x="91481" y="24577"/>
                    </a:lnTo>
                    <a:lnTo>
                      <a:pt x="91325" y="24081"/>
                    </a:lnTo>
                    <a:lnTo>
                      <a:pt x="91155" y="23571"/>
                    </a:lnTo>
                    <a:lnTo>
                      <a:pt x="90985" y="23076"/>
                    </a:lnTo>
                    <a:lnTo>
                      <a:pt x="90801" y="22566"/>
                    </a:lnTo>
                    <a:lnTo>
                      <a:pt x="90617" y="22056"/>
                    </a:lnTo>
                    <a:lnTo>
                      <a:pt x="90418" y="21560"/>
                    </a:lnTo>
                    <a:lnTo>
                      <a:pt x="90206" y="21050"/>
                    </a:lnTo>
                    <a:lnTo>
                      <a:pt x="89979" y="20540"/>
                    </a:lnTo>
                    <a:lnTo>
                      <a:pt x="89738" y="20044"/>
                    </a:lnTo>
                    <a:lnTo>
                      <a:pt x="89498" y="19534"/>
                    </a:lnTo>
                    <a:lnTo>
                      <a:pt x="89243" y="19038"/>
                    </a:lnTo>
                    <a:lnTo>
                      <a:pt x="88973" y="18528"/>
                    </a:lnTo>
                    <a:lnTo>
                      <a:pt x="88690" y="18033"/>
                    </a:lnTo>
                    <a:lnTo>
                      <a:pt x="88407" y="17537"/>
                    </a:lnTo>
                    <a:lnTo>
                      <a:pt x="88095" y="17041"/>
                    </a:lnTo>
                    <a:lnTo>
                      <a:pt x="87784" y="16545"/>
                    </a:lnTo>
                    <a:lnTo>
                      <a:pt x="87444" y="16050"/>
                    </a:lnTo>
                    <a:lnTo>
                      <a:pt x="87104" y="15568"/>
                    </a:lnTo>
                    <a:lnTo>
                      <a:pt x="86750" y="15072"/>
                    </a:lnTo>
                    <a:lnTo>
                      <a:pt x="86381" y="14590"/>
                    </a:lnTo>
                    <a:lnTo>
                      <a:pt x="85999" y="14123"/>
                    </a:lnTo>
                    <a:lnTo>
                      <a:pt x="85602" y="13641"/>
                    </a:lnTo>
                    <a:lnTo>
                      <a:pt x="85191" y="13174"/>
                    </a:lnTo>
                    <a:lnTo>
                      <a:pt x="84766" y="12706"/>
                    </a:lnTo>
                    <a:lnTo>
                      <a:pt x="84327" y="12239"/>
                    </a:lnTo>
                    <a:lnTo>
                      <a:pt x="83874" y="11786"/>
                    </a:lnTo>
                    <a:lnTo>
                      <a:pt x="83406" y="11332"/>
                    </a:lnTo>
                    <a:lnTo>
                      <a:pt x="82911" y="10879"/>
                    </a:lnTo>
                    <a:lnTo>
                      <a:pt x="82415" y="10440"/>
                    </a:lnTo>
                    <a:lnTo>
                      <a:pt x="81905" y="10001"/>
                    </a:lnTo>
                    <a:lnTo>
                      <a:pt x="81367" y="9562"/>
                    </a:lnTo>
                    <a:lnTo>
                      <a:pt x="80828" y="9137"/>
                    </a:lnTo>
                    <a:lnTo>
                      <a:pt x="80262" y="8726"/>
                    </a:lnTo>
                    <a:lnTo>
                      <a:pt x="79681" y="8315"/>
                    </a:lnTo>
                    <a:lnTo>
                      <a:pt x="79086" y="7904"/>
                    </a:lnTo>
                    <a:lnTo>
                      <a:pt x="78463" y="7508"/>
                    </a:lnTo>
                    <a:lnTo>
                      <a:pt x="77839" y="7125"/>
                    </a:lnTo>
                    <a:lnTo>
                      <a:pt x="77188" y="6743"/>
                    </a:lnTo>
                    <a:lnTo>
                      <a:pt x="76522" y="6360"/>
                    </a:lnTo>
                    <a:lnTo>
                      <a:pt x="75828" y="5992"/>
                    </a:lnTo>
                    <a:lnTo>
                      <a:pt x="75134" y="5638"/>
                    </a:lnTo>
                    <a:lnTo>
                      <a:pt x="74411" y="5284"/>
                    </a:lnTo>
                    <a:lnTo>
                      <a:pt x="73661" y="4944"/>
                    </a:lnTo>
                    <a:lnTo>
                      <a:pt x="72910" y="4618"/>
                    </a:lnTo>
                    <a:lnTo>
                      <a:pt x="72131" y="4292"/>
                    </a:lnTo>
                    <a:lnTo>
                      <a:pt x="71338" y="3981"/>
                    </a:lnTo>
                    <a:lnTo>
                      <a:pt x="70516" y="3669"/>
                    </a:lnTo>
                    <a:lnTo>
                      <a:pt x="69680" y="3386"/>
                    </a:lnTo>
                    <a:lnTo>
                      <a:pt x="68816" y="3102"/>
                    </a:lnTo>
                    <a:lnTo>
                      <a:pt x="67938" y="2833"/>
                    </a:lnTo>
                    <a:lnTo>
                      <a:pt x="67045" y="2564"/>
                    </a:lnTo>
                    <a:lnTo>
                      <a:pt x="66125" y="2323"/>
                    </a:lnTo>
                    <a:lnTo>
                      <a:pt x="65190" y="2082"/>
                    </a:lnTo>
                    <a:lnTo>
                      <a:pt x="64226" y="1856"/>
                    </a:lnTo>
                    <a:lnTo>
                      <a:pt x="63249" y="1643"/>
                    </a:lnTo>
                    <a:lnTo>
                      <a:pt x="62243" y="1431"/>
                    </a:lnTo>
                    <a:lnTo>
                      <a:pt x="61223" y="1247"/>
                    </a:lnTo>
                    <a:lnTo>
                      <a:pt x="60175" y="1062"/>
                    </a:lnTo>
                    <a:lnTo>
                      <a:pt x="59113" y="907"/>
                    </a:lnTo>
                    <a:lnTo>
                      <a:pt x="58022" y="751"/>
                    </a:lnTo>
                    <a:lnTo>
                      <a:pt x="56903" y="609"/>
                    </a:lnTo>
                    <a:lnTo>
                      <a:pt x="55770" y="482"/>
                    </a:lnTo>
                    <a:lnTo>
                      <a:pt x="54608" y="368"/>
                    </a:lnTo>
                    <a:lnTo>
                      <a:pt x="53418" y="269"/>
                    </a:lnTo>
                    <a:lnTo>
                      <a:pt x="52214" y="198"/>
                    </a:lnTo>
                    <a:lnTo>
                      <a:pt x="50982" y="128"/>
                    </a:lnTo>
                    <a:lnTo>
                      <a:pt x="49735" y="71"/>
                    </a:lnTo>
                    <a:lnTo>
                      <a:pt x="48446" y="28"/>
                    </a:lnTo>
                    <a:lnTo>
                      <a:pt x="47143" y="14"/>
                    </a:lnTo>
                    <a:lnTo>
                      <a:pt x="45811" y="0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3070725" y="1967000"/>
                <a:ext cx="341750" cy="306375"/>
              </a:xfrm>
              <a:custGeom>
                <a:avLst/>
                <a:gdLst/>
                <a:ahLst/>
                <a:cxnLst/>
                <a:rect l="l" t="t" r="r" b="b"/>
                <a:pathLst>
                  <a:path w="13670" h="12255" extrusionOk="0">
                    <a:moveTo>
                      <a:pt x="7154" y="1"/>
                    </a:moveTo>
                    <a:lnTo>
                      <a:pt x="6630" y="15"/>
                    </a:lnTo>
                    <a:lnTo>
                      <a:pt x="6091" y="58"/>
                    </a:lnTo>
                    <a:lnTo>
                      <a:pt x="5539" y="114"/>
                    </a:lnTo>
                    <a:lnTo>
                      <a:pt x="4972" y="185"/>
                    </a:lnTo>
                    <a:lnTo>
                      <a:pt x="4391" y="284"/>
                    </a:lnTo>
                    <a:lnTo>
                      <a:pt x="3782" y="412"/>
                    </a:lnTo>
                    <a:lnTo>
                      <a:pt x="3173" y="568"/>
                    </a:lnTo>
                    <a:lnTo>
                      <a:pt x="2550" y="752"/>
                    </a:lnTo>
                    <a:lnTo>
                      <a:pt x="2210" y="1049"/>
                    </a:lnTo>
                    <a:lnTo>
                      <a:pt x="1884" y="1361"/>
                    </a:lnTo>
                    <a:lnTo>
                      <a:pt x="1587" y="1701"/>
                    </a:lnTo>
                    <a:lnTo>
                      <a:pt x="1318" y="2055"/>
                    </a:lnTo>
                    <a:lnTo>
                      <a:pt x="1063" y="2423"/>
                    </a:lnTo>
                    <a:lnTo>
                      <a:pt x="836" y="2820"/>
                    </a:lnTo>
                    <a:lnTo>
                      <a:pt x="623" y="3216"/>
                    </a:lnTo>
                    <a:lnTo>
                      <a:pt x="453" y="3641"/>
                    </a:lnTo>
                    <a:lnTo>
                      <a:pt x="312" y="4066"/>
                    </a:lnTo>
                    <a:lnTo>
                      <a:pt x="184" y="4506"/>
                    </a:lnTo>
                    <a:lnTo>
                      <a:pt x="99" y="4959"/>
                    </a:lnTo>
                    <a:lnTo>
                      <a:pt x="28" y="5412"/>
                    </a:lnTo>
                    <a:lnTo>
                      <a:pt x="0" y="5880"/>
                    </a:lnTo>
                    <a:lnTo>
                      <a:pt x="14" y="6347"/>
                    </a:lnTo>
                    <a:lnTo>
                      <a:pt x="43" y="6829"/>
                    </a:lnTo>
                    <a:lnTo>
                      <a:pt x="113" y="7296"/>
                    </a:lnTo>
                    <a:lnTo>
                      <a:pt x="170" y="7579"/>
                    </a:lnTo>
                    <a:lnTo>
                      <a:pt x="241" y="7863"/>
                    </a:lnTo>
                    <a:lnTo>
                      <a:pt x="312" y="8132"/>
                    </a:lnTo>
                    <a:lnTo>
                      <a:pt x="411" y="8387"/>
                    </a:lnTo>
                    <a:lnTo>
                      <a:pt x="510" y="8656"/>
                    </a:lnTo>
                    <a:lnTo>
                      <a:pt x="609" y="8911"/>
                    </a:lnTo>
                    <a:lnTo>
                      <a:pt x="737" y="9152"/>
                    </a:lnTo>
                    <a:lnTo>
                      <a:pt x="864" y="9393"/>
                    </a:lnTo>
                    <a:lnTo>
                      <a:pt x="1006" y="9633"/>
                    </a:lnTo>
                    <a:lnTo>
                      <a:pt x="1148" y="9860"/>
                    </a:lnTo>
                    <a:lnTo>
                      <a:pt x="1303" y="10087"/>
                    </a:lnTo>
                    <a:lnTo>
                      <a:pt x="1459" y="10299"/>
                    </a:lnTo>
                    <a:lnTo>
                      <a:pt x="1629" y="10512"/>
                    </a:lnTo>
                    <a:lnTo>
                      <a:pt x="1813" y="10710"/>
                    </a:lnTo>
                    <a:lnTo>
                      <a:pt x="1997" y="10908"/>
                    </a:lnTo>
                    <a:lnTo>
                      <a:pt x="2196" y="11092"/>
                    </a:lnTo>
                    <a:lnTo>
                      <a:pt x="2635" y="11291"/>
                    </a:lnTo>
                    <a:lnTo>
                      <a:pt x="3088" y="11475"/>
                    </a:lnTo>
                    <a:lnTo>
                      <a:pt x="3556" y="11645"/>
                    </a:lnTo>
                    <a:lnTo>
                      <a:pt x="4023" y="11801"/>
                    </a:lnTo>
                    <a:lnTo>
                      <a:pt x="4519" y="11928"/>
                    </a:lnTo>
                    <a:lnTo>
                      <a:pt x="5029" y="12042"/>
                    </a:lnTo>
                    <a:lnTo>
                      <a:pt x="5539" y="12127"/>
                    </a:lnTo>
                    <a:lnTo>
                      <a:pt x="6063" y="12197"/>
                    </a:lnTo>
                    <a:lnTo>
                      <a:pt x="6601" y="12240"/>
                    </a:lnTo>
                    <a:lnTo>
                      <a:pt x="7154" y="12254"/>
                    </a:lnTo>
                    <a:lnTo>
                      <a:pt x="7706" y="12240"/>
                    </a:lnTo>
                    <a:lnTo>
                      <a:pt x="8287" y="12197"/>
                    </a:lnTo>
                    <a:lnTo>
                      <a:pt x="8868" y="12127"/>
                    </a:lnTo>
                    <a:lnTo>
                      <a:pt x="9463" y="12027"/>
                    </a:lnTo>
                    <a:lnTo>
                      <a:pt x="10072" y="11886"/>
                    </a:lnTo>
                    <a:lnTo>
                      <a:pt x="10695" y="11730"/>
                    </a:lnTo>
                    <a:lnTo>
                      <a:pt x="10893" y="11588"/>
                    </a:lnTo>
                    <a:lnTo>
                      <a:pt x="11078" y="11432"/>
                    </a:lnTo>
                    <a:lnTo>
                      <a:pt x="11276" y="11277"/>
                    </a:lnTo>
                    <a:lnTo>
                      <a:pt x="11460" y="11121"/>
                    </a:lnTo>
                    <a:lnTo>
                      <a:pt x="11630" y="10951"/>
                    </a:lnTo>
                    <a:lnTo>
                      <a:pt x="11800" y="10781"/>
                    </a:lnTo>
                    <a:lnTo>
                      <a:pt x="11970" y="10597"/>
                    </a:lnTo>
                    <a:lnTo>
                      <a:pt x="12126" y="10413"/>
                    </a:lnTo>
                    <a:lnTo>
                      <a:pt x="12267" y="10228"/>
                    </a:lnTo>
                    <a:lnTo>
                      <a:pt x="12409" y="10030"/>
                    </a:lnTo>
                    <a:lnTo>
                      <a:pt x="12551" y="9832"/>
                    </a:lnTo>
                    <a:lnTo>
                      <a:pt x="12678" y="9619"/>
                    </a:lnTo>
                    <a:lnTo>
                      <a:pt x="12806" y="9421"/>
                    </a:lnTo>
                    <a:lnTo>
                      <a:pt x="12919" y="9208"/>
                    </a:lnTo>
                    <a:lnTo>
                      <a:pt x="13018" y="8982"/>
                    </a:lnTo>
                    <a:lnTo>
                      <a:pt x="13117" y="8769"/>
                    </a:lnTo>
                    <a:lnTo>
                      <a:pt x="13217" y="8543"/>
                    </a:lnTo>
                    <a:lnTo>
                      <a:pt x="13302" y="8316"/>
                    </a:lnTo>
                    <a:lnTo>
                      <a:pt x="13372" y="8075"/>
                    </a:lnTo>
                    <a:lnTo>
                      <a:pt x="13443" y="7849"/>
                    </a:lnTo>
                    <a:lnTo>
                      <a:pt x="13500" y="7608"/>
                    </a:lnTo>
                    <a:lnTo>
                      <a:pt x="13556" y="7367"/>
                    </a:lnTo>
                    <a:lnTo>
                      <a:pt x="13599" y="7126"/>
                    </a:lnTo>
                    <a:lnTo>
                      <a:pt x="13627" y="6871"/>
                    </a:lnTo>
                    <a:lnTo>
                      <a:pt x="13656" y="6630"/>
                    </a:lnTo>
                    <a:lnTo>
                      <a:pt x="13670" y="6375"/>
                    </a:lnTo>
                    <a:lnTo>
                      <a:pt x="13670" y="6135"/>
                    </a:lnTo>
                    <a:lnTo>
                      <a:pt x="13670" y="5880"/>
                    </a:lnTo>
                    <a:lnTo>
                      <a:pt x="13656" y="5625"/>
                    </a:lnTo>
                    <a:lnTo>
                      <a:pt x="13641" y="5370"/>
                    </a:lnTo>
                    <a:lnTo>
                      <a:pt x="13599" y="5115"/>
                    </a:lnTo>
                    <a:lnTo>
                      <a:pt x="13556" y="4860"/>
                    </a:lnTo>
                    <a:lnTo>
                      <a:pt x="13500" y="4520"/>
                    </a:lnTo>
                    <a:lnTo>
                      <a:pt x="13415" y="4194"/>
                    </a:lnTo>
                    <a:lnTo>
                      <a:pt x="13316" y="3882"/>
                    </a:lnTo>
                    <a:lnTo>
                      <a:pt x="13202" y="3571"/>
                    </a:lnTo>
                    <a:lnTo>
                      <a:pt x="13075" y="3259"/>
                    </a:lnTo>
                    <a:lnTo>
                      <a:pt x="12933" y="2976"/>
                    </a:lnTo>
                    <a:lnTo>
                      <a:pt x="12777" y="2692"/>
                    </a:lnTo>
                    <a:lnTo>
                      <a:pt x="12607" y="2409"/>
                    </a:lnTo>
                    <a:lnTo>
                      <a:pt x="12423" y="2140"/>
                    </a:lnTo>
                    <a:lnTo>
                      <a:pt x="12239" y="1885"/>
                    </a:lnTo>
                    <a:lnTo>
                      <a:pt x="12041" y="1644"/>
                    </a:lnTo>
                    <a:lnTo>
                      <a:pt x="11828" y="1403"/>
                    </a:lnTo>
                    <a:lnTo>
                      <a:pt x="11602" y="1177"/>
                    </a:lnTo>
                    <a:lnTo>
                      <a:pt x="11375" y="964"/>
                    </a:lnTo>
                    <a:lnTo>
                      <a:pt x="11120" y="752"/>
                    </a:lnTo>
                    <a:lnTo>
                      <a:pt x="10879" y="568"/>
                    </a:lnTo>
                    <a:lnTo>
                      <a:pt x="10454" y="440"/>
                    </a:lnTo>
                    <a:lnTo>
                      <a:pt x="10029" y="327"/>
                    </a:lnTo>
                    <a:lnTo>
                      <a:pt x="9576" y="228"/>
                    </a:lnTo>
                    <a:lnTo>
                      <a:pt x="9123" y="157"/>
                    </a:lnTo>
                    <a:lnTo>
                      <a:pt x="8641" y="86"/>
                    </a:lnTo>
                    <a:lnTo>
                      <a:pt x="8159" y="43"/>
                    </a:lnTo>
                    <a:lnTo>
                      <a:pt x="7664" y="15"/>
                    </a:lnTo>
                    <a:lnTo>
                      <a:pt x="715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919500" y="1958875"/>
                <a:ext cx="618350" cy="197275"/>
              </a:xfrm>
              <a:custGeom>
                <a:avLst/>
                <a:gdLst/>
                <a:ahLst/>
                <a:cxnLst/>
                <a:rect l="l" t="t" r="r" b="b"/>
                <a:pathLst>
                  <a:path w="24734" h="7891" extrusionOk="0">
                    <a:moveTo>
                      <a:pt x="12353" y="0"/>
                    </a:moveTo>
                    <a:lnTo>
                      <a:pt x="12126" y="14"/>
                    </a:lnTo>
                    <a:lnTo>
                      <a:pt x="11687" y="57"/>
                    </a:lnTo>
                    <a:lnTo>
                      <a:pt x="11248" y="113"/>
                    </a:lnTo>
                    <a:lnTo>
                      <a:pt x="10809" y="184"/>
                    </a:lnTo>
                    <a:lnTo>
                      <a:pt x="10384" y="255"/>
                    </a:lnTo>
                    <a:lnTo>
                      <a:pt x="9945" y="340"/>
                    </a:lnTo>
                    <a:lnTo>
                      <a:pt x="9095" y="524"/>
                    </a:lnTo>
                    <a:lnTo>
                      <a:pt x="8245" y="751"/>
                    </a:lnTo>
                    <a:lnTo>
                      <a:pt x="7409" y="992"/>
                    </a:lnTo>
                    <a:lnTo>
                      <a:pt x="6573" y="1275"/>
                    </a:lnTo>
                    <a:lnTo>
                      <a:pt x="5752" y="1587"/>
                    </a:lnTo>
                    <a:lnTo>
                      <a:pt x="4944" y="1927"/>
                    </a:lnTo>
                    <a:lnTo>
                      <a:pt x="4137" y="2309"/>
                    </a:lnTo>
                    <a:lnTo>
                      <a:pt x="3740" y="2507"/>
                    </a:lnTo>
                    <a:lnTo>
                      <a:pt x="3358" y="2706"/>
                    </a:lnTo>
                    <a:lnTo>
                      <a:pt x="2961" y="2918"/>
                    </a:lnTo>
                    <a:lnTo>
                      <a:pt x="2579" y="3145"/>
                    </a:lnTo>
                    <a:lnTo>
                      <a:pt x="2210" y="3371"/>
                    </a:lnTo>
                    <a:lnTo>
                      <a:pt x="1828" y="3612"/>
                    </a:lnTo>
                    <a:lnTo>
                      <a:pt x="1460" y="3853"/>
                    </a:lnTo>
                    <a:lnTo>
                      <a:pt x="1091" y="4108"/>
                    </a:lnTo>
                    <a:lnTo>
                      <a:pt x="737" y="4363"/>
                    </a:lnTo>
                    <a:lnTo>
                      <a:pt x="383" y="4632"/>
                    </a:lnTo>
                    <a:lnTo>
                      <a:pt x="355" y="4661"/>
                    </a:lnTo>
                    <a:lnTo>
                      <a:pt x="270" y="4731"/>
                    </a:lnTo>
                    <a:lnTo>
                      <a:pt x="213" y="4802"/>
                    </a:lnTo>
                    <a:lnTo>
                      <a:pt x="156" y="4887"/>
                    </a:lnTo>
                    <a:lnTo>
                      <a:pt x="114" y="4972"/>
                    </a:lnTo>
                    <a:lnTo>
                      <a:pt x="71" y="5057"/>
                    </a:lnTo>
                    <a:lnTo>
                      <a:pt x="43" y="5142"/>
                    </a:lnTo>
                    <a:lnTo>
                      <a:pt x="15" y="5241"/>
                    </a:lnTo>
                    <a:lnTo>
                      <a:pt x="1" y="5326"/>
                    </a:lnTo>
                    <a:lnTo>
                      <a:pt x="1" y="5425"/>
                    </a:lnTo>
                    <a:lnTo>
                      <a:pt x="1" y="5525"/>
                    </a:lnTo>
                    <a:lnTo>
                      <a:pt x="15" y="5610"/>
                    </a:lnTo>
                    <a:lnTo>
                      <a:pt x="43" y="5709"/>
                    </a:lnTo>
                    <a:lnTo>
                      <a:pt x="86" y="5794"/>
                    </a:lnTo>
                    <a:lnTo>
                      <a:pt x="114" y="5893"/>
                    </a:lnTo>
                    <a:lnTo>
                      <a:pt x="171" y="5964"/>
                    </a:lnTo>
                    <a:lnTo>
                      <a:pt x="227" y="6049"/>
                    </a:lnTo>
                    <a:lnTo>
                      <a:pt x="298" y="6120"/>
                    </a:lnTo>
                    <a:lnTo>
                      <a:pt x="383" y="6190"/>
                    </a:lnTo>
                    <a:lnTo>
                      <a:pt x="454" y="6247"/>
                    </a:lnTo>
                    <a:lnTo>
                      <a:pt x="539" y="6290"/>
                    </a:lnTo>
                    <a:lnTo>
                      <a:pt x="624" y="6332"/>
                    </a:lnTo>
                    <a:lnTo>
                      <a:pt x="723" y="6360"/>
                    </a:lnTo>
                    <a:lnTo>
                      <a:pt x="808" y="6389"/>
                    </a:lnTo>
                    <a:lnTo>
                      <a:pt x="907" y="6389"/>
                    </a:lnTo>
                    <a:lnTo>
                      <a:pt x="992" y="6403"/>
                    </a:lnTo>
                    <a:lnTo>
                      <a:pt x="1091" y="6389"/>
                    </a:lnTo>
                    <a:lnTo>
                      <a:pt x="1190" y="6375"/>
                    </a:lnTo>
                    <a:lnTo>
                      <a:pt x="1275" y="6360"/>
                    </a:lnTo>
                    <a:lnTo>
                      <a:pt x="1360" y="6318"/>
                    </a:lnTo>
                    <a:lnTo>
                      <a:pt x="1460" y="6275"/>
                    </a:lnTo>
                    <a:lnTo>
                      <a:pt x="1545" y="6233"/>
                    </a:lnTo>
                    <a:lnTo>
                      <a:pt x="1615" y="6162"/>
                    </a:lnTo>
                    <a:lnTo>
                      <a:pt x="1927" y="5907"/>
                    </a:lnTo>
                    <a:lnTo>
                      <a:pt x="2253" y="5666"/>
                    </a:lnTo>
                    <a:lnTo>
                      <a:pt x="2890" y="5185"/>
                    </a:lnTo>
                    <a:lnTo>
                      <a:pt x="3570" y="4717"/>
                    </a:lnTo>
                    <a:lnTo>
                      <a:pt x="4250" y="4292"/>
                    </a:lnTo>
                    <a:lnTo>
                      <a:pt x="4958" y="3896"/>
                    </a:lnTo>
                    <a:lnTo>
                      <a:pt x="5681" y="3513"/>
                    </a:lnTo>
                    <a:lnTo>
                      <a:pt x="6417" y="3173"/>
                    </a:lnTo>
                    <a:lnTo>
                      <a:pt x="7168" y="2847"/>
                    </a:lnTo>
                    <a:lnTo>
                      <a:pt x="7933" y="2550"/>
                    </a:lnTo>
                    <a:lnTo>
                      <a:pt x="8712" y="2295"/>
                    </a:lnTo>
                    <a:lnTo>
                      <a:pt x="9491" y="2054"/>
                    </a:lnTo>
                    <a:lnTo>
                      <a:pt x="10285" y="1842"/>
                    </a:lnTo>
                    <a:lnTo>
                      <a:pt x="11078" y="1657"/>
                    </a:lnTo>
                    <a:lnTo>
                      <a:pt x="11475" y="1587"/>
                    </a:lnTo>
                    <a:lnTo>
                      <a:pt x="11885" y="1516"/>
                    </a:lnTo>
                    <a:lnTo>
                      <a:pt x="12282" y="1459"/>
                    </a:lnTo>
                    <a:lnTo>
                      <a:pt x="12466" y="1431"/>
                    </a:lnTo>
                    <a:lnTo>
                      <a:pt x="13444" y="1431"/>
                    </a:lnTo>
                    <a:lnTo>
                      <a:pt x="13854" y="1445"/>
                    </a:lnTo>
                    <a:lnTo>
                      <a:pt x="14251" y="1473"/>
                    </a:lnTo>
                    <a:lnTo>
                      <a:pt x="14662" y="1516"/>
                    </a:lnTo>
                    <a:lnTo>
                      <a:pt x="15073" y="1558"/>
                    </a:lnTo>
                    <a:lnTo>
                      <a:pt x="15469" y="1615"/>
                    </a:lnTo>
                    <a:lnTo>
                      <a:pt x="15866" y="1672"/>
                    </a:lnTo>
                    <a:lnTo>
                      <a:pt x="16277" y="1757"/>
                    </a:lnTo>
                    <a:lnTo>
                      <a:pt x="16673" y="1842"/>
                    </a:lnTo>
                    <a:lnTo>
                      <a:pt x="17056" y="1941"/>
                    </a:lnTo>
                    <a:lnTo>
                      <a:pt x="17452" y="2054"/>
                    </a:lnTo>
                    <a:lnTo>
                      <a:pt x="17835" y="2167"/>
                    </a:lnTo>
                    <a:lnTo>
                      <a:pt x="18217" y="2309"/>
                    </a:lnTo>
                    <a:lnTo>
                      <a:pt x="18586" y="2451"/>
                    </a:lnTo>
                    <a:lnTo>
                      <a:pt x="18968" y="2621"/>
                    </a:lnTo>
                    <a:lnTo>
                      <a:pt x="19322" y="2791"/>
                    </a:lnTo>
                    <a:lnTo>
                      <a:pt x="19676" y="2975"/>
                    </a:lnTo>
                    <a:lnTo>
                      <a:pt x="20030" y="3187"/>
                    </a:lnTo>
                    <a:lnTo>
                      <a:pt x="20370" y="3400"/>
                    </a:lnTo>
                    <a:lnTo>
                      <a:pt x="20710" y="3626"/>
                    </a:lnTo>
                    <a:lnTo>
                      <a:pt x="21036" y="3867"/>
                    </a:lnTo>
                    <a:lnTo>
                      <a:pt x="21348" y="4122"/>
                    </a:lnTo>
                    <a:lnTo>
                      <a:pt x="21659" y="4377"/>
                    </a:lnTo>
                    <a:lnTo>
                      <a:pt x="21957" y="4661"/>
                    </a:lnTo>
                    <a:lnTo>
                      <a:pt x="22226" y="4944"/>
                    </a:lnTo>
                    <a:lnTo>
                      <a:pt x="22509" y="5255"/>
                    </a:lnTo>
                    <a:lnTo>
                      <a:pt x="22764" y="5567"/>
                    </a:lnTo>
                    <a:lnTo>
                      <a:pt x="23005" y="5879"/>
                    </a:lnTo>
                    <a:lnTo>
                      <a:pt x="23246" y="6219"/>
                    </a:lnTo>
                    <a:lnTo>
                      <a:pt x="23458" y="6559"/>
                    </a:lnTo>
                    <a:lnTo>
                      <a:pt x="23657" y="6913"/>
                    </a:lnTo>
                    <a:lnTo>
                      <a:pt x="23827" y="7267"/>
                    </a:lnTo>
                    <a:lnTo>
                      <a:pt x="23912" y="7451"/>
                    </a:lnTo>
                    <a:lnTo>
                      <a:pt x="23954" y="7536"/>
                    </a:lnTo>
                    <a:lnTo>
                      <a:pt x="23983" y="7621"/>
                    </a:lnTo>
                    <a:lnTo>
                      <a:pt x="23997" y="7635"/>
                    </a:lnTo>
                    <a:lnTo>
                      <a:pt x="24025" y="7706"/>
                    </a:lnTo>
                    <a:lnTo>
                      <a:pt x="24068" y="7763"/>
                    </a:lnTo>
                    <a:lnTo>
                      <a:pt x="24124" y="7819"/>
                    </a:lnTo>
                    <a:lnTo>
                      <a:pt x="24181" y="7848"/>
                    </a:lnTo>
                    <a:lnTo>
                      <a:pt x="24252" y="7876"/>
                    </a:lnTo>
                    <a:lnTo>
                      <a:pt x="24323" y="7890"/>
                    </a:lnTo>
                    <a:lnTo>
                      <a:pt x="24393" y="7890"/>
                    </a:lnTo>
                    <a:lnTo>
                      <a:pt x="24464" y="7876"/>
                    </a:lnTo>
                    <a:lnTo>
                      <a:pt x="24535" y="7848"/>
                    </a:lnTo>
                    <a:lnTo>
                      <a:pt x="24606" y="7805"/>
                    </a:lnTo>
                    <a:lnTo>
                      <a:pt x="24648" y="7749"/>
                    </a:lnTo>
                    <a:lnTo>
                      <a:pt x="24691" y="7678"/>
                    </a:lnTo>
                    <a:lnTo>
                      <a:pt x="24719" y="7621"/>
                    </a:lnTo>
                    <a:lnTo>
                      <a:pt x="24733" y="7536"/>
                    </a:lnTo>
                    <a:lnTo>
                      <a:pt x="24733" y="7465"/>
                    </a:lnTo>
                    <a:lnTo>
                      <a:pt x="24719" y="7394"/>
                    </a:lnTo>
                    <a:lnTo>
                      <a:pt x="24691" y="7267"/>
                    </a:lnTo>
                    <a:lnTo>
                      <a:pt x="24648" y="7154"/>
                    </a:lnTo>
                    <a:lnTo>
                      <a:pt x="24563" y="6955"/>
                    </a:lnTo>
                    <a:lnTo>
                      <a:pt x="24379" y="6545"/>
                    </a:lnTo>
                    <a:lnTo>
                      <a:pt x="24181" y="6148"/>
                    </a:lnTo>
                    <a:lnTo>
                      <a:pt x="23968" y="5765"/>
                    </a:lnTo>
                    <a:lnTo>
                      <a:pt x="23728" y="5383"/>
                    </a:lnTo>
                    <a:lnTo>
                      <a:pt x="23473" y="5029"/>
                    </a:lnTo>
                    <a:lnTo>
                      <a:pt x="23204" y="4675"/>
                    </a:lnTo>
                    <a:lnTo>
                      <a:pt x="22920" y="4321"/>
                    </a:lnTo>
                    <a:lnTo>
                      <a:pt x="22637" y="3995"/>
                    </a:lnTo>
                    <a:lnTo>
                      <a:pt x="22325" y="3683"/>
                    </a:lnTo>
                    <a:lnTo>
                      <a:pt x="21999" y="3371"/>
                    </a:lnTo>
                    <a:lnTo>
                      <a:pt x="21674" y="3074"/>
                    </a:lnTo>
                    <a:lnTo>
                      <a:pt x="21320" y="2805"/>
                    </a:lnTo>
                    <a:lnTo>
                      <a:pt x="20965" y="2536"/>
                    </a:lnTo>
                    <a:lnTo>
                      <a:pt x="20597" y="2281"/>
                    </a:lnTo>
                    <a:lnTo>
                      <a:pt x="20229" y="2040"/>
                    </a:lnTo>
                    <a:lnTo>
                      <a:pt x="19846" y="1813"/>
                    </a:lnTo>
                    <a:lnTo>
                      <a:pt x="19450" y="1615"/>
                    </a:lnTo>
                    <a:lnTo>
                      <a:pt x="19053" y="1417"/>
                    </a:lnTo>
                    <a:lnTo>
                      <a:pt x="18656" y="1232"/>
                    </a:lnTo>
                    <a:lnTo>
                      <a:pt x="18246" y="1063"/>
                    </a:lnTo>
                    <a:lnTo>
                      <a:pt x="17821" y="907"/>
                    </a:lnTo>
                    <a:lnTo>
                      <a:pt x="17410" y="765"/>
                    </a:lnTo>
                    <a:lnTo>
                      <a:pt x="16985" y="638"/>
                    </a:lnTo>
                    <a:lnTo>
                      <a:pt x="16560" y="524"/>
                    </a:lnTo>
                    <a:lnTo>
                      <a:pt x="16121" y="425"/>
                    </a:lnTo>
                    <a:lnTo>
                      <a:pt x="15696" y="326"/>
                    </a:lnTo>
                    <a:lnTo>
                      <a:pt x="15257" y="255"/>
                    </a:lnTo>
                    <a:lnTo>
                      <a:pt x="14818" y="184"/>
                    </a:lnTo>
                    <a:lnTo>
                      <a:pt x="14393" y="128"/>
                    </a:lnTo>
                    <a:lnTo>
                      <a:pt x="13953" y="85"/>
                    </a:lnTo>
                    <a:lnTo>
                      <a:pt x="13514" y="43"/>
                    </a:lnTo>
                    <a:lnTo>
                      <a:pt x="13075" y="14"/>
                    </a:lnTo>
                    <a:lnTo>
                      <a:pt x="126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45875" y="1967000"/>
                <a:ext cx="341775" cy="306375"/>
              </a:xfrm>
              <a:custGeom>
                <a:avLst/>
                <a:gdLst/>
                <a:ahLst/>
                <a:cxnLst/>
                <a:rect l="l" t="t" r="r" b="b"/>
                <a:pathLst>
                  <a:path w="13671" h="12255" extrusionOk="0">
                    <a:moveTo>
                      <a:pt x="6517" y="1"/>
                    </a:moveTo>
                    <a:lnTo>
                      <a:pt x="6007" y="15"/>
                    </a:lnTo>
                    <a:lnTo>
                      <a:pt x="5511" y="43"/>
                    </a:lnTo>
                    <a:lnTo>
                      <a:pt x="5029" y="86"/>
                    </a:lnTo>
                    <a:lnTo>
                      <a:pt x="4548" y="157"/>
                    </a:lnTo>
                    <a:lnTo>
                      <a:pt x="4094" y="228"/>
                    </a:lnTo>
                    <a:lnTo>
                      <a:pt x="3641" y="327"/>
                    </a:lnTo>
                    <a:lnTo>
                      <a:pt x="3216" y="440"/>
                    </a:lnTo>
                    <a:lnTo>
                      <a:pt x="2791" y="568"/>
                    </a:lnTo>
                    <a:lnTo>
                      <a:pt x="2550" y="752"/>
                    </a:lnTo>
                    <a:lnTo>
                      <a:pt x="2295" y="964"/>
                    </a:lnTo>
                    <a:lnTo>
                      <a:pt x="2069" y="1177"/>
                    </a:lnTo>
                    <a:lnTo>
                      <a:pt x="1842" y="1403"/>
                    </a:lnTo>
                    <a:lnTo>
                      <a:pt x="1629" y="1644"/>
                    </a:lnTo>
                    <a:lnTo>
                      <a:pt x="1431" y="1885"/>
                    </a:lnTo>
                    <a:lnTo>
                      <a:pt x="1247" y="2140"/>
                    </a:lnTo>
                    <a:lnTo>
                      <a:pt x="1063" y="2409"/>
                    </a:lnTo>
                    <a:lnTo>
                      <a:pt x="893" y="2692"/>
                    </a:lnTo>
                    <a:lnTo>
                      <a:pt x="737" y="2976"/>
                    </a:lnTo>
                    <a:lnTo>
                      <a:pt x="595" y="3259"/>
                    </a:lnTo>
                    <a:lnTo>
                      <a:pt x="468" y="3571"/>
                    </a:lnTo>
                    <a:lnTo>
                      <a:pt x="355" y="3882"/>
                    </a:lnTo>
                    <a:lnTo>
                      <a:pt x="255" y="4194"/>
                    </a:lnTo>
                    <a:lnTo>
                      <a:pt x="170" y="4520"/>
                    </a:lnTo>
                    <a:lnTo>
                      <a:pt x="114" y="4860"/>
                    </a:lnTo>
                    <a:lnTo>
                      <a:pt x="71" y="5115"/>
                    </a:lnTo>
                    <a:lnTo>
                      <a:pt x="29" y="5370"/>
                    </a:lnTo>
                    <a:lnTo>
                      <a:pt x="15" y="5625"/>
                    </a:lnTo>
                    <a:lnTo>
                      <a:pt x="0" y="5880"/>
                    </a:lnTo>
                    <a:lnTo>
                      <a:pt x="0" y="6135"/>
                    </a:lnTo>
                    <a:lnTo>
                      <a:pt x="0" y="6375"/>
                    </a:lnTo>
                    <a:lnTo>
                      <a:pt x="15" y="6630"/>
                    </a:lnTo>
                    <a:lnTo>
                      <a:pt x="43" y="6871"/>
                    </a:lnTo>
                    <a:lnTo>
                      <a:pt x="71" y="7126"/>
                    </a:lnTo>
                    <a:lnTo>
                      <a:pt x="114" y="7367"/>
                    </a:lnTo>
                    <a:lnTo>
                      <a:pt x="170" y="7608"/>
                    </a:lnTo>
                    <a:lnTo>
                      <a:pt x="227" y="7849"/>
                    </a:lnTo>
                    <a:lnTo>
                      <a:pt x="298" y="8075"/>
                    </a:lnTo>
                    <a:lnTo>
                      <a:pt x="369" y="8316"/>
                    </a:lnTo>
                    <a:lnTo>
                      <a:pt x="454" y="8543"/>
                    </a:lnTo>
                    <a:lnTo>
                      <a:pt x="553" y="8769"/>
                    </a:lnTo>
                    <a:lnTo>
                      <a:pt x="652" y="8982"/>
                    </a:lnTo>
                    <a:lnTo>
                      <a:pt x="751" y="9208"/>
                    </a:lnTo>
                    <a:lnTo>
                      <a:pt x="865" y="9421"/>
                    </a:lnTo>
                    <a:lnTo>
                      <a:pt x="992" y="9619"/>
                    </a:lnTo>
                    <a:lnTo>
                      <a:pt x="1119" y="9832"/>
                    </a:lnTo>
                    <a:lnTo>
                      <a:pt x="1261" y="10030"/>
                    </a:lnTo>
                    <a:lnTo>
                      <a:pt x="1403" y="10228"/>
                    </a:lnTo>
                    <a:lnTo>
                      <a:pt x="1544" y="10413"/>
                    </a:lnTo>
                    <a:lnTo>
                      <a:pt x="1700" y="10597"/>
                    </a:lnTo>
                    <a:lnTo>
                      <a:pt x="1870" y="10781"/>
                    </a:lnTo>
                    <a:lnTo>
                      <a:pt x="2040" y="10951"/>
                    </a:lnTo>
                    <a:lnTo>
                      <a:pt x="2210" y="11121"/>
                    </a:lnTo>
                    <a:lnTo>
                      <a:pt x="2394" y="11277"/>
                    </a:lnTo>
                    <a:lnTo>
                      <a:pt x="2593" y="11432"/>
                    </a:lnTo>
                    <a:lnTo>
                      <a:pt x="2777" y="11588"/>
                    </a:lnTo>
                    <a:lnTo>
                      <a:pt x="2975" y="11730"/>
                    </a:lnTo>
                    <a:lnTo>
                      <a:pt x="3598" y="11886"/>
                    </a:lnTo>
                    <a:lnTo>
                      <a:pt x="4208" y="12027"/>
                    </a:lnTo>
                    <a:lnTo>
                      <a:pt x="4803" y="12127"/>
                    </a:lnTo>
                    <a:lnTo>
                      <a:pt x="5383" y="12197"/>
                    </a:lnTo>
                    <a:lnTo>
                      <a:pt x="5964" y="12240"/>
                    </a:lnTo>
                    <a:lnTo>
                      <a:pt x="6517" y="12254"/>
                    </a:lnTo>
                    <a:lnTo>
                      <a:pt x="7069" y="12240"/>
                    </a:lnTo>
                    <a:lnTo>
                      <a:pt x="7607" y="12197"/>
                    </a:lnTo>
                    <a:lnTo>
                      <a:pt x="8131" y="12127"/>
                    </a:lnTo>
                    <a:lnTo>
                      <a:pt x="8641" y="12042"/>
                    </a:lnTo>
                    <a:lnTo>
                      <a:pt x="9151" y="11928"/>
                    </a:lnTo>
                    <a:lnTo>
                      <a:pt x="9633" y="11801"/>
                    </a:lnTo>
                    <a:lnTo>
                      <a:pt x="10115" y="11645"/>
                    </a:lnTo>
                    <a:lnTo>
                      <a:pt x="10582" y="11475"/>
                    </a:lnTo>
                    <a:lnTo>
                      <a:pt x="11035" y="11291"/>
                    </a:lnTo>
                    <a:lnTo>
                      <a:pt x="11474" y="11092"/>
                    </a:lnTo>
                    <a:lnTo>
                      <a:pt x="11673" y="10908"/>
                    </a:lnTo>
                    <a:lnTo>
                      <a:pt x="11857" y="10710"/>
                    </a:lnTo>
                    <a:lnTo>
                      <a:pt x="12041" y="10512"/>
                    </a:lnTo>
                    <a:lnTo>
                      <a:pt x="12211" y="10299"/>
                    </a:lnTo>
                    <a:lnTo>
                      <a:pt x="12367" y="10087"/>
                    </a:lnTo>
                    <a:lnTo>
                      <a:pt x="12523" y="9860"/>
                    </a:lnTo>
                    <a:lnTo>
                      <a:pt x="12664" y="9633"/>
                    </a:lnTo>
                    <a:lnTo>
                      <a:pt x="12806" y="9393"/>
                    </a:lnTo>
                    <a:lnTo>
                      <a:pt x="12933" y="9152"/>
                    </a:lnTo>
                    <a:lnTo>
                      <a:pt x="13047" y="8911"/>
                    </a:lnTo>
                    <a:lnTo>
                      <a:pt x="13160" y="8656"/>
                    </a:lnTo>
                    <a:lnTo>
                      <a:pt x="13259" y="8387"/>
                    </a:lnTo>
                    <a:lnTo>
                      <a:pt x="13358" y="8132"/>
                    </a:lnTo>
                    <a:lnTo>
                      <a:pt x="13429" y="7863"/>
                    </a:lnTo>
                    <a:lnTo>
                      <a:pt x="13500" y="7579"/>
                    </a:lnTo>
                    <a:lnTo>
                      <a:pt x="13557" y="7296"/>
                    </a:lnTo>
                    <a:lnTo>
                      <a:pt x="13628" y="6829"/>
                    </a:lnTo>
                    <a:lnTo>
                      <a:pt x="13656" y="6347"/>
                    </a:lnTo>
                    <a:lnTo>
                      <a:pt x="13670" y="5880"/>
                    </a:lnTo>
                    <a:lnTo>
                      <a:pt x="13642" y="5412"/>
                    </a:lnTo>
                    <a:lnTo>
                      <a:pt x="13571" y="4959"/>
                    </a:lnTo>
                    <a:lnTo>
                      <a:pt x="13486" y="4506"/>
                    </a:lnTo>
                    <a:lnTo>
                      <a:pt x="13358" y="4066"/>
                    </a:lnTo>
                    <a:lnTo>
                      <a:pt x="13217" y="3641"/>
                    </a:lnTo>
                    <a:lnTo>
                      <a:pt x="13047" y="3216"/>
                    </a:lnTo>
                    <a:lnTo>
                      <a:pt x="12834" y="2820"/>
                    </a:lnTo>
                    <a:lnTo>
                      <a:pt x="12608" y="2423"/>
                    </a:lnTo>
                    <a:lnTo>
                      <a:pt x="12353" y="2055"/>
                    </a:lnTo>
                    <a:lnTo>
                      <a:pt x="12084" y="1701"/>
                    </a:lnTo>
                    <a:lnTo>
                      <a:pt x="11786" y="1361"/>
                    </a:lnTo>
                    <a:lnTo>
                      <a:pt x="11460" y="1049"/>
                    </a:lnTo>
                    <a:lnTo>
                      <a:pt x="11120" y="752"/>
                    </a:lnTo>
                    <a:lnTo>
                      <a:pt x="10497" y="568"/>
                    </a:lnTo>
                    <a:lnTo>
                      <a:pt x="9874" y="412"/>
                    </a:lnTo>
                    <a:lnTo>
                      <a:pt x="9279" y="284"/>
                    </a:lnTo>
                    <a:lnTo>
                      <a:pt x="8698" y="185"/>
                    </a:lnTo>
                    <a:lnTo>
                      <a:pt x="8131" y="114"/>
                    </a:lnTo>
                    <a:lnTo>
                      <a:pt x="7579" y="58"/>
                    </a:lnTo>
                    <a:lnTo>
                      <a:pt x="7041" y="15"/>
                    </a:lnTo>
                    <a:lnTo>
                      <a:pt x="65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0500" y="1958875"/>
                <a:ext cx="618350" cy="197275"/>
              </a:xfrm>
              <a:custGeom>
                <a:avLst/>
                <a:gdLst/>
                <a:ahLst/>
                <a:cxnLst/>
                <a:rect l="l" t="t" r="r" b="b"/>
                <a:pathLst>
                  <a:path w="24734" h="7891" extrusionOk="0">
                    <a:moveTo>
                      <a:pt x="12112" y="0"/>
                    </a:moveTo>
                    <a:lnTo>
                      <a:pt x="11659" y="14"/>
                    </a:lnTo>
                    <a:lnTo>
                      <a:pt x="11220" y="43"/>
                    </a:lnTo>
                    <a:lnTo>
                      <a:pt x="10781" y="85"/>
                    </a:lnTo>
                    <a:lnTo>
                      <a:pt x="10342" y="128"/>
                    </a:lnTo>
                    <a:lnTo>
                      <a:pt x="9917" y="184"/>
                    </a:lnTo>
                    <a:lnTo>
                      <a:pt x="9478" y="255"/>
                    </a:lnTo>
                    <a:lnTo>
                      <a:pt x="9038" y="326"/>
                    </a:lnTo>
                    <a:lnTo>
                      <a:pt x="8613" y="425"/>
                    </a:lnTo>
                    <a:lnTo>
                      <a:pt x="8174" y="524"/>
                    </a:lnTo>
                    <a:lnTo>
                      <a:pt x="7749" y="638"/>
                    </a:lnTo>
                    <a:lnTo>
                      <a:pt x="7324" y="765"/>
                    </a:lnTo>
                    <a:lnTo>
                      <a:pt x="6914" y="907"/>
                    </a:lnTo>
                    <a:lnTo>
                      <a:pt x="6489" y="1063"/>
                    </a:lnTo>
                    <a:lnTo>
                      <a:pt x="6078" y="1232"/>
                    </a:lnTo>
                    <a:lnTo>
                      <a:pt x="5681" y="1417"/>
                    </a:lnTo>
                    <a:lnTo>
                      <a:pt x="5285" y="1615"/>
                    </a:lnTo>
                    <a:lnTo>
                      <a:pt x="4888" y="1813"/>
                    </a:lnTo>
                    <a:lnTo>
                      <a:pt x="4505" y="2040"/>
                    </a:lnTo>
                    <a:lnTo>
                      <a:pt x="4137" y="2281"/>
                    </a:lnTo>
                    <a:lnTo>
                      <a:pt x="3769" y="2536"/>
                    </a:lnTo>
                    <a:lnTo>
                      <a:pt x="3415" y="2805"/>
                    </a:lnTo>
                    <a:lnTo>
                      <a:pt x="3061" y="3074"/>
                    </a:lnTo>
                    <a:lnTo>
                      <a:pt x="2735" y="3371"/>
                    </a:lnTo>
                    <a:lnTo>
                      <a:pt x="2409" y="3683"/>
                    </a:lnTo>
                    <a:lnTo>
                      <a:pt x="2097" y="3995"/>
                    </a:lnTo>
                    <a:lnTo>
                      <a:pt x="1814" y="4321"/>
                    </a:lnTo>
                    <a:lnTo>
                      <a:pt x="1531" y="4675"/>
                    </a:lnTo>
                    <a:lnTo>
                      <a:pt x="1262" y="5029"/>
                    </a:lnTo>
                    <a:lnTo>
                      <a:pt x="1007" y="5383"/>
                    </a:lnTo>
                    <a:lnTo>
                      <a:pt x="766" y="5765"/>
                    </a:lnTo>
                    <a:lnTo>
                      <a:pt x="553" y="6148"/>
                    </a:lnTo>
                    <a:lnTo>
                      <a:pt x="355" y="6545"/>
                    </a:lnTo>
                    <a:lnTo>
                      <a:pt x="171" y="6955"/>
                    </a:lnTo>
                    <a:lnTo>
                      <a:pt x="86" y="7154"/>
                    </a:lnTo>
                    <a:lnTo>
                      <a:pt x="43" y="7267"/>
                    </a:lnTo>
                    <a:lnTo>
                      <a:pt x="15" y="7394"/>
                    </a:lnTo>
                    <a:lnTo>
                      <a:pt x="1" y="7465"/>
                    </a:lnTo>
                    <a:lnTo>
                      <a:pt x="1" y="7536"/>
                    </a:lnTo>
                    <a:lnTo>
                      <a:pt x="1" y="7607"/>
                    </a:lnTo>
                    <a:lnTo>
                      <a:pt x="29" y="7678"/>
                    </a:lnTo>
                    <a:lnTo>
                      <a:pt x="72" y="7734"/>
                    </a:lnTo>
                    <a:lnTo>
                      <a:pt x="114" y="7791"/>
                    </a:lnTo>
                    <a:lnTo>
                      <a:pt x="171" y="7834"/>
                    </a:lnTo>
                    <a:lnTo>
                      <a:pt x="242" y="7862"/>
                    </a:lnTo>
                    <a:lnTo>
                      <a:pt x="312" y="7890"/>
                    </a:lnTo>
                    <a:lnTo>
                      <a:pt x="397" y="7890"/>
                    </a:lnTo>
                    <a:lnTo>
                      <a:pt x="468" y="7876"/>
                    </a:lnTo>
                    <a:lnTo>
                      <a:pt x="539" y="7862"/>
                    </a:lnTo>
                    <a:lnTo>
                      <a:pt x="610" y="7819"/>
                    </a:lnTo>
                    <a:lnTo>
                      <a:pt x="667" y="7777"/>
                    </a:lnTo>
                    <a:lnTo>
                      <a:pt x="709" y="7706"/>
                    </a:lnTo>
                    <a:lnTo>
                      <a:pt x="737" y="7635"/>
                    </a:lnTo>
                    <a:lnTo>
                      <a:pt x="752" y="7621"/>
                    </a:lnTo>
                    <a:lnTo>
                      <a:pt x="780" y="7536"/>
                    </a:lnTo>
                    <a:lnTo>
                      <a:pt x="822" y="7451"/>
                    </a:lnTo>
                    <a:lnTo>
                      <a:pt x="893" y="7267"/>
                    </a:lnTo>
                    <a:lnTo>
                      <a:pt x="1077" y="6913"/>
                    </a:lnTo>
                    <a:lnTo>
                      <a:pt x="1276" y="6559"/>
                    </a:lnTo>
                    <a:lnTo>
                      <a:pt x="1488" y="6219"/>
                    </a:lnTo>
                    <a:lnTo>
                      <a:pt x="1729" y="5879"/>
                    </a:lnTo>
                    <a:lnTo>
                      <a:pt x="1970" y="5567"/>
                    </a:lnTo>
                    <a:lnTo>
                      <a:pt x="2225" y="5255"/>
                    </a:lnTo>
                    <a:lnTo>
                      <a:pt x="2494" y="4944"/>
                    </a:lnTo>
                    <a:lnTo>
                      <a:pt x="2777" y="4661"/>
                    </a:lnTo>
                    <a:lnTo>
                      <a:pt x="3075" y="4377"/>
                    </a:lnTo>
                    <a:lnTo>
                      <a:pt x="3386" y="4122"/>
                    </a:lnTo>
                    <a:lnTo>
                      <a:pt x="3698" y="3867"/>
                    </a:lnTo>
                    <a:lnTo>
                      <a:pt x="4024" y="3626"/>
                    </a:lnTo>
                    <a:lnTo>
                      <a:pt x="4364" y="3400"/>
                    </a:lnTo>
                    <a:lnTo>
                      <a:pt x="4704" y="3187"/>
                    </a:lnTo>
                    <a:lnTo>
                      <a:pt x="5058" y="2975"/>
                    </a:lnTo>
                    <a:lnTo>
                      <a:pt x="5412" y="2791"/>
                    </a:lnTo>
                    <a:lnTo>
                      <a:pt x="5766" y="2621"/>
                    </a:lnTo>
                    <a:lnTo>
                      <a:pt x="6149" y="2451"/>
                    </a:lnTo>
                    <a:lnTo>
                      <a:pt x="6517" y="2309"/>
                    </a:lnTo>
                    <a:lnTo>
                      <a:pt x="6899" y="2167"/>
                    </a:lnTo>
                    <a:lnTo>
                      <a:pt x="7282" y="2054"/>
                    </a:lnTo>
                    <a:lnTo>
                      <a:pt x="7679" y="1941"/>
                    </a:lnTo>
                    <a:lnTo>
                      <a:pt x="8061" y="1842"/>
                    </a:lnTo>
                    <a:lnTo>
                      <a:pt x="8458" y="1757"/>
                    </a:lnTo>
                    <a:lnTo>
                      <a:pt x="8868" y="1672"/>
                    </a:lnTo>
                    <a:lnTo>
                      <a:pt x="9265" y="1615"/>
                    </a:lnTo>
                    <a:lnTo>
                      <a:pt x="9662" y="1558"/>
                    </a:lnTo>
                    <a:lnTo>
                      <a:pt x="10072" y="1516"/>
                    </a:lnTo>
                    <a:lnTo>
                      <a:pt x="10483" y="1473"/>
                    </a:lnTo>
                    <a:lnTo>
                      <a:pt x="10880" y="1445"/>
                    </a:lnTo>
                    <a:lnTo>
                      <a:pt x="11291" y="1431"/>
                    </a:lnTo>
                    <a:lnTo>
                      <a:pt x="12254" y="1431"/>
                    </a:lnTo>
                    <a:lnTo>
                      <a:pt x="12452" y="1459"/>
                    </a:lnTo>
                    <a:lnTo>
                      <a:pt x="12849" y="1516"/>
                    </a:lnTo>
                    <a:lnTo>
                      <a:pt x="13260" y="1587"/>
                    </a:lnTo>
                    <a:lnTo>
                      <a:pt x="13656" y="1657"/>
                    </a:lnTo>
                    <a:lnTo>
                      <a:pt x="14450" y="1842"/>
                    </a:lnTo>
                    <a:lnTo>
                      <a:pt x="15243" y="2054"/>
                    </a:lnTo>
                    <a:lnTo>
                      <a:pt x="16022" y="2295"/>
                    </a:lnTo>
                    <a:lnTo>
                      <a:pt x="16801" y="2550"/>
                    </a:lnTo>
                    <a:lnTo>
                      <a:pt x="17566" y="2847"/>
                    </a:lnTo>
                    <a:lnTo>
                      <a:pt x="18317" y="3173"/>
                    </a:lnTo>
                    <a:lnTo>
                      <a:pt x="19053" y="3513"/>
                    </a:lnTo>
                    <a:lnTo>
                      <a:pt x="19776" y="3896"/>
                    </a:lnTo>
                    <a:lnTo>
                      <a:pt x="20484" y="4292"/>
                    </a:lnTo>
                    <a:lnTo>
                      <a:pt x="21164" y="4717"/>
                    </a:lnTo>
                    <a:lnTo>
                      <a:pt x="21844" y="5185"/>
                    </a:lnTo>
                    <a:lnTo>
                      <a:pt x="22481" y="5666"/>
                    </a:lnTo>
                    <a:lnTo>
                      <a:pt x="22807" y="5907"/>
                    </a:lnTo>
                    <a:lnTo>
                      <a:pt x="23119" y="6162"/>
                    </a:lnTo>
                    <a:lnTo>
                      <a:pt x="23119" y="6176"/>
                    </a:lnTo>
                    <a:lnTo>
                      <a:pt x="23147" y="6190"/>
                    </a:lnTo>
                    <a:lnTo>
                      <a:pt x="23232" y="6247"/>
                    </a:lnTo>
                    <a:lnTo>
                      <a:pt x="23317" y="6304"/>
                    </a:lnTo>
                    <a:lnTo>
                      <a:pt x="23402" y="6332"/>
                    </a:lnTo>
                    <a:lnTo>
                      <a:pt x="23501" y="6360"/>
                    </a:lnTo>
                    <a:lnTo>
                      <a:pt x="23586" y="6389"/>
                    </a:lnTo>
                    <a:lnTo>
                      <a:pt x="23685" y="6403"/>
                    </a:lnTo>
                    <a:lnTo>
                      <a:pt x="23785" y="6403"/>
                    </a:lnTo>
                    <a:lnTo>
                      <a:pt x="23870" y="6389"/>
                    </a:lnTo>
                    <a:lnTo>
                      <a:pt x="23969" y="6375"/>
                    </a:lnTo>
                    <a:lnTo>
                      <a:pt x="24054" y="6346"/>
                    </a:lnTo>
                    <a:lnTo>
                      <a:pt x="24139" y="6318"/>
                    </a:lnTo>
                    <a:lnTo>
                      <a:pt x="24238" y="6275"/>
                    </a:lnTo>
                    <a:lnTo>
                      <a:pt x="24309" y="6219"/>
                    </a:lnTo>
                    <a:lnTo>
                      <a:pt x="24394" y="6162"/>
                    </a:lnTo>
                    <a:lnTo>
                      <a:pt x="24465" y="6091"/>
                    </a:lnTo>
                    <a:lnTo>
                      <a:pt x="24521" y="6020"/>
                    </a:lnTo>
                    <a:lnTo>
                      <a:pt x="24578" y="5935"/>
                    </a:lnTo>
                    <a:lnTo>
                      <a:pt x="24635" y="5850"/>
                    </a:lnTo>
                    <a:lnTo>
                      <a:pt x="24677" y="5765"/>
                    </a:lnTo>
                    <a:lnTo>
                      <a:pt x="24705" y="5666"/>
                    </a:lnTo>
                    <a:lnTo>
                      <a:pt x="24720" y="5581"/>
                    </a:lnTo>
                    <a:lnTo>
                      <a:pt x="24734" y="5482"/>
                    </a:lnTo>
                    <a:lnTo>
                      <a:pt x="24734" y="5383"/>
                    </a:lnTo>
                    <a:lnTo>
                      <a:pt x="24720" y="5298"/>
                    </a:lnTo>
                    <a:lnTo>
                      <a:pt x="24705" y="5199"/>
                    </a:lnTo>
                    <a:lnTo>
                      <a:pt x="24677" y="5114"/>
                    </a:lnTo>
                    <a:lnTo>
                      <a:pt x="24649" y="5015"/>
                    </a:lnTo>
                    <a:lnTo>
                      <a:pt x="24606" y="4930"/>
                    </a:lnTo>
                    <a:lnTo>
                      <a:pt x="24550" y="4859"/>
                    </a:lnTo>
                    <a:lnTo>
                      <a:pt x="24493" y="4774"/>
                    </a:lnTo>
                    <a:lnTo>
                      <a:pt x="24422" y="4703"/>
                    </a:lnTo>
                    <a:lnTo>
                      <a:pt x="24351" y="4632"/>
                    </a:lnTo>
                    <a:lnTo>
                      <a:pt x="23997" y="4363"/>
                    </a:lnTo>
                    <a:lnTo>
                      <a:pt x="23643" y="4108"/>
                    </a:lnTo>
                    <a:lnTo>
                      <a:pt x="23275" y="3853"/>
                    </a:lnTo>
                    <a:lnTo>
                      <a:pt x="22906" y="3612"/>
                    </a:lnTo>
                    <a:lnTo>
                      <a:pt x="22524" y="3371"/>
                    </a:lnTo>
                    <a:lnTo>
                      <a:pt x="22156" y="3145"/>
                    </a:lnTo>
                    <a:lnTo>
                      <a:pt x="21773" y="2918"/>
                    </a:lnTo>
                    <a:lnTo>
                      <a:pt x="21376" y="2706"/>
                    </a:lnTo>
                    <a:lnTo>
                      <a:pt x="20994" y="2507"/>
                    </a:lnTo>
                    <a:lnTo>
                      <a:pt x="20597" y="2309"/>
                    </a:lnTo>
                    <a:lnTo>
                      <a:pt x="19790" y="1927"/>
                    </a:lnTo>
                    <a:lnTo>
                      <a:pt x="18983" y="1587"/>
                    </a:lnTo>
                    <a:lnTo>
                      <a:pt x="18161" y="1275"/>
                    </a:lnTo>
                    <a:lnTo>
                      <a:pt x="17325" y="992"/>
                    </a:lnTo>
                    <a:lnTo>
                      <a:pt x="16489" y="751"/>
                    </a:lnTo>
                    <a:lnTo>
                      <a:pt x="15639" y="524"/>
                    </a:lnTo>
                    <a:lnTo>
                      <a:pt x="14790" y="340"/>
                    </a:lnTo>
                    <a:lnTo>
                      <a:pt x="14350" y="255"/>
                    </a:lnTo>
                    <a:lnTo>
                      <a:pt x="13925" y="184"/>
                    </a:lnTo>
                    <a:lnTo>
                      <a:pt x="13486" y="113"/>
                    </a:lnTo>
                    <a:lnTo>
                      <a:pt x="13047" y="57"/>
                    </a:lnTo>
                    <a:lnTo>
                      <a:pt x="12608" y="14"/>
                    </a:lnTo>
                    <a:lnTo>
                      <a:pt x="123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001375" y="1467675"/>
                <a:ext cx="723175" cy="282625"/>
              </a:xfrm>
              <a:custGeom>
                <a:avLst/>
                <a:gdLst/>
                <a:ahLst/>
                <a:cxnLst/>
                <a:rect l="l" t="t" r="r" b="b"/>
                <a:pathLst>
                  <a:path w="28927" h="11305" extrusionOk="0">
                    <a:moveTo>
                      <a:pt x="10228" y="1"/>
                    </a:moveTo>
                    <a:lnTo>
                      <a:pt x="9591" y="15"/>
                    </a:lnTo>
                    <a:lnTo>
                      <a:pt x="8982" y="43"/>
                    </a:lnTo>
                    <a:lnTo>
                      <a:pt x="8387" y="86"/>
                    </a:lnTo>
                    <a:lnTo>
                      <a:pt x="7820" y="128"/>
                    </a:lnTo>
                    <a:lnTo>
                      <a:pt x="7268" y="185"/>
                    </a:lnTo>
                    <a:lnTo>
                      <a:pt x="6758" y="256"/>
                    </a:lnTo>
                    <a:lnTo>
                      <a:pt x="6262" y="341"/>
                    </a:lnTo>
                    <a:lnTo>
                      <a:pt x="5780" y="440"/>
                    </a:lnTo>
                    <a:lnTo>
                      <a:pt x="5327" y="539"/>
                    </a:lnTo>
                    <a:lnTo>
                      <a:pt x="4888" y="638"/>
                    </a:lnTo>
                    <a:lnTo>
                      <a:pt x="4477" y="751"/>
                    </a:lnTo>
                    <a:lnTo>
                      <a:pt x="4095" y="879"/>
                    </a:lnTo>
                    <a:lnTo>
                      <a:pt x="3712" y="1006"/>
                    </a:lnTo>
                    <a:lnTo>
                      <a:pt x="3358" y="1148"/>
                    </a:lnTo>
                    <a:lnTo>
                      <a:pt x="3032" y="1275"/>
                    </a:lnTo>
                    <a:lnTo>
                      <a:pt x="2721" y="1431"/>
                    </a:lnTo>
                    <a:lnTo>
                      <a:pt x="2423" y="1573"/>
                    </a:lnTo>
                    <a:lnTo>
                      <a:pt x="2154" y="1729"/>
                    </a:lnTo>
                    <a:lnTo>
                      <a:pt x="1899" y="1885"/>
                    </a:lnTo>
                    <a:lnTo>
                      <a:pt x="1658" y="2040"/>
                    </a:lnTo>
                    <a:lnTo>
                      <a:pt x="1432" y="2196"/>
                    </a:lnTo>
                    <a:lnTo>
                      <a:pt x="1233" y="2352"/>
                    </a:lnTo>
                    <a:lnTo>
                      <a:pt x="1049" y="2508"/>
                    </a:lnTo>
                    <a:lnTo>
                      <a:pt x="865" y="2664"/>
                    </a:lnTo>
                    <a:lnTo>
                      <a:pt x="723" y="2834"/>
                    </a:lnTo>
                    <a:lnTo>
                      <a:pt x="553" y="3018"/>
                    </a:lnTo>
                    <a:lnTo>
                      <a:pt x="412" y="3230"/>
                    </a:lnTo>
                    <a:lnTo>
                      <a:pt x="284" y="3443"/>
                    </a:lnTo>
                    <a:lnTo>
                      <a:pt x="185" y="3655"/>
                    </a:lnTo>
                    <a:lnTo>
                      <a:pt x="100" y="3882"/>
                    </a:lnTo>
                    <a:lnTo>
                      <a:pt x="43" y="4109"/>
                    </a:lnTo>
                    <a:lnTo>
                      <a:pt x="15" y="4335"/>
                    </a:lnTo>
                    <a:lnTo>
                      <a:pt x="1" y="4576"/>
                    </a:lnTo>
                    <a:lnTo>
                      <a:pt x="1" y="4803"/>
                    </a:lnTo>
                    <a:lnTo>
                      <a:pt x="43" y="5043"/>
                    </a:lnTo>
                    <a:lnTo>
                      <a:pt x="86" y="5270"/>
                    </a:lnTo>
                    <a:lnTo>
                      <a:pt x="171" y="5497"/>
                    </a:lnTo>
                    <a:lnTo>
                      <a:pt x="270" y="5723"/>
                    </a:lnTo>
                    <a:lnTo>
                      <a:pt x="383" y="5936"/>
                    </a:lnTo>
                    <a:lnTo>
                      <a:pt x="539" y="6148"/>
                    </a:lnTo>
                    <a:lnTo>
                      <a:pt x="709" y="6347"/>
                    </a:lnTo>
                    <a:lnTo>
                      <a:pt x="893" y="6531"/>
                    </a:lnTo>
                    <a:lnTo>
                      <a:pt x="1077" y="6715"/>
                    </a:lnTo>
                    <a:lnTo>
                      <a:pt x="1290" y="6899"/>
                    </a:lnTo>
                    <a:lnTo>
                      <a:pt x="1517" y="7083"/>
                    </a:lnTo>
                    <a:lnTo>
                      <a:pt x="1757" y="7267"/>
                    </a:lnTo>
                    <a:lnTo>
                      <a:pt x="2012" y="7437"/>
                    </a:lnTo>
                    <a:lnTo>
                      <a:pt x="2267" y="7622"/>
                    </a:lnTo>
                    <a:lnTo>
                      <a:pt x="2551" y="7792"/>
                    </a:lnTo>
                    <a:lnTo>
                      <a:pt x="3131" y="8132"/>
                    </a:lnTo>
                    <a:lnTo>
                      <a:pt x="3769" y="8457"/>
                    </a:lnTo>
                    <a:lnTo>
                      <a:pt x="4449" y="8769"/>
                    </a:lnTo>
                    <a:lnTo>
                      <a:pt x="5185" y="9066"/>
                    </a:lnTo>
                    <a:lnTo>
                      <a:pt x="5950" y="9350"/>
                    </a:lnTo>
                    <a:lnTo>
                      <a:pt x="6758" y="9619"/>
                    </a:lnTo>
                    <a:lnTo>
                      <a:pt x="7608" y="9874"/>
                    </a:lnTo>
                    <a:lnTo>
                      <a:pt x="8486" y="10101"/>
                    </a:lnTo>
                    <a:lnTo>
                      <a:pt x="9407" y="10313"/>
                    </a:lnTo>
                    <a:lnTo>
                      <a:pt x="10356" y="10497"/>
                    </a:lnTo>
                    <a:lnTo>
                      <a:pt x="11333" y="10667"/>
                    </a:lnTo>
                    <a:lnTo>
                      <a:pt x="12339" y="10823"/>
                    </a:lnTo>
                    <a:lnTo>
                      <a:pt x="13260" y="10922"/>
                    </a:lnTo>
                    <a:lnTo>
                      <a:pt x="14138" y="11021"/>
                    </a:lnTo>
                    <a:lnTo>
                      <a:pt x="14988" y="11106"/>
                    </a:lnTo>
                    <a:lnTo>
                      <a:pt x="15824" y="11177"/>
                    </a:lnTo>
                    <a:lnTo>
                      <a:pt x="16617" y="11220"/>
                    </a:lnTo>
                    <a:lnTo>
                      <a:pt x="17396" y="11262"/>
                    </a:lnTo>
                    <a:lnTo>
                      <a:pt x="18147" y="11290"/>
                    </a:lnTo>
                    <a:lnTo>
                      <a:pt x="18869" y="11305"/>
                    </a:lnTo>
                    <a:lnTo>
                      <a:pt x="19563" y="11305"/>
                    </a:lnTo>
                    <a:lnTo>
                      <a:pt x="20229" y="11290"/>
                    </a:lnTo>
                    <a:lnTo>
                      <a:pt x="20881" y="11262"/>
                    </a:lnTo>
                    <a:lnTo>
                      <a:pt x="21490" y="11234"/>
                    </a:lnTo>
                    <a:lnTo>
                      <a:pt x="22085" y="11191"/>
                    </a:lnTo>
                    <a:lnTo>
                      <a:pt x="22651" y="11135"/>
                    </a:lnTo>
                    <a:lnTo>
                      <a:pt x="23190" y="11078"/>
                    </a:lnTo>
                    <a:lnTo>
                      <a:pt x="23700" y="11007"/>
                    </a:lnTo>
                    <a:lnTo>
                      <a:pt x="24181" y="10922"/>
                    </a:lnTo>
                    <a:lnTo>
                      <a:pt x="24649" y="10823"/>
                    </a:lnTo>
                    <a:lnTo>
                      <a:pt x="25088" y="10738"/>
                    </a:lnTo>
                    <a:lnTo>
                      <a:pt x="25499" y="10625"/>
                    </a:lnTo>
                    <a:lnTo>
                      <a:pt x="25881" y="10511"/>
                    </a:lnTo>
                    <a:lnTo>
                      <a:pt x="26249" y="10398"/>
                    </a:lnTo>
                    <a:lnTo>
                      <a:pt x="26589" y="10271"/>
                    </a:lnTo>
                    <a:lnTo>
                      <a:pt x="26901" y="10143"/>
                    </a:lnTo>
                    <a:lnTo>
                      <a:pt x="27184" y="10016"/>
                    </a:lnTo>
                    <a:lnTo>
                      <a:pt x="27454" y="9874"/>
                    </a:lnTo>
                    <a:lnTo>
                      <a:pt x="27694" y="9732"/>
                    </a:lnTo>
                    <a:lnTo>
                      <a:pt x="27907" y="9576"/>
                    </a:lnTo>
                    <a:lnTo>
                      <a:pt x="28105" y="9435"/>
                    </a:lnTo>
                    <a:lnTo>
                      <a:pt x="28275" y="9279"/>
                    </a:lnTo>
                    <a:lnTo>
                      <a:pt x="28417" y="9123"/>
                    </a:lnTo>
                    <a:lnTo>
                      <a:pt x="28544" y="8967"/>
                    </a:lnTo>
                    <a:lnTo>
                      <a:pt x="28643" y="8783"/>
                    </a:lnTo>
                    <a:lnTo>
                      <a:pt x="28743" y="8585"/>
                    </a:lnTo>
                    <a:lnTo>
                      <a:pt x="28813" y="8372"/>
                    </a:lnTo>
                    <a:lnTo>
                      <a:pt x="28870" y="8146"/>
                    </a:lnTo>
                    <a:lnTo>
                      <a:pt x="28913" y="7905"/>
                    </a:lnTo>
                    <a:lnTo>
                      <a:pt x="28927" y="7650"/>
                    </a:lnTo>
                    <a:lnTo>
                      <a:pt x="28927" y="7381"/>
                    </a:lnTo>
                    <a:lnTo>
                      <a:pt x="28884" y="7097"/>
                    </a:lnTo>
                    <a:lnTo>
                      <a:pt x="28828" y="6814"/>
                    </a:lnTo>
                    <a:lnTo>
                      <a:pt x="28743" y="6503"/>
                    </a:lnTo>
                    <a:lnTo>
                      <a:pt x="28615" y="6205"/>
                    </a:lnTo>
                    <a:lnTo>
                      <a:pt x="28459" y="5893"/>
                    </a:lnTo>
                    <a:lnTo>
                      <a:pt x="28261" y="5568"/>
                    </a:lnTo>
                    <a:lnTo>
                      <a:pt x="28034" y="5256"/>
                    </a:lnTo>
                    <a:lnTo>
                      <a:pt x="27765" y="4930"/>
                    </a:lnTo>
                    <a:lnTo>
                      <a:pt x="27454" y="4604"/>
                    </a:lnTo>
                    <a:lnTo>
                      <a:pt x="27099" y="4279"/>
                    </a:lnTo>
                    <a:lnTo>
                      <a:pt x="26703" y="3953"/>
                    </a:lnTo>
                    <a:lnTo>
                      <a:pt x="26264" y="3641"/>
                    </a:lnTo>
                    <a:lnTo>
                      <a:pt x="25768" y="3329"/>
                    </a:lnTo>
                    <a:lnTo>
                      <a:pt x="25230" y="3018"/>
                    </a:lnTo>
                    <a:lnTo>
                      <a:pt x="24635" y="2706"/>
                    </a:lnTo>
                    <a:lnTo>
                      <a:pt x="23983" y="2423"/>
                    </a:lnTo>
                    <a:lnTo>
                      <a:pt x="23275" y="2125"/>
                    </a:lnTo>
                    <a:lnTo>
                      <a:pt x="22524" y="1856"/>
                    </a:lnTo>
                    <a:lnTo>
                      <a:pt x="21702" y="1587"/>
                    </a:lnTo>
                    <a:lnTo>
                      <a:pt x="20810" y="1346"/>
                    </a:lnTo>
                    <a:lnTo>
                      <a:pt x="19861" y="1105"/>
                    </a:lnTo>
                    <a:lnTo>
                      <a:pt x="18855" y="879"/>
                    </a:lnTo>
                    <a:lnTo>
                      <a:pt x="17764" y="681"/>
                    </a:lnTo>
                    <a:lnTo>
                      <a:pt x="16617" y="496"/>
                    </a:lnTo>
                    <a:lnTo>
                      <a:pt x="15399" y="326"/>
                    </a:lnTo>
                    <a:lnTo>
                      <a:pt x="14577" y="227"/>
                    </a:lnTo>
                    <a:lnTo>
                      <a:pt x="13798" y="156"/>
                    </a:lnTo>
                    <a:lnTo>
                      <a:pt x="13033" y="86"/>
                    </a:lnTo>
                    <a:lnTo>
                      <a:pt x="12282" y="43"/>
                    </a:lnTo>
                    <a:lnTo>
                      <a:pt x="11574" y="15"/>
                    </a:lnTo>
                    <a:lnTo>
                      <a:pt x="10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822125" y="1467675"/>
                <a:ext cx="723150" cy="282625"/>
              </a:xfrm>
              <a:custGeom>
                <a:avLst/>
                <a:gdLst/>
                <a:ahLst/>
                <a:cxnLst/>
                <a:rect l="l" t="t" r="r" b="b"/>
                <a:pathLst>
                  <a:path w="28926" h="11305" extrusionOk="0">
                    <a:moveTo>
                      <a:pt x="18033" y="1"/>
                    </a:moveTo>
                    <a:lnTo>
                      <a:pt x="17353" y="15"/>
                    </a:lnTo>
                    <a:lnTo>
                      <a:pt x="16630" y="43"/>
                    </a:lnTo>
                    <a:lnTo>
                      <a:pt x="15894" y="86"/>
                    </a:lnTo>
                    <a:lnTo>
                      <a:pt x="15129" y="156"/>
                    </a:lnTo>
                    <a:lnTo>
                      <a:pt x="14350" y="227"/>
                    </a:lnTo>
                    <a:lnTo>
                      <a:pt x="13528" y="326"/>
                    </a:lnTo>
                    <a:lnTo>
                      <a:pt x="12310" y="496"/>
                    </a:lnTo>
                    <a:lnTo>
                      <a:pt x="11162" y="681"/>
                    </a:lnTo>
                    <a:lnTo>
                      <a:pt x="10072" y="879"/>
                    </a:lnTo>
                    <a:lnTo>
                      <a:pt x="9066" y="1105"/>
                    </a:lnTo>
                    <a:lnTo>
                      <a:pt x="8117" y="1346"/>
                    </a:lnTo>
                    <a:lnTo>
                      <a:pt x="7224" y="1587"/>
                    </a:lnTo>
                    <a:lnTo>
                      <a:pt x="6403" y="1856"/>
                    </a:lnTo>
                    <a:lnTo>
                      <a:pt x="5652" y="2125"/>
                    </a:lnTo>
                    <a:lnTo>
                      <a:pt x="4944" y="2423"/>
                    </a:lnTo>
                    <a:lnTo>
                      <a:pt x="4292" y="2706"/>
                    </a:lnTo>
                    <a:lnTo>
                      <a:pt x="3697" y="3018"/>
                    </a:lnTo>
                    <a:lnTo>
                      <a:pt x="3159" y="3329"/>
                    </a:lnTo>
                    <a:lnTo>
                      <a:pt x="2663" y="3641"/>
                    </a:lnTo>
                    <a:lnTo>
                      <a:pt x="2224" y="3953"/>
                    </a:lnTo>
                    <a:lnTo>
                      <a:pt x="1827" y="4279"/>
                    </a:lnTo>
                    <a:lnTo>
                      <a:pt x="1473" y="4604"/>
                    </a:lnTo>
                    <a:lnTo>
                      <a:pt x="1162" y="4930"/>
                    </a:lnTo>
                    <a:lnTo>
                      <a:pt x="892" y="5256"/>
                    </a:lnTo>
                    <a:lnTo>
                      <a:pt x="666" y="5568"/>
                    </a:lnTo>
                    <a:lnTo>
                      <a:pt x="467" y="5893"/>
                    </a:lnTo>
                    <a:lnTo>
                      <a:pt x="312" y="6205"/>
                    </a:lnTo>
                    <a:lnTo>
                      <a:pt x="184" y="6503"/>
                    </a:lnTo>
                    <a:lnTo>
                      <a:pt x="99" y="6814"/>
                    </a:lnTo>
                    <a:lnTo>
                      <a:pt x="43" y="7097"/>
                    </a:lnTo>
                    <a:lnTo>
                      <a:pt x="0" y="7381"/>
                    </a:lnTo>
                    <a:lnTo>
                      <a:pt x="0" y="7650"/>
                    </a:lnTo>
                    <a:lnTo>
                      <a:pt x="14" y="7905"/>
                    </a:lnTo>
                    <a:lnTo>
                      <a:pt x="57" y="8146"/>
                    </a:lnTo>
                    <a:lnTo>
                      <a:pt x="113" y="8372"/>
                    </a:lnTo>
                    <a:lnTo>
                      <a:pt x="184" y="8585"/>
                    </a:lnTo>
                    <a:lnTo>
                      <a:pt x="283" y="8783"/>
                    </a:lnTo>
                    <a:lnTo>
                      <a:pt x="382" y="8967"/>
                    </a:lnTo>
                    <a:lnTo>
                      <a:pt x="510" y="9123"/>
                    </a:lnTo>
                    <a:lnTo>
                      <a:pt x="652" y="9279"/>
                    </a:lnTo>
                    <a:lnTo>
                      <a:pt x="822" y="9435"/>
                    </a:lnTo>
                    <a:lnTo>
                      <a:pt x="1020" y="9576"/>
                    </a:lnTo>
                    <a:lnTo>
                      <a:pt x="1232" y="9732"/>
                    </a:lnTo>
                    <a:lnTo>
                      <a:pt x="1473" y="9874"/>
                    </a:lnTo>
                    <a:lnTo>
                      <a:pt x="1742" y="10016"/>
                    </a:lnTo>
                    <a:lnTo>
                      <a:pt x="2026" y="10143"/>
                    </a:lnTo>
                    <a:lnTo>
                      <a:pt x="2337" y="10271"/>
                    </a:lnTo>
                    <a:lnTo>
                      <a:pt x="2677" y="10398"/>
                    </a:lnTo>
                    <a:lnTo>
                      <a:pt x="3046" y="10511"/>
                    </a:lnTo>
                    <a:lnTo>
                      <a:pt x="3428" y="10625"/>
                    </a:lnTo>
                    <a:lnTo>
                      <a:pt x="3839" y="10738"/>
                    </a:lnTo>
                    <a:lnTo>
                      <a:pt x="4278" y="10823"/>
                    </a:lnTo>
                    <a:lnTo>
                      <a:pt x="4745" y="10922"/>
                    </a:lnTo>
                    <a:lnTo>
                      <a:pt x="5227" y="11007"/>
                    </a:lnTo>
                    <a:lnTo>
                      <a:pt x="5737" y="11078"/>
                    </a:lnTo>
                    <a:lnTo>
                      <a:pt x="6275" y="11135"/>
                    </a:lnTo>
                    <a:lnTo>
                      <a:pt x="6842" y="11191"/>
                    </a:lnTo>
                    <a:lnTo>
                      <a:pt x="7437" y="11234"/>
                    </a:lnTo>
                    <a:lnTo>
                      <a:pt x="8046" y="11262"/>
                    </a:lnTo>
                    <a:lnTo>
                      <a:pt x="8698" y="11290"/>
                    </a:lnTo>
                    <a:lnTo>
                      <a:pt x="9363" y="11305"/>
                    </a:lnTo>
                    <a:lnTo>
                      <a:pt x="10057" y="11305"/>
                    </a:lnTo>
                    <a:lnTo>
                      <a:pt x="10780" y="11290"/>
                    </a:lnTo>
                    <a:lnTo>
                      <a:pt x="11531" y="11262"/>
                    </a:lnTo>
                    <a:lnTo>
                      <a:pt x="12296" y="11220"/>
                    </a:lnTo>
                    <a:lnTo>
                      <a:pt x="13103" y="11177"/>
                    </a:lnTo>
                    <a:lnTo>
                      <a:pt x="13939" y="11106"/>
                    </a:lnTo>
                    <a:lnTo>
                      <a:pt x="14789" y="11021"/>
                    </a:lnTo>
                    <a:lnTo>
                      <a:pt x="15667" y="10922"/>
                    </a:lnTo>
                    <a:lnTo>
                      <a:pt x="16588" y="10823"/>
                    </a:lnTo>
                    <a:lnTo>
                      <a:pt x="17593" y="10667"/>
                    </a:lnTo>
                    <a:lnTo>
                      <a:pt x="18571" y="10497"/>
                    </a:lnTo>
                    <a:lnTo>
                      <a:pt x="19520" y="10313"/>
                    </a:lnTo>
                    <a:lnTo>
                      <a:pt x="20441" y="10101"/>
                    </a:lnTo>
                    <a:lnTo>
                      <a:pt x="21319" y="9874"/>
                    </a:lnTo>
                    <a:lnTo>
                      <a:pt x="22169" y="9619"/>
                    </a:lnTo>
                    <a:lnTo>
                      <a:pt x="22976" y="9350"/>
                    </a:lnTo>
                    <a:lnTo>
                      <a:pt x="23741" y="9066"/>
                    </a:lnTo>
                    <a:lnTo>
                      <a:pt x="24478" y="8769"/>
                    </a:lnTo>
                    <a:lnTo>
                      <a:pt x="25158" y="8457"/>
                    </a:lnTo>
                    <a:lnTo>
                      <a:pt x="25795" y="8132"/>
                    </a:lnTo>
                    <a:lnTo>
                      <a:pt x="26376" y="7792"/>
                    </a:lnTo>
                    <a:lnTo>
                      <a:pt x="26659" y="7622"/>
                    </a:lnTo>
                    <a:lnTo>
                      <a:pt x="26914" y="7437"/>
                    </a:lnTo>
                    <a:lnTo>
                      <a:pt x="27169" y="7267"/>
                    </a:lnTo>
                    <a:lnTo>
                      <a:pt x="27410" y="7083"/>
                    </a:lnTo>
                    <a:lnTo>
                      <a:pt x="27637" y="6899"/>
                    </a:lnTo>
                    <a:lnTo>
                      <a:pt x="27835" y="6715"/>
                    </a:lnTo>
                    <a:lnTo>
                      <a:pt x="28033" y="6531"/>
                    </a:lnTo>
                    <a:lnTo>
                      <a:pt x="28218" y="6347"/>
                    </a:lnTo>
                    <a:lnTo>
                      <a:pt x="28388" y="6148"/>
                    </a:lnTo>
                    <a:lnTo>
                      <a:pt x="28529" y="5936"/>
                    </a:lnTo>
                    <a:lnTo>
                      <a:pt x="28657" y="5723"/>
                    </a:lnTo>
                    <a:lnTo>
                      <a:pt x="28756" y="5497"/>
                    </a:lnTo>
                    <a:lnTo>
                      <a:pt x="28841" y="5270"/>
                    </a:lnTo>
                    <a:lnTo>
                      <a:pt x="28883" y="5043"/>
                    </a:lnTo>
                    <a:lnTo>
                      <a:pt x="28926" y="4803"/>
                    </a:lnTo>
                    <a:lnTo>
                      <a:pt x="28926" y="4576"/>
                    </a:lnTo>
                    <a:lnTo>
                      <a:pt x="28912" y="4335"/>
                    </a:lnTo>
                    <a:lnTo>
                      <a:pt x="28883" y="4109"/>
                    </a:lnTo>
                    <a:lnTo>
                      <a:pt x="28827" y="3882"/>
                    </a:lnTo>
                    <a:lnTo>
                      <a:pt x="28742" y="3655"/>
                    </a:lnTo>
                    <a:lnTo>
                      <a:pt x="28643" y="3443"/>
                    </a:lnTo>
                    <a:lnTo>
                      <a:pt x="28515" y="3230"/>
                    </a:lnTo>
                    <a:lnTo>
                      <a:pt x="28373" y="3018"/>
                    </a:lnTo>
                    <a:lnTo>
                      <a:pt x="28203" y="2834"/>
                    </a:lnTo>
                    <a:lnTo>
                      <a:pt x="28048" y="2664"/>
                    </a:lnTo>
                    <a:lnTo>
                      <a:pt x="27878" y="2508"/>
                    </a:lnTo>
                    <a:lnTo>
                      <a:pt x="27693" y="2352"/>
                    </a:lnTo>
                    <a:lnTo>
                      <a:pt x="27495" y="2196"/>
                    </a:lnTo>
                    <a:lnTo>
                      <a:pt x="27268" y="2040"/>
                    </a:lnTo>
                    <a:lnTo>
                      <a:pt x="27028" y="1885"/>
                    </a:lnTo>
                    <a:lnTo>
                      <a:pt x="26773" y="1729"/>
                    </a:lnTo>
                    <a:lnTo>
                      <a:pt x="26504" y="1573"/>
                    </a:lnTo>
                    <a:lnTo>
                      <a:pt x="26206" y="1431"/>
                    </a:lnTo>
                    <a:lnTo>
                      <a:pt x="25894" y="1275"/>
                    </a:lnTo>
                    <a:lnTo>
                      <a:pt x="25554" y="1148"/>
                    </a:lnTo>
                    <a:lnTo>
                      <a:pt x="25215" y="1006"/>
                    </a:lnTo>
                    <a:lnTo>
                      <a:pt x="24832" y="879"/>
                    </a:lnTo>
                    <a:lnTo>
                      <a:pt x="24450" y="751"/>
                    </a:lnTo>
                    <a:lnTo>
                      <a:pt x="24039" y="638"/>
                    </a:lnTo>
                    <a:lnTo>
                      <a:pt x="23600" y="539"/>
                    </a:lnTo>
                    <a:lnTo>
                      <a:pt x="23146" y="440"/>
                    </a:lnTo>
                    <a:lnTo>
                      <a:pt x="22665" y="341"/>
                    </a:lnTo>
                    <a:lnTo>
                      <a:pt x="22169" y="256"/>
                    </a:lnTo>
                    <a:lnTo>
                      <a:pt x="21645" y="185"/>
                    </a:lnTo>
                    <a:lnTo>
                      <a:pt x="21107" y="128"/>
                    </a:lnTo>
                    <a:lnTo>
                      <a:pt x="20540" y="86"/>
                    </a:lnTo>
                    <a:lnTo>
                      <a:pt x="19945" y="43"/>
                    </a:lnTo>
                    <a:lnTo>
                      <a:pt x="19336" y="15"/>
                    </a:lnTo>
                    <a:lnTo>
                      <a:pt x="186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3710275" y="2205000"/>
                <a:ext cx="179575" cy="431000"/>
              </a:xfrm>
              <a:custGeom>
                <a:avLst/>
                <a:gdLst/>
                <a:ahLst/>
                <a:cxnLst/>
                <a:rect l="l" t="t" r="r" b="b"/>
                <a:pathLst>
                  <a:path w="7183" h="17240" extrusionOk="0">
                    <a:moveTo>
                      <a:pt x="908" y="0"/>
                    </a:moveTo>
                    <a:lnTo>
                      <a:pt x="780" y="14"/>
                    </a:lnTo>
                    <a:lnTo>
                      <a:pt x="667" y="57"/>
                    </a:lnTo>
                    <a:lnTo>
                      <a:pt x="568" y="113"/>
                    </a:lnTo>
                    <a:lnTo>
                      <a:pt x="483" y="184"/>
                    </a:lnTo>
                    <a:lnTo>
                      <a:pt x="398" y="269"/>
                    </a:lnTo>
                    <a:lnTo>
                      <a:pt x="341" y="368"/>
                    </a:lnTo>
                    <a:lnTo>
                      <a:pt x="313" y="482"/>
                    </a:lnTo>
                    <a:lnTo>
                      <a:pt x="298" y="609"/>
                    </a:lnTo>
                    <a:lnTo>
                      <a:pt x="1" y="16305"/>
                    </a:lnTo>
                    <a:lnTo>
                      <a:pt x="1" y="16432"/>
                    </a:lnTo>
                    <a:lnTo>
                      <a:pt x="43" y="16545"/>
                    </a:lnTo>
                    <a:lnTo>
                      <a:pt x="86" y="16645"/>
                    </a:lnTo>
                    <a:lnTo>
                      <a:pt x="157" y="16744"/>
                    </a:lnTo>
                    <a:lnTo>
                      <a:pt x="242" y="16815"/>
                    </a:lnTo>
                    <a:lnTo>
                      <a:pt x="355" y="16885"/>
                    </a:lnTo>
                    <a:lnTo>
                      <a:pt x="454" y="16914"/>
                    </a:lnTo>
                    <a:lnTo>
                      <a:pt x="582" y="16942"/>
                    </a:lnTo>
                    <a:lnTo>
                      <a:pt x="6545" y="17239"/>
                    </a:lnTo>
                    <a:lnTo>
                      <a:pt x="6574" y="17239"/>
                    </a:lnTo>
                    <a:lnTo>
                      <a:pt x="6687" y="17225"/>
                    </a:lnTo>
                    <a:lnTo>
                      <a:pt x="6800" y="17197"/>
                    </a:lnTo>
                    <a:lnTo>
                      <a:pt x="6900" y="17140"/>
                    </a:lnTo>
                    <a:lnTo>
                      <a:pt x="6999" y="17070"/>
                    </a:lnTo>
                    <a:lnTo>
                      <a:pt x="7069" y="16985"/>
                    </a:lnTo>
                    <a:lnTo>
                      <a:pt x="7126" y="16885"/>
                    </a:lnTo>
                    <a:lnTo>
                      <a:pt x="7169" y="16772"/>
                    </a:lnTo>
                    <a:lnTo>
                      <a:pt x="7183" y="16659"/>
                    </a:lnTo>
                    <a:lnTo>
                      <a:pt x="7183" y="16531"/>
                    </a:lnTo>
                    <a:lnTo>
                      <a:pt x="7154" y="16418"/>
                    </a:lnTo>
                    <a:lnTo>
                      <a:pt x="7098" y="16305"/>
                    </a:lnTo>
                    <a:lnTo>
                      <a:pt x="7027" y="16205"/>
                    </a:lnTo>
                    <a:lnTo>
                      <a:pt x="6942" y="16135"/>
                    </a:lnTo>
                    <a:lnTo>
                      <a:pt x="6843" y="16064"/>
                    </a:lnTo>
                    <a:lnTo>
                      <a:pt x="6730" y="16035"/>
                    </a:lnTo>
                    <a:lnTo>
                      <a:pt x="6602" y="16007"/>
                    </a:lnTo>
                    <a:lnTo>
                      <a:pt x="1233" y="15738"/>
                    </a:lnTo>
                    <a:lnTo>
                      <a:pt x="1517" y="638"/>
                    </a:lnTo>
                    <a:lnTo>
                      <a:pt x="1517" y="510"/>
                    </a:lnTo>
                    <a:lnTo>
                      <a:pt x="1474" y="397"/>
                    </a:lnTo>
                    <a:lnTo>
                      <a:pt x="1432" y="283"/>
                    </a:lnTo>
                    <a:lnTo>
                      <a:pt x="1347" y="198"/>
                    </a:lnTo>
                    <a:lnTo>
                      <a:pt x="1262" y="113"/>
                    </a:lnTo>
                    <a:lnTo>
                      <a:pt x="1163" y="57"/>
                    </a:lnTo>
                    <a:lnTo>
                      <a:pt x="1049" y="14"/>
                    </a:lnTo>
                    <a:lnTo>
                      <a:pt x="9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3339850" y="2779750"/>
                <a:ext cx="865550" cy="122550"/>
              </a:xfrm>
              <a:custGeom>
                <a:avLst/>
                <a:gdLst/>
                <a:ahLst/>
                <a:cxnLst/>
                <a:rect l="l" t="t" r="r" b="b"/>
                <a:pathLst>
                  <a:path w="34622" h="4902" extrusionOk="0">
                    <a:moveTo>
                      <a:pt x="33984" y="1"/>
                    </a:moveTo>
                    <a:lnTo>
                      <a:pt x="33870" y="15"/>
                    </a:lnTo>
                    <a:lnTo>
                      <a:pt x="33757" y="57"/>
                    </a:lnTo>
                    <a:lnTo>
                      <a:pt x="32978" y="397"/>
                    </a:lnTo>
                    <a:lnTo>
                      <a:pt x="32199" y="723"/>
                    </a:lnTo>
                    <a:lnTo>
                      <a:pt x="31420" y="1021"/>
                    </a:lnTo>
                    <a:lnTo>
                      <a:pt x="30641" y="1318"/>
                    </a:lnTo>
                    <a:lnTo>
                      <a:pt x="29847" y="1587"/>
                    </a:lnTo>
                    <a:lnTo>
                      <a:pt x="29068" y="1842"/>
                    </a:lnTo>
                    <a:lnTo>
                      <a:pt x="28275" y="2083"/>
                    </a:lnTo>
                    <a:lnTo>
                      <a:pt x="27482" y="2295"/>
                    </a:lnTo>
                    <a:lnTo>
                      <a:pt x="26674" y="2508"/>
                    </a:lnTo>
                    <a:lnTo>
                      <a:pt x="25881" y="2692"/>
                    </a:lnTo>
                    <a:lnTo>
                      <a:pt x="25074" y="2876"/>
                    </a:lnTo>
                    <a:lnTo>
                      <a:pt x="24266" y="3018"/>
                    </a:lnTo>
                    <a:lnTo>
                      <a:pt x="23459" y="3160"/>
                    </a:lnTo>
                    <a:lnTo>
                      <a:pt x="22651" y="3287"/>
                    </a:lnTo>
                    <a:lnTo>
                      <a:pt x="21844" y="3386"/>
                    </a:lnTo>
                    <a:lnTo>
                      <a:pt x="21037" y="3471"/>
                    </a:lnTo>
                    <a:lnTo>
                      <a:pt x="20385" y="3542"/>
                    </a:lnTo>
                    <a:lnTo>
                      <a:pt x="19733" y="3585"/>
                    </a:lnTo>
                    <a:lnTo>
                      <a:pt x="19082" y="3613"/>
                    </a:lnTo>
                    <a:lnTo>
                      <a:pt x="18416" y="3641"/>
                    </a:lnTo>
                    <a:lnTo>
                      <a:pt x="17764" y="3655"/>
                    </a:lnTo>
                    <a:lnTo>
                      <a:pt x="17113" y="3670"/>
                    </a:lnTo>
                    <a:lnTo>
                      <a:pt x="16461" y="3655"/>
                    </a:lnTo>
                    <a:lnTo>
                      <a:pt x="15810" y="3641"/>
                    </a:lnTo>
                    <a:lnTo>
                      <a:pt x="15158" y="3613"/>
                    </a:lnTo>
                    <a:lnTo>
                      <a:pt x="14506" y="3570"/>
                    </a:lnTo>
                    <a:lnTo>
                      <a:pt x="13841" y="3528"/>
                    </a:lnTo>
                    <a:lnTo>
                      <a:pt x="13189" y="3457"/>
                    </a:lnTo>
                    <a:lnTo>
                      <a:pt x="12537" y="3386"/>
                    </a:lnTo>
                    <a:lnTo>
                      <a:pt x="11886" y="3301"/>
                    </a:lnTo>
                    <a:lnTo>
                      <a:pt x="11234" y="3216"/>
                    </a:lnTo>
                    <a:lnTo>
                      <a:pt x="10597" y="3103"/>
                    </a:lnTo>
                    <a:lnTo>
                      <a:pt x="9718" y="2947"/>
                    </a:lnTo>
                    <a:lnTo>
                      <a:pt x="8868" y="2777"/>
                    </a:lnTo>
                    <a:lnTo>
                      <a:pt x="8061" y="2593"/>
                    </a:lnTo>
                    <a:lnTo>
                      <a:pt x="7268" y="2395"/>
                    </a:lnTo>
                    <a:lnTo>
                      <a:pt x="6517" y="2196"/>
                    </a:lnTo>
                    <a:lnTo>
                      <a:pt x="5795" y="1984"/>
                    </a:lnTo>
                    <a:lnTo>
                      <a:pt x="5100" y="1771"/>
                    </a:lnTo>
                    <a:lnTo>
                      <a:pt x="4463" y="1559"/>
                    </a:lnTo>
                    <a:lnTo>
                      <a:pt x="3854" y="1346"/>
                    </a:lnTo>
                    <a:lnTo>
                      <a:pt x="3287" y="1134"/>
                    </a:lnTo>
                    <a:lnTo>
                      <a:pt x="2777" y="936"/>
                    </a:lnTo>
                    <a:lnTo>
                      <a:pt x="2296" y="737"/>
                    </a:lnTo>
                    <a:lnTo>
                      <a:pt x="1871" y="553"/>
                    </a:lnTo>
                    <a:lnTo>
                      <a:pt x="1502" y="383"/>
                    </a:lnTo>
                    <a:lnTo>
                      <a:pt x="1177" y="227"/>
                    </a:lnTo>
                    <a:lnTo>
                      <a:pt x="907" y="86"/>
                    </a:lnTo>
                    <a:lnTo>
                      <a:pt x="794" y="29"/>
                    </a:lnTo>
                    <a:lnTo>
                      <a:pt x="681" y="15"/>
                    </a:lnTo>
                    <a:lnTo>
                      <a:pt x="553" y="15"/>
                    </a:lnTo>
                    <a:lnTo>
                      <a:pt x="440" y="29"/>
                    </a:lnTo>
                    <a:lnTo>
                      <a:pt x="327" y="72"/>
                    </a:lnTo>
                    <a:lnTo>
                      <a:pt x="228" y="142"/>
                    </a:lnTo>
                    <a:lnTo>
                      <a:pt x="143" y="227"/>
                    </a:lnTo>
                    <a:lnTo>
                      <a:pt x="72" y="326"/>
                    </a:lnTo>
                    <a:lnTo>
                      <a:pt x="29" y="440"/>
                    </a:lnTo>
                    <a:lnTo>
                      <a:pt x="1" y="567"/>
                    </a:lnTo>
                    <a:lnTo>
                      <a:pt x="1" y="681"/>
                    </a:lnTo>
                    <a:lnTo>
                      <a:pt x="15" y="794"/>
                    </a:lnTo>
                    <a:lnTo>
                      <a:pt x="72" y="907"/>
                    </a:lnTo>
                    <a:lnTo>
                      <a:pt x="128" y="1006"/>
                    </a:lnTo>
                    <a:lnTo>
                      <a:pt x="213" y="1091"/>
                    </a:lnTo>
                    <a:lnTo>
                      <a:pt x="313" y="1162"/>
                    </a:lnTo>
                    <a:lnTo>
                      <a:pt x="539" y="1276"/>
                    </a:lnTo>
                    <a:lnTo>
                      <a:pt x="1092" y="1545"/>
                    </a:lnTo>
                    <a:lnTo>
                      <a:pt x="1488" y="1729"/>
                    </a:lnTo>
                    <a:lnTo>
                      <a:pt x="1956" y="1927"/>
                    </a:lnTo>
                    <a:lnTo>
                      <a:pt x="2494" y="2140"/>
                    </a:lnTo>
                    <a:lnTo>
                      <a:pt x="3103" y="2380"/>
                    </a:lnTo>
                    <a:lnTo>
                      <a:pt x="3783" y="2635"/>
                    </a:lnTo>
                    <a:lnTo>
                      <a:pt x="4534" y="2890"/>
                    </a:lnTo>
                    <a:lnTo>
                      <a:pt x="5341" y="3145"/>
                    </a:lnTo>
                    <a:lnTo>
                      <a:pt x="6220" y="3400"/>
                    </a:lnTo>
                    <a:lnTo>
                      <a:pt x="7169" y="3641"/>
                    </a:lnTo>
                    <a:lnTo>
                      <a:pt x="8160" y="3882"/>
                    </a:lnTo>
                    <a:lnTo>
                      <a:pt x="9223" y="4109"/>
                    </a:lnTo>
                    <a:lnTo>
                      <a:pt x="10342" y="4321"/>
                    </a:lnTo>
                    <a:lnTo>
                      <a:pt x="11192" y="4449"/>
                    </a:lnTo>
                    <a:lnTo>
                      <a:pt x="12042" y="4562"/>
                    </a:lnTo>
                    <a:lnTo>
                      <a:pt x="12906" y="4675"/>
                    </a:lnTo>
                    <a:lnTo>
                      <a:pt x="13756" y="4746"/>
                    </a:lnTo>
                    <a:lnTo>
                      <a:pt x="14620" y="4817"/>
                    </a:lnTo>
                    <a:lnTo>
                      <a:pt x="15484" y="4859"/>
                    </a:lnTo>
                    <a:lnTo>
                      <a:pt x="16348" y="4888"/>
                    </a:lnTo>
                    <a:lnTo>
                      <a:pt x="17198" y="4902"/>
                    </a:lnTo>
                    <a:lnTo>
                      <a:pt x="18189" y="4888"/>
                    </a:lnTo>
                    <a:lnTo>
                      <a:pt x="19167" y="4845"/>
                    </a:lnTo>
                    <a:lnTo>
                      <a:pt x="20144" y="4789"/>
                    </a:lnTo>
                    <a:lnTo>
                      <a:pt x="21122" y="4704"/>
                    </a:lnTo>
                    <a:lnTo>
                      <a:pt x="21957" y="4619"/>
                    </a:lnTo>
                    <a:lnTo>
                      <a:pt x="22793" y="4505"/>
                    </a:lnTo>
                    <a:lnTo>
                      <a:pt x="23629" y="4378"/>
                    </a:lnTo>
                    <a:lnTo>
                      <a:pt x="24465" y="4236"/>
                    </a:lnTo>
                    <a:lnTo>
                      <a:pt x="25300" y="4080"/>
                    </a:lnTo>
                    <a:lnTo>
                      <a:pt x="26122" y="3910"/>
                    </a:lnTo>
                    <a:lnTo>
                      <a:pt x="26958" y="3712"/>
                    </a:lnTo>
                    <a:lnTo>
                      <a:pt x="27779" y="3500"/>
                    </a:lnTo>
                    <a:lnTo>
                      <a:pt x="28601" y="3273"/>
                    </a:lnTo>
                    <a:lnTo>
                      <a:pt x="29422" y="3018"/>
                    </a:lnTo>
                    <a:lnTo>
                      <a:pt x="30230" y="2763"/>
                    </a:lnTo>
                    <a:lnTo>
                      <a:pt x="31037" y="2480"/>
                    </a:lnTo>
                    <a:lnTo>
                      <a:pt x="31859" y="2182"/>
                    </a:lnTo>
                    <a:lnTo>
                      <a:pt x="32652" y="1871"/>
                    </a:lnTo>
                    <a:lnTo>
                      <a:pt x="33460" y="1531"/>
                    </a:lnTo>
                    <a:lnTo>
                      <a:pt x="34253" y="1191"/>
                    </a:lnTo>
                    <a:lnTo>
                      <a:pt x="34366" y="1120"/>
                    </a:lnTo>
                    <a:lnTo>
                      <a:pt x="34451" y="1035"/>
                    </a:lnTo>
                    <a:lnTo>
                      <a:pt x="34522" y="950"/>
                    </a:lnTo>
                    <a:lnTo>
                      <a:pt x="34579" y="836"/>
                    </a:lnTo>
                    <a:lnTo>
                      <a:pt x="34607" y="723"/>
                    </a:lnTo>
                    <a:lnTo>
                      <a:pt x="34621" y="610"/>
                    </a:lnTo>
                    <a:lnTo>
                      <a:pt x="34607" y="482"/>
                    </a:lnTo>
                    <a:lnTo>
                      <a:pt x="34565" y="369"/>
                    </a:lnTo>
                    <a:lnTo>
                      <a:pt x="34508" y="256"/>
                    </a:lnTo>
                    <a:lnTo>
                      <a:pt x="34423" y="171"/>
                    </a:lnTo>
                    <a:lnTo>
                      <a:pt x="34324" y="100"/>
                    </a:lnTo>
                    <a:lnTo>
                      <a:pt x="34225" y="43"/>
                    </a:lnTo>
                    <a:lnTo>
                      <a:pt x="34111" y="15"/>
                    </a:lnTo>
                    <a:lnTo>
                      <a:pt x="339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3644425" y="3004625"/>
                <a:ext cx="22915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865" extrusionOk="0">
                    <a:moveTo>
                      <a:pt x="340" y="1"/>
                    </a:moveTo>
                    <a:lnTo>
                      <a:pt x="269" y="29"/>
                    </a:lnTo>
                    <a:lnTo>
                      <a:pt x="184" y="72"/>
                    </a:lnTo>
                    <a:lnTo>
                      <a:pt x="128" y="128"/>
                    </a:lnTo>
                    <a:lnTo>
                      <a:pt x="71" y="185"/>
                    </a:lnTo>
                    <a:lnTo>
                      <a:pt x="28" y="256"/>
                    </a:lnTo>
                    <a:lnTo>
                      <a:pt x="14" y="341"/>
                    </a:lnTo>
                    <a:lnTo>
                      <a:pt x="0" y="426"/>
                    </a:lnTo>
                    <a:lnTo>
                      <a:pt x="14" y="511"/>
                    </a:lnTo>
                    <a:lnTo>
                      <a:pt x="28" y="596"/>
                    </a:lnTo>
                    <a:lnTo>
                      <a:pt x="71" y="667"/>
                    </a:lnTo>
                    <a:lnTo>
                      <a:pt x="128" y="737"/>
                    </a:lnTo>
                    <a:lnTo>
                      <a:pt x="184" y="780"/>
                    </a:lnTo>
                    <a:lnTo>
                      <a:pt x="269" y="822"/>
                    </a:lnTo>
                    <a:lnTo>
                      <a:pt x="340" y="851"/>
                    </a:lnTo>
                    <a:lnTo>
                      <a:pt x="425" y="865"/>
                    </a:lnTo>
                    <a:lnTo>
                      <a:pt x="8726" y="865"/>
                    </a:lnTo>
                    <a:lnTo>
                      <a:pt x="8811" y="851"/>
                    </a:lnTo>
                    <a:lnTo>
                      <a:pt x="8896" y="822"/>
                    </a:lnTo>
                    <a:lnTo>
                      <a:pt x="8967" y="780"/>
                    </a:lnTo>
                    <a:lnTo>
                      <a:pt x="9038" y="737"/>
                    </a:lnTo>
                    <a:lnTo>
                      <a:pt x="9094" y="667"/>
                    </a:lnTo>
                    <a:lnTo>
                      <a:pt x="9123" y="596"/>
                    </a:lnTo>
                    <a:lnTo>
                      <a:pt x="9151" y="511"/>
                    </a:lnTo>
                    <a:lnTo>
                      <a:pt x="9165" y="426"/>
                    </a:lnTo>
                    <a:lnTo>
                      <a:pt x="9151" y="341"/>
                    </a:lnTo>
                    <a:lnTo>
                      <a:pt x="9123" y="256"/>
                    </a:lnTo>
                    <a:lnTo>
                      <a:pt x="9094" y="185"/>
                    </a:lnTo>
                    <a:lnTo>
                      <a:pt x="9038" y="128"/>
                    </a:lnTo>
                    <a:lnTo>
                      <a:pt x="8967" y="72"/>
                    </a:lnTo>
                    <a:lnTo>
                      <a:pt x="8896" y="29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D39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348350" y="2265200"/>
                <a:ext cx="19055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4959" extrusionOk="0">
                    <a:moveTo>
                      <a:pt x="7225" y="0"/>
                    </a:moveTo>
                    <a:lnTo>
                      <a:pt x="7140" y="14"/>
                    </a:lnTo>
                    <a:lnTo>
                      <a:pt x="7055" y="29"/>
                    </a:lnTo>
                    <a:lnTo>
                      <a:pt x="6970" y="71"/>
                    </a:lnTo>
                    <a:lnTo>
                      <a:pt x="199" y="4151"/>
                    </a:lnTo>
                    <a:lnTo>
                      <a:pt x="128" y="4207"/>
                    </a:lnTo>
                    <a:lnTo>
                      <a:pt x="72" y="4264"/>
                    </a:lnTo>
                    <a:lnTo>
                      <a:pt x="29" y="4349"/>
                    </a:lnTo>
                    <a:lnTo>
                      <a:pt x="1" y="4420"/>
                    </a:lnTo>
                    <a:lnTo>
                      <a:pt x="1" y="4505"/>
                    </a:lnTo>
                    <a:lnTo>
                      <a:pt x="1" y="4590"/>
                    </a:lnTo>
                    <a:lnTo>
                      <a:pt x="15" y="4661"/>
                    </a:lnTo>
                    <a:lnTo>
                      <a:pt x="58" y="4746"/>
                    </a:lnTo>
                    <a:lnTo>
                      <a:pt x="128" y="4831"/>
                    </a:lnTo>
                    <a:lnTo>
                      <a:pt x="213" y="4901"/>
                    </a:lnTo>
                    <a:lnTo>
                      <a:pt x="313" y="4944"/>
                    </a:lnTo>
                    <a:lnTo>
                      <a:pt x="426" y="4958"/>
                    </a:lnTo>
                    <a:lnTo>
                      <a:pt x="539" y="4944"/>
                    </a:lnTo>
                    <a:lnTo>
                      <a:pt x="638" y="4887"/>
                    </a:lnTo>
                    <a:lnTo>
                      <a:pt x="7424" y="808"/>
                    </a:lnTo>
                    <a:lnTo>
                      <a:pt x="7494" y="751"/>
                    </a:lnTo>
                    <a:lnTo>
                      <a:pt x="7551" y="680"/>
                    </a:lnTo>
                    <a:lnTo>
                      <a:pt x="7594" y="609"/>
                    </a:lnTo>
                    <a:lnTo>
                      <a:pt x="7622" y="539"/>
                    </a:lnTo>
                    <a:lnTo>
                      <a:pt x="7622" y="454"/>
                    </a:lnTo>
                    <a:lnTo>
                      <a:pt x="7622" y="369"/>
                    </a:lnTo>
                    <a:lnTo>
                      <a:pt x="7608" y="284"/>
                    </a:lnTo>
                    <a:lnTo>
                      <a:pt x="7565" y="213"/>
                    </a:lnTo>
                    <a:lnTo>
                      <a:pt x="7509" y="142"/>
                    </a:lnTo>
                    <a:lnTo>
                      <a:pt x="7452" y="85"/>
                    </a:lnTo>
                    <a:lnTo>
                      <a:pt x="7381" y="43"/>
                    </a:lnTo>
                    <a:lnTo>
                      <a:pt x="7296" y="14"/>
                    </a:lnTo>
                    <a:lnTo>
                      <a:pt x="7225" y="0"/>
                    </a:lnTo>
                    <a:close/>
                  </a:path>
                </a:pathLst>
              </a:custGeom>
              <a:solidFill>
                <a:srgbClr val="D39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984750" y="2265200"/>
                <a:ext cx="19090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7636" h="4378" extrusionOk="0">
                    <a:moveTo>
                      <a:pt x="383" y="0"/>
                    </a:moveTo>
                    <a:lnTo>
                      <a:pt x="298" y="29"/>
                    </a:lnTo>
                    <a:lnTo>
                      <a:pt x="227" y="57"/>
                    </a:lnTo>
                    <a:lnTo>
                      <a:pt x="156" y="99"/>
                    </a:lnTo>
                    <a:lnTo>
                      <a:pt x="99" y="156"/>
                    </a:lnTo>
                    <a:lnTo>
                      <a:pt x="43" y="241"/>
                    </a:lnTo>
                    <a:lnTo>
                      <a:pt x="14" y="312"/>
                    </a:lnTo>
                    <a:lnTo>
                      <a:pt x="0" y="397"/>
                    </a:lnTo>
                    <a:lnTo>
                      <a:pt x="0" y="482"/>
                    </a:lnTo>
                    <a:lnTo>
                      <a:pt x="14" y="567"/>
                    </a:lnTo>
                    <a:lnTo>
                      <a:pt x="57" y="638"/>
                    </a:lnTo>
                    <a:lnTo>
                      <a:pt x="99" y="709"/>
                    </a:lnTo>
                    <a:lnTo>
                      <a:pt x="156" y="765"/>
                    </a:lnTo>
                    <a:lnTo>
                      <a:pt x="227" y="808"/>
                    </a:lnTo>
                    <a:lnTo>
                      <a:pt x="7012" y="4335"/>
                    </a:lnTo>
                    <a:lnTo>
                      <a:pt x="7097" y="4363"/>
                    </a:lnTo>
                    <a:lnTo>
                      <a:pt x="7196" y="4377"/>
                    </a:lnTo>
                    <a:lnTo>
                      <a:pt x="7324" y="4363"/>
                    </a:lnTo>
                    <a:lnTo>
                      <a:pt x="7423" y="4321"/>
                    </a:lnTo>
                    <a:lnTo>
                      <a:pt x="7508" y="4250"/>
                    </a:lnTo>
                    <a:lnTo>
                      <a:pt x="7550" y="4207"/>
                    </a:lnTo>
                    <a:lnTo>
                      <a:pt x="7579" y="4151"/>
                    </a:lnTo>
                    <a:lnTo>
                      <a:pt x="7621" y="4066"/>
                    </a:lnTo>
                    <a:lnTo>
                      <a:pt x="7635" y="3981"/>
                    </a:lnTo>
                    <a:lnTo>
                      <a:pt x="7635" y="3896"/>
                    </a:lnTo>
                    <a:lnTo>
                      <a:pt x="7607" y="3825"/>
                    </a:lnTo>
                    <a:lnTo>
                      <a:pt x="7579" y="3740"/>
                    </a:lnTo>
                    <a:lnTo>
                      <a:pt x="7536" y="3683"/>
                    </a:lnTo>
                    <a:lnTo>
                      <a:pt x="7479" y="3612"/>
                    </a:lnTo>
                    <a:lnTo>
                      <a:pt x="7395" y="3570"/>
                    </a:lnTo>
                    <a:lnTo>
                      <a:pt x="623" y="57"/>
                    </a:lnTo>
                    <a:lnTo>
                      <a:pt x="538" y="14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D39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636900" y="513975"/>
                <a:ext cx="2388675" cy="1146375"/>
              </a:xfrm>
              <a:custGeom>
                <a:avLst/>
                <a:gdLst/>
                <a:ahLst/>
                <a:cxnLst/>
                <a:rect l="l" t="t" r="r" b="b"/>
                <a:pathLst>
                  <a:path w="95547" h="45855" extrusionOk="0">
                    <a:moveTo>
                      <a:pt x="50373" y="1"/>
                    </a:moveTo>
                    <a:lnTo>
                      <a:pt x="48758" y="15"/>
                    </a:lnTo>
                    <a:lnTo>
                      <a:pt x="47936" y="29"/>
                    </a:lnTo>
                    <a:lnTo>
                      <a:pt x="47115" y="58"/>
                    </a:lnTo>
                    <a:lnTo>
                      <a:pt x="46279" y="86"/>
                    </a:lnTo>
                    <a:lnTo>
                      <a:pt x="45443" y="128"/>
                    </a:lnTo>
                    <a:lnTo>
                      <a:pt x="43800" y="242"/>
                    </a:lnTo>
                    <a:lnTo>
                      <a:pt x="42199" y="369"/>
                    </a:lnTo>
                    <a:lnTo>
                      <a:pt x="40641" y="511"/>
                    </a:lnTo>
                    <a:lnTo>
                      <a:pt x="39125" y="681"/>
                    </a:lnTo>
                    <a:lnTo>
                      <a:pt x="37638" y="879"/>
                    </a:lnTo>
                    <a:lnTo>
                      <a:pt x="36193" y="1077"/>
                    </a:lnTo>
                    <a:lnTo>
                      <a:pt x="34791" y="1304"/>
                    </a:lnTo>
                    <a:lnTo>
                      <a:pt x="33417" y="1559"/>
                    </a:lnTo>
                    <a:lnTo>
                      <a:pt x="32085" y="1814"/>
                    </a:lnTo>
                    <a:lnTo>
                      <a:pt x="30796" y="2083"/>
                    </a:lnTo>
                    <a:lnTo>
                      <a:pt x="29535" y="2381"/>
                    </a:lnTo>
                    <a:lnTo>
                      <a:pt x="28317" y="2678"/>
                    </a:lnTo>
                    <a:lnTo>
                      <a:pt x="27127" y="2990"/>
                    </a:lnTo>
                    <a:lnTo>
                      <a:pt x="25980" y="3316"/>
                    </a:lnTo>
                    <a:lnTo>
                      <a:pt x="24861" y="3656"/>
                    </a:lnTo>
                    <a:lnTo>
                      <a:pt x="23784" y="3996"/>
                    </a:lnTo>
                    <a:lnTo>
                      <a:pt x="22736" y="4364"/>
                    </a:lnTo>
                    <a:lnTo>
                      <a:pt x="21730" y="4718"/>
                    </a:lnTo>
                    <a:lnTo>
                      <a:pt x="20753" y="5086"/>
                    </a:lnTo>
                    <a:lnTo>
                      <a:pt x="19804" y="5469"/>
                    </a:lnTo>
                    <a:lnTo>
                      <a:pt x="18897" y="5851"/>
                    </a:lnTo>
                    <a:lnTo>
                      <a:pt x="18019" y="6234"/>
                    </a:lnTo>
                    <a:lnTo>
                      <a:pt x="17183" y="6616"/>
                    </a:lnTo>
                    <a:lnTo>
                      <a:pt x="16362" y="6999"/>
                    </a:lnTo>
                    <a:lnTo>
                      <a:pt x="15582" y="7395"/>
                    </a:lnTo>
                    <a:lnTo>
                      <a:pt x="14832" y="7792"/>
                    </a:lnTo>
                    <a:lnTo>
                      <a:pt x="14109" y="8174"/>
                    </a:lnTo>
                    <a:lnTo>
                      <a:pt x="13429" y="8557"/>
                    </a:lnTo>
                    <a:lnTo>
                      <a:pt x="12764" y="8953"/>
                    </a:lnTo>
                    <a:lnTo>
                      <a:pt x="12140" y="9336"/>
                    </a:lnTo>
                    <a:lnTo>
                      <a:pt x="11545" y="9704"/>
                    </a:lnTo>
                    <a:lnTo>
                      <a:pt x="10979" y="10087"/>
                    </a:lnTo>
                    <a:lnTo>
                      <a:pt x="10965" y="9548"/>
                    </a:lnTo>
                    <a:lnTo>
                      <a:pt x="10936" y="9010"/>
                    </a:lnTo>
                    <a:lnTo>
                      <a:pt x="10908" y="8486"/>
                    </a:lnTo>
                    <a:lnTo>
                      <a:pt x="10880" y="7962"/>
                    </a:lnTo>
                    <a:lnTo>
                      <a:pt x="10823" y="7438"/>
                    </a:lnTo>
                    <a:lnTo>
                      <a:pt x="10766" y="6928"/>
                    </a:lnTo>
                    <a:lnTo>
                      <a:pt x="10695" y="6418"/>
                    </a:lnTo>
                    <a:lnTo>
                      <a:pt x="10625" y="5922"/>
                    </a:lnTo>
                    <a:lnTo>
                      <a:pt x="10455" y="6135"/>
                    </a:lnTo>
                    <a:lnTo>
                      <a:pt x="9973" y="6786"/>
                    </a:lnTo>
                    <a:lnTo>
                      <a:pt x="9647" y="7254"/>
                    </a:lnTo>
                    <a:lnTo>
                      <a:pt x="9251" y="7820"/>
                    </a:lnTo>
                    <a:lnTo>
                      <a:pt x="8811" y="8472"/>
                    </a:lnTo>
                    <a:lnTo>
                      <a:pt x="8330" y="9223"/>
                    </a:lnTo>
                    <a:lnTo>
                      <a:pt x="7806" y="10058"/>
                    </a:lnTo>
                    <a:lnTo>
                      <a:pt x="7253" y="10979"/>
                    </a:lnTo>
                    <a:lnTo>
                      <a:pt x="6687" y="11971"/>
                    </a:lnTo>
                    <a:lnTo>
                      <a:pt x="6106" y="13047"/>
                    </a:lnTo>
                    <a:lnTo>
                      <a:pt x="5511" y="14209"/>
                    </a:lnTo>
                    <a:lnTo>
                      <a:pt x="4902" y="15427"/>
                    </a:lnTo>
                    <a:lnTo>
                      <a:pt x="4604" y="16065"/>
                    </a:lnTo>
                    <a:lnTo>
                      <a:pt x="4321" y="16716"/>
                    </a:lnTo>
                    <a:lnTo>
                      <a:pt x="4023" y="17382"/>
                    </a:lnTo>
                    <a:lnTo>
                      <a:pt x="3726" y="18062"/>
                    </a:lnTo>
                    <a:lnTo>
                      <a:pt x="3443" y="18756"/>
                    </a:lnTo>
                    <a:lnTo>
                      <a:pt x="3174" y="19478"/>
                    </a:lnTo>
                    <a:lnTo>
                      <a:pt x="2890" y="20201"/>
                    </a:lnTo>
                    <a:lnTo>
                      <a:pt x="2635" y="20952"/>
                    </a:lnTo>
                    <a:lnTo>
                      <a:pt x="2366" y="21702"/>
                    </a:lnTo>
                    <a:lnTo>
                      <a:pt x="2125" y="22467"/>
                    </a:lnTo>
                    <a:lnTo>
                      <a:pt x="1885" y="23246"/>
                    </a:lnTo>
                    <a:lnTo>
                      <a:pt x="1658" y="24054"/>
                    </a:lnTo>
                    <a:lnTo>
                      <a:pt x="1431" y="24861"/>
                    </a:lnTo>
                    <a:lnTo>
                      <a:pt x="1233" y="25669"/>
                    </a:lnTo>
                    <a:lnTo>
                      <a:pt x="1035" y="26505"/>
                    </a:lnTo>
                    <a:lnTo>
                      <a:pt x="850" y="27340"/>
                    </a:lnTo>
                    <a:lnTo>
                      <a:pt x="695" y="28190"/>
                    </a:lnTo>
                    <a:lnTo>
                      <a:pt x="539" y="29054"/>
                    </a:lnTo>
                    <a:lnTo>
                      <a:pt x="411" y="29933"/>
                    </a:lnTo>
                    <a:lnTo>
                      <a:pt x="298" y="30811"/>
                    </a:lnTo>
                    <a:lnTo>
                      <a:pt x="199" y="31703"/>
                    </a:lnTo>
                    <a:lnTo>
                      <a:pt x="114" y="32596"/>
                    </a:lnTo>
                    <a:lnTo>
                      <a:pt x="57" y="33502"/>
                    </a:lnTo>
                    <a:lnTo>
                      <a:pt x="15" y="34423"/>
                    </a:lnTo>
                    <a:lnTo>
                      <a:pt x="1" y="35344"/>
                    </a:lnTo>
                    <a:lnTo>
                      <a:pt x="1" y="36279"/>
                    </a:lnTo>
                    <a:lnTo>
                      <a:pt x="29" y="37214"/>
                    </a:lnTo>
                    <a:lnTo>
                      <a:pt x="86" y="38149"/>
                    </a:lnTo>
                    <a:lnTo>
                      <a:pt x="156" y="39098"/>
                    </a:lnTo>
                    <a:lnTo>
                      <a:pt x="270" y="40047"/>
                    </a:lnTo>
                    <a:lnTo>
                      <a:pt x="397" y="41010"/>
                    </a:lnTo>
                    <a:lnTo>
                      <a:pt x="553" y="41973"/>
                    </a:lnTo>
                    <a:lnTo>
                      <a:pt x="737" y="42936"/>
                    </a:lnTo>
                    <a:lnTo>
                      <a:pt x="950" y="43914"/>
                    </a:lnTo>
                    <a:lnTo>
                      <a:pt x="1190" y="44877"/>
                    </a:lnTo>
                    <a:lnTo>
                      <a:pt x="1460" y="45855"/>
                    </a:lnTo>
                    <a:lnTo>
                      <a:pt x="1785" y="45160"/>
                    </a:lnTo>
                    <a:lnTo>
                      <a:pt x="2168" y="44311"/>
                    </a:lnTo>
                    <a:lnTo>
                      <a:pt x="2664" y="43163"/>
                    </a:lnTo>
                    <a:lnTo>
                      <a:pt x="3259" y="41761"/>
                    </a:lnTo>
                    <a:lnTo>
                      <a:pt x="3924" y="40103"/>
                    </a:lnTo>
                    <a:lnTo>
                      <a:pt x="4661" y="38234"/>
                    </a:lnTo>
                    <a:lnTo>
                      <a:pt x="5043" y="37228"/>
                    </a:lnTo>
                    <a:lnTo>
                      <a:pt x="5426" y="36165"/>
                    </a:lnTo>
                    <a:lnTo>
                      <a:pt x="5823" y="35075"/>
                    </a:lnTo>
                    <a:lnTo>
                      <a:pt x="6219" y="33941"/>
                    </a:lnTo>
                    <a:lnTo>
                      <a:pt x="6616" y="32780"/>
                    </a:lnTo>
                    <a:lnTo>
                      <a:pt x="7012" y="31576"/>
                    </a:lnTo>
                    <a:lnTo>
                      <a:pt x="7395" y="30343"/>
                    </a:lnTo>
                    <a:lnTo>
                      <a:pt x="7777" y="29097"/>
                    </a:lnTo>
                    <a:lnTo>
                      <a:pt x="8146" y="27808"/>
                    </a:lnTo>
                    <a:lnTo>
                      <a:pt x="8514" y="26519"/>
                    </a:lnTo>
                    <a:lnTo>
                      <a:pt x="8854" y="25201"/>
                    </a:lnTo>
                    <a:lnTo>
                      <a:pt x="9180" y="23884"/>
                    </a:lnTo>
                    <a:lnTo>
                      <a:pt x="9491" y="22552"/>
                    </a:lnTo>
                    <a:lnTo>
                      <a:pt x="9775" y="21207"/>
                    </a:lnTo>
                    <a:lnTo>
                      <a:pt x="10044" y="19861"/>
                    </a:lnTo>
                    <a:lnTo>
                      <a:pt x="10270" y="18515"/>
                    </a:lnTo>
                    <a:lnTo>
                      <a:pt x="10483" y="17184"/>
                    </a:lnTo>
                    <a:lnTo>
                      <a:pt x="10653" y="15838"/>
                    </a:lnTo>
                    <a:lnTo>
                      <a:pt x="13118" y="16150"/>
                    </a:lnTo>
                    <a:lnTo>
                      <a:pt x="14492" y="16320"/>
                    </a:lnTo>
                    <a:lnTo>
                      <a:pt x="15979" y="16490"/>
                    </a:lnTo>
                    <a:lnTo>
                      <a:pt x="17551" y="16645"/>
                    </a:lnTo>
                    <a:lnTo>
                      <a:pt x="19209" y="16815"/>
                    </a:lnTo>
                    <a:lnTo>
                      <a:pt x="20951" y="16985"/>
                    </a:lnTo>
                    <a:lnTo>
                      <a:pt x="22793" y="17141"/>
                    </a:lnTo>
                    <a:lnTo>
                      <a:pt x="24705" y="17297"/>
                    </a:lnTo>
                    <a:lnTo>
                      <a:pt x="26688" y="17453"/>
                    </a:lnTo>
                    <a:lnTo>
                      <a:pt x="28756" y="17580"/>
                    </a:lnTo>
                    <a:lnTo>
                      <a:pt x="30895" y="17722"/>
                    </a:lnTo>
                    <a:lnTo>
                      <a:pt x="33105" y="17835"/>
                    </a:lnTo>
                    <a:lnTo>
                      <a:pt x="35372" y="17934"/>
                    </a:lnTo>
                    <a:lnTo>
                      <a:pt x="37709" y="18019"/>
                    </a:lnTo>
                    <a:lnTo>
                      <a:pt x="40103" y="18090"/>
                    </a:lnTo>
                    <a:lnTo>
                      <a:pt x="42568" y="18147"/>
                    </a:lnTo>
                    <a:lnTo>
                      <a:pt x="45061" y="18175"/>
                    </a:lnTo>
                    <a:lnTo>
                      <a:pt x="47625" y="18189"/>
                    </a:lnTo>
                    <a:lnTo>
                      <a:pt x="50231" y="18161"/>
                    </a:lnTo>
                    <a:lnTo>
                      <a:pt x="52866" y="18133"/>
                    </a:lnTo>
                    <a:lnTo>
                      <a:pt x="55557" y="18062"/>
                    </a:lnTo>
                    <a:lnTo>
                      <a:pt x="58291" y="17963"/>
                    </a:lnTo>
                    <a:lnTo>
                      <a:pt x="61054" y="17835"/>
                    </a:lnTo>
                    <a:lnTo>
                      <a:pt x="63844" y="17679"/>
                    </a:lnTo>
                    <a:lnTo>
                      <a:pt x="66663" y="17481"/>
                    </a:lnTo>
                    <a:lnTo>
                      <a:pt x="68094" y="17368"/>
                    </a:lnTo>
                    <a:lnTo>
                      <a:pt x="69510" y="17254"/>
                    </a:lnTo>
                    <a:lnTo>
                      <a:pt x="70955" y="17127"/>
                    </a:lnTo>
                    <a:lnTo>
                      <a:pt x="72386" y="16985"/>
                    </a:lnTo>
                    <a:lnTo>
                      <a:pt x="73831" y="16830"/>
                    </a:lnTo>
                    <a:lnTo>
                      <a:pt x="75276" y="16674"/>
                    </a:lnTo>
                    <a:lnTo>
                      <a:pt x="76735" y="16504"/>
                    </a:lnTo>
                    <a:lnTo>
                      <a:pt x="78194" y="16334"/>
                    </a:lnTo>
                    <a:lnTo>
                      <a:pt x="79653" y="16135"/>
                    </a:lnTo>
                    <a:lnTo>
                      <a:pt x="81112" y="15937"/>
                    </a:lnTo>
                    <a:lnTo>
                      <a:pt x="82571" y="15725"/>
                    </a:lnTo>
                    <a:lnTo>
                      <a:pt x="84044" y="15512"/>
                    </a:lnTo>
                    <a:lnTo>
                      <a:pt x="84214" y="16858"/>
                    </a:lnTo>
                    <a:lnTo>
                      <a:pt x="84412" y="18204"/>
                    </a:lnTo>
                    <a:lnTo>
                      <a:pt x="84639" y="19549"/>
                    </a:lnTo>
                    <a:lnTo>
                      <a:pt x="84894" y="20909"/>
                    </a:lnTo>
                    <a:lnTo>
                      <a:pt x="85177" y="22269"/>
                    </a:lnTo>
                    <a:lnTo>
                      <a:pt x="85489" y="23615"/>
                    </a:lnTo>
                    <a:lnTo>
                      <a:pt x="85815" y="24946"/>
                    </a:lnTo>
                    <a:lnTo>
                      <a:pt x="86155" y="26278"/>
                    </a:lnTo>
                    <a:lnTo>
                      <a:pt x="86523" y="27581"/>
                    </a:lnTo>
                    <a:lnTo>
                      <a:pt x="86891" y="28870"/>
                    </a:lnTo>
                    <a:lnTo>
                      <a:pt x="87274" y="30145"/>
                    </a:lnTo>
                    <a:lnTo>
                      <a:pt x="87670" y="31377"/>
                    </a:lnTo>
                    <a:lnTo>
                      <a:pt x="88067" y="32596"/>
                    </a:lnTo>
                    <a:lnTo>
                      <a:pt x="88464" y="33786"/>
                    </a:lnTo>
                    <a:lnTo>
                      <a:pt x="88860" y="34933"/>
                    </a:lnTo>
                    <a:lnTo>
                      <a:pt x="89257" y="36038"/>
                    </a:lnTo>
                    <a:lnTo>
                      <a:pt x="89654" y="37100"/>
                    </a:lnTo>
                    <a:lnTo>
                      <a:pt x="90036" y="38120"/>
                    </a:lnTo>
                    <a:lnTo>
                      <a:pt x="90773" y="40018"/>
                    </a:lnTo>
                    <a:lnTo>
                      <a:pt x="91453" y="41690"/>
                    </a:lnTo>
                    <a:lnTo>
                      <a:pt x="92062" y="43121"/>
                    </a:lnTo>
                    <a:lnTo>
                      <a:pt x="92557" y="44282"/>
                    </a:lnTo>
                    <a:lnTo>
                      <a:pt x="92940" y="45146"/>
                    </a:lnTo>
                    <a:lnTo>
                      <a:pt x="93280" y="45855"/>
                    </a:lnTo>
                    <a:lnTo>
                      <a:pt x="93521" y="45387"/>
                    </a:lnTo>
                    <a:lnTo>
                      <a:pt x="93747" y="44920"/>
                    </a:lnTo>
                    <a:lnTo>
                      <a:pt x="93946" y="44438"/>
                    </a:lnTo>
                    <a:lnTo>
                      <a:pt x="94144" y="43956"/>
                    </a:lnTo>
                    <a:lnTo>
                      <a:pt x="94328" y="43475"/>
                    </a:lnTo>
                    <a:lnTo>
                      <a:pt x="94498" y="42979"/>
                    </a:lnTo>
                    <a:lnTo>
                      <a:pt x="94654" y="42483"/>
                    </a:lnTo>
                    <a:lnTo>
                      <a:pt x="94796" y="41987"/>
                    </a:lnTo>
                    <a:lnTo>
                      <a:pt x="94923" y="41492"/>
                    </a:lnTo>
                    <a:lnTo>
                      <a:pt x="95036" y="40996"/>
                    </a:lnTo>
                    <a:lnTo>
                      <a:pt x="95136" y="40486"/>
                    </a:lnTo>
                    <a:lnTo>
                      <a:pt x="95235" y="39990"/>
                    </a:lnTo>
                    <a:lnTo>
                      <a:pt x="95306" y="39480"/>
                    </a:lnTo>
                    <a:lnTo>
                      <a:pt x="95376" y="38970"/>
                    </a:lnTo>
                    <a:lnTo>
                      <a:pt x="95433" y="38460"/>
                    </a:lnTo>
                    <a:lnTo>
                      <a:pt x="95476" y="37950"/>
                    </a:lnTo>
                    <a:lnTo>
                      <a:pt x="95518" y="37426"/>
                    </a:lnTo>
                    <a:lnTo>
                      <a:pt x="95532" y="36916"/>
                    </a:lnTo>
                    <a:lnTo>
                      <a:pt x="95546" y="36392"/>
                    </a:lnTo>
                    <a:lnTo>
                      <a:pt x="95546" y="35882"/>
                    </a:lnTo>
                    <a:lnTo>
                      <a:pt x="95546" y="35358"/>
                    </a:lnTo>
                    <a:lnTo>
                      <a:pt x="95532" y="34848"/>
                    </a:lnTo>
                    <a:lnTo>
                      <a:pt x="95504" y="34324"/>
                    </a:lnTo>
                    <a:lnTo>
                      <a:pt x="95461" y="33800"/>
                    </a:lnTo>
                    <a:lnTo>
                      <a:pt x="95419" y="33290"/>
                    </a:lnTo>
                    <a:lnTo>
                      <a:pt x="95362" y="32766"/>
                    </a:lnTo>
                    <a:lnTo>
                      <a:pt x="95221" y="31717"/>
                    </a:lnTo>
                    <a:lnTo>
                      <a:pt x="95065" y="30683"/>
                    </a:lnTo>
                    <a:lnTo>
                      <a:pt x="94866" y="29649"/>
                    </a:lnTo>
                    <a:lnTo>
                      <a:pt x="94640" y="28629"/>
                    </a:lnTo>
                    <a:lnTo>
                      <a:pt x="94385" y="27595"/>
                    </a:lnTo>
                    <a:lnTo>
                      <a:pt x="94116" y="26590"/>
                    </a:lnTo>
                    <a:lnTo>
                      <a:pt x="93818" y="25570"/>
                    </a:lnTo>
                    <a:lnTo>
                      <a:pt x="93492" y="24578"/>
                    </a:lnTo>
                    <a:lnTo>
                      <a:pt x="93152" y="23586"/>
                    </a:lnTo>
                    <a:lnTo>
                      <a:pt x="92798" y="22623"/>
                    </a:lnTo>
                    <a:lnTo>
                      <a:pt x="92430" y="21660"/>
                    </a:lnTo>
                    <a:lnTo>
                      <a:pt x="92047" y="20711"/>
                    </a:lnTo>
                    <a:lnTo>
                      <a:pt x="91651" y="19790"/>
                    </a:lnTo>
                    <a:lnTo>
                      <a:pt x="91254" y="18884"/>
                    </a:lnTo>
                    <a:lnTo>
                      <a:pt x="90843" y="17991"/>
                    </a:lnTo>
                    <a:lnTo>
                      <a:pt x="90433" y="17113"/>
                    </a:lnTo>
                    <a:lnTo>
                      <a:pt x="90022" y="16263"/>
                    </a:lnTo>
                    <a:lnTo>
                      <a:pt x="89597" y="15441"/>
                    </a:lnTo>
                    <a:lnTo>
                      <a:pt x="89186" y="14648"/>
                    </a:lnTo>
                    <a:lnTo>
                      <a:pt x="91297" y="14251"/>
                    </a:lnTo>
                    <a:lnTo>
                      <a:pt x="91028" y="13996"/>
                    </a:lnTo>
                    <a:lnTo>
                      <a:pt x="90702" y="13699"/>
                    </a:lnTo>
                    <a:lnTo>
                      <a:pt x="90234" y="13302"/>
                    </a:lnTo>
                    <a:lnTo>
                      <a:pt x="89654" y="12821"/>
                    </a:lnTo>
                    <a:lnTo>
                      <a:pt x="88931" y="12254"/>
                    </a:lnTo>
                    <a:lnTo>
                      <a:pt x="88095" y="11617"/>
                    </a:lnTo>
                    <a:lnTo>
                      <a:pt x="87118" y="10923"/>
                    </a:lnTo>
                    <a:lnTo>
                      <a:pt x="86537" y="9945"/>
                    </a:lnTo>
                    <a:lnTo>
                      <a:pt x="85999" y="9053"/>
                    </a:lnTo>
                    <a:lnTo>
                      <a:pt x="85092" y="7579"/>
                    </a:lnTo>
                    <a:lnTo>
                      <a:pt x="84441" y="6517"/>
                    </a:lnTo>
                    <a:lnTo>
                      <a:pt x="84228" y="6163"/>
                    </a:lnTo>
                    <a:lnTo>
                      <a:pt x="84115" y="5922"/>
                    </a:lnTo>
                    <a:lnTo>
                      <a:pt x="84002" y="6630"/>
                    </a:lnTo>
                    <a:lnTo>
                      <a:pt x="83917" y="7339"/>
                    </a:lnTo>
                    <a:lnTo>
                      <a:pt x="83860" y="8061"/>
                    </a:lnTo>
                    <a:lnTo>
                      <a:pt x="83803" y="8798"/>
                    </a:lnTo>
                    <a:lnTo>
                      <a:pt x="83095" y="8387"/>
                    </a:lnTo>
                    <a:lnTo>
                      <a:pt x="82344" y="7962"/>
                    </a:lnTo>
                    <a:lnTo>
                      <a:pt x="81565" y="7551"/>
                    </a:lnTo>
                    <a:lnTo>
                      <a:pt x="80758" y="7126"/>
                    </a:lnTo>
                    <a:lnTo>
                      <a:pt x="79922" y="6701"/>
                    </a:lnTo>
                    <a:lnTo>
                      <a:pt x="79044" y="6276"/>
                    </a:lnTo>
                    <a:lnTo>
                      <a:pt x="78137" y="5865"/>
                    </a:lnTo>
                    <a:lnTo>
                      <a:pt x="77202" y="5455"/>
                    </a:lnTo>
                    <a:lnTo>
                      <a:pt x="76239" y="5044"/>
                    </a:lnTo>
                    <a:lnTo>
                      <a:pt x="75233" y="4633"/>
                    </a:lnTo>
                    <a:lnTo>
                      <a:pt x="74213" y="4251"/>
                    </a:lnTo>
                    <a:lnTo>
                      <a:pt x="73151" y="3854"/>
                    </a:lnTo>
                    <a:lnTo>
                      <a:pt x="72046" y="3486"/>
                    </a:lnTo>
                    <a:lnTo>
                      <a:pt x="70927" y="3117"/>
                    </a:lnTo>
                    <a:lnTo>
                      <a:pt x="69779" y="2777"/>
                    </a:lnTo>
                    <a:lnTo>
                      <a:pt x="68590" y="2437"/>
                    </a:lnTo>
                    <a:lnTo>
                      <a:pt x="67371" y="2126"/>
                    </a:lnTo>
                    <a:lnTo>
                      <a:pt x="66125" y="1814"/>
                    </a:lnTo>
                    <a:lnTo>
                      <a:pt x="64850" y="1531"/>
                    </a:lnTo>
                    <a:lnTo>
                      <a:pt x="63532" y="1276"/>
                    </a:lnTo>
                    <a:lnTo>
                      <a:pt x="62187" y="1035"/>
                    </a:lnTo>
                    <a:lnTo>
                      <a:pt x="60827" y="808"/>
                    </a:lnTo>
                    <a:lnTo>
                      <a:pt x="59425" y="610"/>
                    </a:lnTo>
                    <a:lnTo>
                      <a:pt x="57994" y="440"/>
                    </a:lnTo>
                    <a:lnTo>
                      <a:pt x="56521" y="298"/>
                    </a:lnTo>
                    <a:lnTo>
                      <a:pt x="55033" y="185"/>
                    </a:lnTo>
                    <a:lnTo>
                      <a:pt x="53503" y="86"/>
                    </a:lnTo>
                    <a:lnTo>
                      <a:pt x="51959" y="29"/>
                    </a:lnTo>
                    <a:lnTo>
                      <a:pt x="503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>
              <a:off x="2443035" y="583950"/>
              <a:ext cx="429000" cy="429000"/>
              <a:chOff x="5468897" y="-1141900"/>
              <a:chExt cx="429000" cy="429000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5468897" y="-1141900"/>
                <a:ext cx="429000" cy="429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15"/>
              <p:cNvGrpSpPr/>
              <p:nvPr/>
            </p:nvGrpSpPr>
            <p:grpSpPr>
              <a:xfrm>
                <a:off x="5573135" y="-1035276"/>
                <a:ext cx="220378" cy="215533"/>
                <a:chOff x="966125" y="980125"/>
                <a:chExt cx="950725" cy="929825"/>
              </a:xfrm>
            </p:grpSpPr>
            <p:sp>
              <p:nvSpPr>
                <p:cNvPr id="92" name="Google Shape;92;p15"/>
                <p:cNvSpPr/>
                <p:nvPr/>
              </p:nvSpPr>
              <p:spPr>
                <a:xfrm>
                  <a:off x="966125" y="980125"/>
                  <a:ext cx="211275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1" h="8452" extrusionOk="0">
                      <a:moveTo>
                        <a:pt x="4226" y="0"/>
                      </a:moveTo>
                      <a:lnTo>
                        <a:pt x="4005" y="15"/>
                      </a:lnTo>
                      <a:lnTo>
                        <a:pt x="3800" y="30"/>
                      </a:lnTo>
                      <a:lnTo>
                        <a:pt x="3580" y="59"/>
                      </a:lnTo>
                      <a:lnTo>
                        <a:pt x="3375" y="88"/>
                      </a:lnTo>
                      <a:lnTo>
                        <a:pt x="3169" y="147"/>
                      </a:lnTo>
                      <a:lnTo>
                        <a:pt x="2979" y="191"/>
                      </a:lnTo>
                      <a:lnTo>
                        <a:pt x="2773" y="265"/>
                      </a:lnTo>
                      <a:lnTo>
                        <a:pt x="2582" y="338"/>
                      </a:lnTo>
                      <a:lnTo>
                        <a:pt x="2392" y="426"/>
                      </a:lnTo>
                      <a:lnTo>
                        <a:pt x="2216" y="514"/>
                      </a:lnTo>
                      <a:lnTo>
                        <a:pt x="2040" y="617"/>
                      </a:lnTo>
                      <a:lnTo>
                        <a:pt x="1863" y="734"/>
                      </a:lnTo>
                      <a:lnTo>
                        <a:pt x="1702" y="851"/>
                      </a:lnTo>
                      <a:lnTo>
                        <a:pt x="1541" y="969"/>
                      </a:lnTo>
                      <a:lnTo>
                        <a:pt x="1394" y="1101"/>
                      </a:lnTo>
                      <a:lnTo>
                        <a:pt x="1247" y="1248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51" y="1702"/>
                      </a:lnTo>
                      <a:lnTo>
                        <a:pt x="719" y="1864"/>
                      </a:lnTo>
                      <a:lnTo>
                        <a:pt x="616" y="2040"/>
                      </a:lnTo>
                      <a:lnTo>
                        <a:pt x="514" y="2216"/>
                      </a:lnTo>
                      <a:lnTo>
                        <a:pt x="426" y="2407"/>
                      </a:lnTo>
                      <a:lnTo>
                        <a:pt x="338" y="2583"/>
                      </a:lnTo>
                      <a:lnTo>
                        <a:pt x="264" y="2773"/>
                      </a:lnTo>
                      <a:lnTo>
                        <a:pt x="191" y="2979"/>
                      </a:lnTo>
                      <a:lnTo>
                        <a:pt x="132" y="3169"/>
                      </a:lnTo>
                      <a:lnTo>
                        <a:pt x="88" y="3375"/>
                      </a:lnTo>
                      <a:lnTo>
                        <a:pt x="59" y="3595"/>
                      </a:lnTo>
                      <a:lnTo>
                        <a:pt x="30" y="3800"/>
                      </a:lnTo>
                      <a:lnTo>
                        <a:pt x="15" y="4020"/>
                      </a:lnTo>
                      <a:lnTo>
                        <a:pt x="0" y="4226"/>
                      </a:lnTo>
                      <a:lnTo>
                        <a:pt x="15" y="4446"/>
                      </a:lnTo>
                      <a:lnTo>
                        <a:pt x="30" y="4666"/>
                      </a:lnTo>
                      <a:lnTo>
                        <a:pt x="59" y="4871"/>
                      </a:lnTo>
                      <a:lnTo>
                        <a:pt x="88" y="5077"/>
                      </a:lnTo>
                      <a:lnTo>
                        <a:pt x="132" y="5282"/>
                      </a:lnTo>
                      <a:lnTo>
                        <a:pt x="191" y="5488"/>
                      </a:lnTo>
                      <a:lnTo>
                        <a:pt x="264" y="5678"/>
                      </a:lnTo>
                      <a:lnTo>
                        <a:pt x="338" y="5869"/>
                      </a:lnTo>
                      <a:lnTo>
                        <a:pt x="426" y="6060"/>
                      </a:lnTo>
                      <a:lnTo>
                        <a:pt x="514" y="6250"/>
                      </a:lnTo>
                      <a:lnTo>
                        <a:pt x="616" y="6426"/>
                      </a:lnTo>
                      <a:lnTo>
                        <a:pt x="719" y="6588"/>
                      </a:lnTo>
                      <a:lnTo>
                        <a:pt x="851" y="6764"/>
                      </a:lnTo>
                      <a:lnTo>
                        <a:pt x="969" y="6925"/>
                      </a:lnTo>
                      <a:lnTo>
                        <a:pt x="1101" y="7072"/>
                      </a:lnTo>
                      <a:lnTo>
                        <a:pt x="1247" y="7219"/>
                      </a:lnTo>
                      <a:lnTo>
                        <a:pt x="1394" y="7365"/>
                      </a:lnTo>
                      <a:lnTo>
                        <a:pt x="1541" y="7497"/>
                      </a:lnTo>
                      <a:lnTo>
                        <a:pt x="1702" y="7615"/>
                      </a:lnTo>
                      <a:lnTo>
                        <a:pt x="1863" y="7732"/>
                      </a:lnTo>
                      <a:lnTo>
                        <a:pt x="2040" y="7850"/>
                      </a:lnTo>
                      <a:lnTo>
                        <a:pt x="2216" y="7952"/>
                      </a:lnTo>
                      <a:lnTo>
                        <a:pt x="2392" y="8040"/>
                      </a:lnTo>
                      <a:lnTo>
                        <a:pt x="2582" y="8128"/>
                      </a:lnTo>
                      <a:lnTo>
                        <a:pt x="2773" y="8202"/>
                      </a:lnTo>
                      <a:lnTo>
                        <a:pt x="2979" y="8260"/>
                      </a:lnTo>
                      <a:lnTo>
                        <a:pt x="3169" y="8319"/>
                      </a:lnTo>
                      <a:lnTo>
                        <a:pt x="3375" y="8363"/>
                      </a:lnTo>
                      <a:lnTo>
                        <a:pt x="3580" y="8407"/>
                      </a:lnTo>
                      <a:lnTo>
                        <a:pt x="3800" y="8436"/>
                      </a:lnTo>
                      <a:lnTo>
                        <a:pt x="4005" y="8451"/>
                      </a:lnTo>
                      <a:lnTo>
                        <a:pt x="4446" y="8451"/>
                      </a:lnTo>
                      <a:lnTo>
                        <a:pt x="4666" y="8436"/>
                      </a:lnTo>
                      <a:lnTo>
                        <a:pt x="4871" y="8407"/>
                      </a:lnTo>
                      <a:lnTo>
                        <a:pt x="5076" y="8363"/>
                      </a:lnTo>
                      <a:lnTo>
                        <a:pt x="5282" y="8319"/>
                      </a:lnTo>
                      <a:lnTo>
                        <a:pt x="5487" y="8260"/>
                      </a:lnTo>
                      <a:lnTo>
                        <a:pt x="5678" y="8202"/>
                      </a:lnTo>
                      <a:lnTo>
                        <a:pt x="5869" y="8128"/>
                      </a:lnTo>
                      <a:lnTo>
                        <a:pt x="6059" y="8040"/>
                      </a:lnTo>
                      <a:lnTo>
                        <a:pt x="6236" y="7952"/>
                      </a:lnTo>
                      <a:lnTo>
                        <a:pt x="6426" y="7850"/>
                      </a:lnTo>
                      <a:lnTo>
                        <a:pt x="6588" y="7732"/>
                      </a:lnTo>
                      <a:lnTo>
                        <a:pt x="6764" y="7615"/>
                      </a:lnTo>
                      <a:lnTo>
                        <a:pt x="6910" y="7497"/>
                      </a:lnTo>
                      <a:lnTo>
                        <a:pt x="7072" y="7365"/>
                      </a:lnTo>
                      <a:lnTo>
                        <a:pt x="7218" y="7219"/>
                      </a:lnTo>
                      <a:lnTo>
                        <a:pt x="7351" y="7072"/>
                      </a:lnTo>
                      <a:lnTo>
                        <a:pt x="7483" y="6925"/>
                      </a:lnTo>
                      <a:lnTo>
                        <a:pt x="7615" y="6764"/>
                      </a:lnTo>
                      <a:lnTo>
                        <a:pt x="7732" y="6588"/>
                      </a:lnTo>
                      <a:lnTo>
                        <a:pt x="7835" y="6426"/>
                      </a:lnTo>
                      <a:lnTo>
                        <a:pt x="7937" y="6250"/>
                      </a:lnTo>
                      <a:lnTo>
                        <a:pt x="8040" y="6060"/>
                      </a:lnTo>
                      <a:lnTo>
                        <a:pt x="8128" y="5869"/>
                      </a:lnTo>
                      <a:lnTo>
                        <a:pt x="8201" y="5678"/>
                      </a:lnTo>
                      <a:lnTo>
                        <a:pt x="8260" y="5488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407" y="4871"/>
                      </a:lnTo>
                      <a:lnTo>
                        <a:pt x="8436" y="4666"/>
                      </a:lnTo>
                      <a:lnTo>
                        <a:pt x="8451" y="4446"/>
                      </a:lnTo>
                      <a:lnTo>
                        <a:pt x="8451" y="4226"/>
                      </a:lnTo>
                      <a:lnTo>
                        <a:pt x="8451" y="4020"/>
                      </a:lnTo>
                      <a:lnTo>
                        <a:pt x="8436" y="3800"/>
                      </a:lnTo>
                      <a:lnTo>
                        <a:pt x="8407" y="3595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0" y="2979"/>
                      </a:lnTo>
                      <a:lnTo>
                        <a:pt x="8201" y="2773"/>
                      </a:lnTo>
                      <a:lnTo>
                        <a:pt x="8128" y="2583"/>
                      </a:lnTo>
                      <a:lnTo>
                        <a:pt x="8040" y="2407"/>
                      </a:lnTo>
                      <a:lnTo>
                        <a:pt x="7937" y="2216"/>
                      </a:lnTo>
                      <a:lnTo>
                        <a:pt x="7835" y="2040"/>
                      </a:lnTo>
                      <a:lnTo>
                        <a:pt x="7732" y="1864"/>
                      </a:lnTo>
                      <a:lnTo>
                        <a:pt x="7615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18" y="1248"/>
                      </a:lnTo>
                      <a:lnTo>
                        <a:pt x="7072" y="1101"/>
                      </a:lnTo>
                      <a:lnTo>
                        <a:pt x="6910" y="969"/>
                      </a:lnTo>
                      <a:lnTo>
                        <a:pt x="6764" y="851"/>
                      </a:lnTo>
                      <a:lnTo>
                        <a:pt x="6588" y="734"/>
                      </a:lnTo>
                      <a:lnTo>
                        <a:pt x="6426" y="617"/>
                      </a:lnTo>
                      <a:lnTo>
                        <a:pt x="6236" y="514"/>
                      </a:lnTo>
                      <a:lnTo>
                        <a:pt x="6059" y="426"/>
                      </a:lnTo>
                      <a:lnTo>
                        <a:pt x="5869" y="338"/>
                      </a:lnTo>
                      <a:lnTo>
                        <a:pt x="5678" y="265"/>
                      </a:lnTo>
                      <a:lnTo>
                        <a:pt x="5487" y="191"/>
                      </a:lnTo>
                      <a:lnTo>
                        <a:pt x="5282" y="147"/>
                      </a:lnTo>
                      <a:lnTo>
                        <a:pt x="5076" y="88"/>
                      </a:lnTo>
                      <a:lnTo>
                        <a:pt x="4871" y="59"/>
                      </a:lnTo>
                      <a:lnTo>
                        <a:pt x="4666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999850" y="1538000"/>
                  <a:ext cx="878850" cy="37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4" h="14878" extrusionOk="0">
                      <a:moveTo>
                        <a:pt x="3478" y="0"/>
                      </a:moveTo>
                      <a:lnTo>
                        <a:pt x="3155" y="15"/>
                      </a:lnTo>
                      <a:lnTo>
                        <a:pt x="2818" y="59"/>
                      </a:lnTo>
                      <a:lnTo>
                        <a:pt x="2495" y="118"/>
                      </a:lnTo>
                      <a:lnTo>
                        <a:pt x="2187" y="221"/>
                      </a:lnTo>
                      <a:lnTo>
                        <a:pt x="1879" y="367"/>
                      </a:lnTo>
                      <a:lnTo>
                        <a:pt x="1718" y="441"/>
                      </a:lnTo>
                      <a:lnTo>
                        <a:pt x="1571" y="529"/>
                      </a:lnTo>
                      <a:lnTo>
                        <a:pt x="1424" y="631"/>
                      </a:lnTo>
                      <a:lnTo>
                        <a:pt x="1292" y="734"/>
                      </a:lnTo>
                      <a:lnTo>
                        <a:pt x="1028" y="954"/>
                      </a:lnTo>
                      <a:lnTo>
                        <a:pt x="808" y="1204"/>
                      </a:lnTo>
                      <a:lnTo>
                        <a:pt x="603" y="1468"/>
                      </a:lnTo>
                      <a:lnTo>
                        <a:pt x="426" y="1746"/>
                      </a:lnTo>
                      <a:lnTo>
                        <a:pt x="294" y="2040"/>
                      </a:lnTo>
                      <a:lnTo>
                        <a:pt x="177" y="2333"/>
                      </a:lnTo>
                      <a:lnTo>
                        <a:pt x="89" y="2656"/>
                      </a:lnTo>
                      <a:lnTo>
                        <a:pt x="30" y="2979"/>
                      </a:lnTo>
                      <a:lnTo>
                        <a:pt x="1" y="3302"/>
                      </a:lnTo>
                      <a:lnTo>
                        <a:pt x="16" y="3624"/>
                      </a:lnTo>
                      <a:lnTo>
                        <a:pt x="60" y="3947"/>
                      </a:lnTo>
                      <a:lnTo>
                        <a:pt x="118" y="4270"/>
                      </a:lnTo>
                      <a:lnTo>
                        <a:pt x="221" y="4593"/>
                      </a:lnTo>
                      <a:lnTo>
                        <a:pt x="368" y="4901"/>
                      </a:lnTo>
                      <a:lnTo>
                        <a:pt x="441" y="5047"/>
                      </a:lnTo>
                      <a:lnTo>
                        <a:pt x="529" y="5194"/>
                      </a:lnTo>
                      <a:lnTo>
                        <a:pt x="647" y="5370"/>
                      </a:lnTo>
                      <a:lnTo>
                        <a:pt x="896" y="5722"/>
                      </a:lnTo>
                      <a:lnTo>
                        <a:pt x="1277" y="6236"/>
                      </a:lnTo>
                      <a:lnTo>
                        <a:pt x="1791" y="6881"/>
                      </a:lnTo>
                      <a:lnTo>
                        <a:pt x="2099" y="7233"/>
                      </a:lnTo>
                      <a:lnTo>
                        <a:pt x="2436" y="7615"/>
                      </a:lnTo>
                      <a:lnTo>
                        <a:pt x="2803" y="8026"/>
                      </a:lnTo>
                      <a:lnTo>
                        <a:pt x="3199" y="8436"/>
                      </a:lnTo>
                      <a:lnTo>
                        <a:pt x="3639" y="8862"/>
                      </a:lnTo>
                      <a:lnTo>
                        <a:pt x="4094" y="9302"/>
                      </a:lnTo>
                      <a:lnTo>
                        <a:pt x="4593" y="9742"/>
                      </a:lnTo>
                      <a:lnTo>
                        <a:pt x="5121" y="10182"/>
                      </a:lnTo>
                      <a:lnTo>
                        <a:pt x="5679" y="10622"/>
                      </a:lnTo>
                      <a:lnTo>
                        <a:pt x="6266" y="11063"/>
                      </a:lnTo>
                      <a:lnTo>
                        <a:pt x="6882" y="11503"/>
                      </a:lnTo>
                      <a:lnTo>
                        <a:pt x="7527" y="11914"/>
                      </a:lnTo>
                      <a:lnTo>
                        <a:pt x="8202" y="12324"/>
                      </a:lnTo>
                      <a:lnTo>
                        <a:pt x="8906" y="12706"/>
                      </a:lnTo>
                      <a:lnTo>
                        <a:pt x="9640" y="13073"/>
                      </a:lnTo>
                      <a:lnTo>
                        <a:pt x="10021" y="13249"/>
                      </a:lnTo>
                      <a:lnTo>
                        <a:pt x="10418" y="13425"/>
                      </a:lnTo>
                      <a:lnTo>
                        <a:pt x="10799" y="13586"/>
                      </a:lnTo>
                      <a:lnTo>
                        <a:pt x="11210" y="13733"/>
                      </a:lnTo>
                      <a:lnTo>
                        <a:pt x="11621" y="13880"/>
                      </a:lnTo>
                      <a:lnTo>
                        <a:pt x="12031" y="14012"/>
                      </a:lnTo>
                      <a:lnTo>
                        <a:pt x="12457" y="14144"/>
                      </a:lnTo>
                      <a:lnTo>
                        <a:pt x="12882" y="14261"/>
                      </a:lnTo>
                      <a:lnTo>
                        <a:pt x="13322" y="14378"/>
                      </a:lnTo>
                      <a:lnTo>
                        <a:pt x="13763" y="14481"/>
                      </a:lnTo>
                      <a:lnTo>
                        <a:pt x="14217" y="14569"/>
                      </a:lnTo>
                      <a:lnTo>
                        <a:pt x="14672" y="14642"/>
                      </a:lnTo>
                      <a:lnTo>
                        <a:pt x="15142" y="14716"/>
                      </a:lnTo>
                      <a:lnTo>
                        <a:pt x="15611" y="14774"/>
                      </a:lnTo>
                      <a:lnTo>
                        <a:pt x="16095" y="14818"/>
                      </a:lnTo>
                      <a:lnTo>
                        <a:pt x="16579" y="14848"/>
                      </a:lnTo>
                      <a:lnTo>
                        <a:pt x="17078" y="14862"/>
                      </a:lnTo>
                      <a:lnTo>
                        <a:pt x="17577" y="14877"/>
                      </a:lnTo>
                      <a:lnTo>
                        <a:pt x="18076" y="14862"/>
                      </a:lnTo>
                      <a:lnTo>
                        <a:pt x="18575" y="14848"/>
                      </a:lnTo>
                      <a:lnTo>
                        <a:pt x="19059" y="14818"/>
                      </a:lnTo>
                      <a:lnTo>
                        <a:pt x="19543" y="14774"/>
                      </a:lnTo>
                      <a:lnTo>
                        <a:pt x="20013" y="14716"/>
                      </a:lnTo>
                      <a:lnTo>
                        <a:pt x="20482" y="14642"/>
                      </a:lnTo>
                      <a:lnTo>
                        <a:pt x="20937" y="14569"/>
                      </a:lnTo>
                      <a:lnTo>
                        <a:pt x="21392" y="14481"/>
                      </a:lnTo>
                      <a:lnTo>
                        <a:pt x="21832" y="14378"/>
                      </a:lnTo>
                      <a:lnTo>
                        <a:pt x="22272" y="14261"/>
                      </a:lnTo>
                      <a:lnTo>
                        <a:pt x="22712" y="14144"/>
                      </a:lnTo>
                      <a:lnTo>
                        <a:pt x="23123" y="14012"/>
                      </a:lnTo>
                      <a:lnTo>
                        <a:pt x="23548" y="13880"/>
                      </a:lnTo>
                      <a:lnTo>
                        <a:pt x="23959" y="13733"/>
                      </a:lnTo>
                      <a:lnTo>
                        <a:pt x="24355" y="13586"/>
                      </a:lnTo>
                      <a:lnTo>
                        <a:pt x="24751" y="13425"/>
                      </a:lnTo>
                      <a:lnTo>
                        <a:pt x="25133" y="13249"/>
                      </a:lnTo>
                      <a:lnTo>
                        <a:pt x="25514" y="13073"/>
                      </a:lnTo>
                      <a:lnTo>
                        <a:pt x="26248" y="12706"/>
                      </a:lnTo>
                      <a:lnTo>
                        <a:pt x="26967" y="12324"/>
                      </a:lnTo>
                      <a:lnTo>
                        <a:pt x="27642" y="11914"/>
                      </a:lnTo>
                      <a:lnTo>
                        <a:pt x="28287" y="11503"/>
                      </a:lnTo>
                      <a:lnTo>
                        <a:pt x="28903" y="11063"/>
                      </a:lnTo>
                      <a:lnTo>
                        <a:pt x="29490" y="10622"/>
                      </a:lnTo>
                      <a:lnTo>
                        <a:pt x="30048" y="10182"/>
                      </a:lnTo>
                      <a:lnTo>
                        <a:pt x="30576" y="9742"/>
                      </a:lnTo>
                      <a:lnTo>
                        <a:pt x="31060" y="9302"/>
                      </a:lnTo>
                      <a:lnTo>
                        <a:pt x="31529" y="8862"/>
                      </a:lnTo>
                      <a:lnTo>
                        <a:pt x="31955" y="8436"/>
                      </a:lnTo>
                      <a:lnTo>
                        <a:pt x="32366" y="8026"/>
                      </a:lnTo>
                      <a:lnTo>
                        <a:pt x="32733" y="7615"/>
                      </a:lnTo>
                      <a:lnTo>
                        <a:pt x="33070" y="7233"/>
                      </a:lnTo>
                      <a:lnTo>
                        <a:pt x="33363" y="6881"/>
                      </a:lnTo>
                      <a:lnTo>
                        <a:pt x="33877" y="6236"/>
                      </a:lnTo>
                      <a:lnTo>
                        <a:pt x="34258" y="5722"/>
                      </a:lnTo>
                      <a:lnTo>
                        <a:pt x="34508" y="5370"/>
                      </a:lnTo>
                      <a:lnTo>
                        <a:pt x="34625" y="5194"/>
                      </a:lnTo>
                      <a:lnTo>
                        <a:pt x="34713" y="5047"/>
                      </a:lnTo>
                      <a:lnTo>
                        <a:pt x="34801" y="4901"/>
                      </a:lnTo>
                      <a:lnTo>
                        <a:pt x="34933" y="4593"/>
                      </a:lnTo>
                      <a:lnTo>
                        <a:pt x="35036" y="4270"/>
                      </a:lnTo>
                      <a:lnTo>
                        <a:pt x="35109" y="3947"/>
                      </a:lnTo>
                      <a:lnTo>
                        <a:pt x="35139" y="3624"/>
                      </a:lnTo>
                      <a:lnTo>
                        <a:pt x="35153" y="3302"/>
                      </a:lnTo>
                      <a:lnTo>
                        <a:pt x="35124" y="2979"/>
                      </a:lnTo>
                      <a:lnTo>
                        <a:pt x="35080" y="2656"/>
                      </a:lnTo>
                      <a:lnTo>
                        <a:pt x="34992" y="2333"/>
                      </a:lnTo>
                      <a:lnTo>
                        <a:pt x="34875" y="2040"/>
                      </a:lnTo>
                      <a:lnTo>
                        <a:pt x="34728" y="1746"/>
                      </a:lnTo>
                      <a:lnTo>
                        <a:pt x="34552" y="1468"/>
                      </a:lnTo>
                      <a:lnTo>
                        <a:pt x="34361" y="1204"/>
                      </a:lnTo>
                      <a:lnTo>
                        <a:pt x="34126" y="954"/>
                      </a:lnTo>
                      <a:lnTo>
                        <a:pt x="33877" y="734"/>
                      </a:lnTo>
                      <a:lnTo>
                        <a:pt x="33730" y="631"/>
                      </a:lnTo>
                      <a:lnTo>
                        <a:pt x="33583" y="529"/>
                      </a:lnTo>
                      <a:lnTo>
                        <a:pt x="33437" y="441"/>
                      </a:lnTo>
                      <a:lnTo>
                        <a:pt x="33290" y="367"/>
                      </a:lnTo>
                      <a:lnTo>
                        <a:pt x="32982" y="221"/>
                      </a:lnTo>
                      <a:lnTo>
                        <a:pt x="32659" y="118"/>
                      </a:lnTo>
                      <a:lnTo>
                        <a:pt x="32336" y="59"/>
                      </a:lnTo>
                      <a:lnTo>
                        <a:pt x="32014" y="15"/>
                      </a:lnTo>
                      <a:lnTo>
                        <a:pt x="31691" y="0"/>
                      </a:lnTo>
                      <a:lnTo>
                        <a:pt x="31353" y="30"/>
                      </a:lnTo>
                      <a:lnTo>
                        <a:pt x="31045" y="89"/>
                      </a:lnTo>
                      <a:lnTo>
                        <a:pt x="30723" y="177"/>
                      </a:lnTo>
                      <a:lnTo>
                        <a:pt x="30429" y="294"/>
                      </a:lnTo>
                      <a:lnTo>
                        <a:pt x="30136" y="426"/>
                      </a:lnTo>
                      <a:lnTo>
                        <a:pt x="29857" y="602"/>
                      </a:lnTo>
                      <a:lnTo>
                        <a:pt x="29593" y="807"/>
                      </a:lnTo>
                      <a:lnTo>
                        <a:pt x="29343" y="1027"/>
                      </a:lnTo>
                      <a:lnTo>
                        <a:pt x="29123" y="1292"/>
                      </a:lnTo>
                      <a:lnTo>
                        <a:pt x="29021" y="1424"/>
                      </a:lnTo>
                      <a:lnTo>
                        <a:pt x="28918" y="1570"/>
                      </a:lnTo>
                      <a:lnTo>
                        <a:pt x="28713" y="1878"/>
                      </a:lnTo>
                      <a:lnTo>
                        <a:pt x="28463" y="2201"/>
                      </a:lnTo>
                      <a:lnTo>
                        <a:pt x="28126" y="2627"/>
                      </a:lnTo>
                      <a:lnTo>
                        <a:pt x="27700" y="3125"/>
                      </a:lnTo>
                      <a:lnTo>
                        <a:pt x="27187" y="3668"/>
                      </a:lnTo>
                      <a:lnTo>
                        <a:pt x="26893" y="3962"/>
                      </a:lnTo>
                      <a:lnTo>
                        <a:pt x="26585" y="4255"/>
                      </a:lnTo>
                      <a:lnTo>
                        <a:pt x="26248" y="4563"/>
                      </a:lnTo>
                      <a:lnTo>
                        <a:pt x="25896" y="4871"/>
                      </a:lnTo>
                      <a:lnTo>
                        <a:pt x="25529" y="5179"/>
                      </a:lnTo>
                      <a:lnTo>
                        <a:pt x="25133" y="5473"/>
                      </a:lnTo>
                      <a:lnTo>
                        <a:pt x="24707" y="5766"/>
                      </a:lnTo>
                      <a:lnTo>
                        <a:pt x="24282" y="6060"/>
                      </a:lnTo>
                      <a:lnTo>
                        <a:pt x="23827" y="6338"/>
                      </a:lnTo>
                      <a:lnTo>
                        <a:pt x="23343" y="6617"/>
                      </a:lnTo>
                      <a:lnTo>
                        <a:pt x="22859" y="6867"/>
                      </a:lnTo>
                      <a:lnTo>
                        <a:pt x="22345" y="7101"/>
                      </a:lnTo>
                      <a:lnTo>
                        <a:pt x="21802" y="7321"/>
                      </a:lnTo>
                      <a:lnTo>
                        <a:pt x="21260" y="7512"/>
                      </a:lnTo>
                      <a:lnTo>
                        <a:pt x="20687" y="7688"/>
                      </a:lnTo>
                      <a:lnTo>
                        <a:pt x="20101" y="7835"/>
                      </a:lnTo>
                      <a:lnTo>
                        <a:pt x="19499" y="7952"/>
                      </a:lnTo>
                      <a:lnTo>
                        <a:pt x="18883" y="8040"/>
                      </a:lnTo>
                      <a:lnTo>
                        <a:pt x="18560" y="8070"/>
                      </a:lnTo>
                      <a:lnTo>
                        <a:pt x="18237" y="8099"/>
                      </a:lnTo>
                      <a:lnTo>
                        <a:pt x="17915" y="8114"/>
                      </a:lnTo>
                      <a:lnTo>
                        <a:pt x="17254" y="8114"/>
                      </a:lnTo>
                      <a:lnTo>
                        <a:pt x="16917" y="8099"/>
                      </a:lnTo>
                      <a:lnTo>
                        <a:pt x="16609" y="8070"/>
                      </a:lnTo>
                      <a:lnTo>
                        <a:pt x="16286" y="8040"/>
                      </a:lnTo>
                      <a:lnTo>
                        <a:pt x="15655" y="7952"/>
                      </a:lnTo>
                      <a:lnTo>
                        <a:pt x="15054" y="7835"/>
                      </a:lnTo>
                      <a:lnTo>
                        <a:pt x="14467" y="7688"/>
                      </a:lnTo>
                      <a:lnTo>
                        <a:pt x="13909" y="7512"/>
                      </a:lnTo>
                      <a:lnTo>
                        <a:pt x="13352" y="7321"/>
                      </a:lnTo>
                      <a:lnTo>
                        <a:pt x="12824" y="7101"/>
                      </a:lnTo>
                      <a:lnTo>
                        <a:pt x="12310" y="6867"/>
                      </a:lnTo>
                      <a:lnTo>
                        <a:pt x="11811" y="6617"/>
                      </a:lnTo>
                      <a:lnTo>
                        <a:pt x="11342" y="6338"/>
                      </a:lnTo>
                      <a:lnTo>
                        <a:pt x="10887" y="6060"/>
                      </a:lnTo>
                      <a:lnTo>
                        <a:pt x="10447" y="5766"/>
                      </a:lnTo>
                      <a:lnTo>
                        <a:pt x="10036" y="5473"/>
                      </a:lnTo>
                      <a:lnTo>
                        <a:pt x="9640" y="5179"/>
                      </a:lnTo>
                      <a:lnTo>
                        <a:pt x="9259" y="4871"/>
                      </a:lnTo>
                      <a:lnTo>
                        <a:pt x="8906" y="4563"/>
                      </a:lnTo>
                      <a:lnTo>
                        <a:pt x="8584" y="4255"/>
                      </a:lnTo>
                      <a:lnTo>
                        <a:pt x="8261" y="3962"/>
                      </a:lnTo>
                      <a:lnTo>
                        <a:pt x="7967" y="3668"/>
                      </a:lnTo>
                      <a:lnTo>
                        <a:pt x="7454" y="3125"/>
                      </a:lnTo>
                      <a:lnTo>
                        <a:pt x="7029" y="2627"/>
                      </a:lnTo>
                      <a:lnTo>
                        <a:pt x="6691" y="2201"/>
                      </a:lnTo>
                      <a:lnTo>
                        <a:pt x="6442" y="1878"/>
                      </a:lnTo>
                      <a:lnTo>
                        <a:pt x="6236" y="1570"/>
                      </a:lnTo>
                      <a:lnTo>
                        <a:pt x="6148" y="1424"/>
                      </a:lnTo>
                      <a:lnTo>
                        <a:pt x="6031" y="1292"/>
                      </a:lnTo>
                      <a:lnTo>
                        <a:pt x="5811" y="1027"/>
                      </a:lnTo>
                      <a:lnTo>
                        <a:pt x="5576" y="807"/>
                      </a:lnTo>
                      <a:lnTo>
                        <a:pt x="5312" y="602"/>
                      </a:lnTo>
                      <a:lnTo>
                        <a:pt x="5033" y="426"/>
                      </a:lnTo>
                      <a:lnTo>
                        <a:pt x="4740" y="294"/>
                      </a:lnTo>
                      <a:lnTo>
                        <a:pt x="4432" y="177"/>
                      </a:lnTo>
                      <a:lnTo>
                        <a:pt x="4124" y="89"/>
                      </a:lnTo>
                      <a:lnTo>
                        <a:pt x="3801" y="30"/>
                      </a:lnTo>
                      <a:lnTo>
                        <a:pt x="34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1705550" y="980125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extrusionOk="0">
                      <a:moveTo>
                        <a:pt x="4226" y="0"/>
                      </a:moveTo>
                      <a:lnTo>
                        <a:pt x="4006" y="15"/>
                      </a:lnTo>
                      <a:lnTo>
                        <a:pt x="3786" y="30"/>
                      </a:lnTo>
                      <a:lnTo>
                        <a:pt x="3580" y="59"/>
                      </a:lnTo>
                      <a:lnTo>
                        <a:pt x="3375" y="88"/>
                      </a:lnTo>
                      <a:lnTo>
                        <a:pt x="3169" y="147"/>
                      </a:lnTo>
                      <a:lnTo>
                        <a:pt x="2964" y="191"/>
                      </a:lnTo>
                      <a:lnTo>
                        <a:pt x="2773" y="265"/>
                      </a:lnTo>
                      <a:lnTo>
                        <a:pt x="2583" y="338"/>
                      </a:lnTo>
                      <a:lnTo>
                        <a:pt x="2392" y="426"/>
                      </a:lnTo>
                      <a:lnTo>
                        <a:pt x="2201" y="514"/>
                      </a:lnTo>
                      <a:lnTo>
                        <a:pt x="2025" y="617"/>
                      </a:lnTo>
                      <a:lnTo>
                        <a:pt x="1864" y="734"/>
                      </a:lnTo>
                      <a:lnTo>
                        <a:pt x="1688" y="851"/>
                      </a:lnTo>
                      <a:lnTo>
                        <a:pt x="1541" y="969"/>
                      </a:lnTo>
                      <a:lnTo>
                        <a:pt x="1380" y="1101"/>
                      </a:lnTo>
                      <a:lnTo>
                        <a:pt x="1233" y="1248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37" y="1702"/>
                      </a:lnTo>
                      <a:lnTo>
                        <a:pt x="719" y="1864"/>
                      </a:lnTo>
                      <a:lnTo>
                        <a:pt x="602" y="2040"/>
                      </a:lnTo>
                      <a:lnTo>
                        <a:pt x="514" y="2216"/>
                      </a:lnTo>
                      <a:lnTo>
                        <a:pt x="411" y="2407"/>
                      </a:lnTo>
                      <a:lnTo>
                        <a:pt x="323" y="2583"/>
                      </a:lnTo>
                      <a:lnTo>
                        <a:pt x="250" y="2773"/>
                      </a:lnTo>
                      <a:lnTo>
                        <a:pt x="191" y="2979"/>
                      </a:lnTo>
                      <a:lnTo>
                        <a:pt x="133" y="3169"/>
                      </a:lnTo>
                      <a:lnTo>
                        <a:pt x="88" y="3375"/>
                      </a:lnTo>
                      <a:lnTo>
                        <a:pt x="44" y="3595"/>
                      </a:lnTo>
                      <a:lnTo>
                        <a:pt x="15" y="3800"/>
                      </a:lnTo>
                      <a:lnTo>
                        <a:pt x="0" y="4020"/>
                      </a:lnTo>
                      <a:lnTo>
                        <a:pt x="0" y="4226"/>
                      </a:lnTo>
                      <a:lnTo>
                        <a:pt x="0" y="4446"/>
                      </a:lnTo>
                      <a:lnTo>
                        <a:pt x="15" y="4666"/>
                      </a:lnTo>
                      <a:lnTo>
                        <a:pt x="44" y="4871"/>
                      </a:lnTo>
                      <a:lnTo>
                        <a:pt x="88" y="5077"/>
                      </a:lnTo>
                      <a:lnTo>
                        <a:pt x="133" y="5282"/>
                      </a:lnTo>
                      <a:lnTo>
                        <a:pt x="191" y="5488"/>
                      </a:lnTo>
                      <a:lnTo>
                        <a:pt x="250" y="5678"/>
                      </a:lnTo>
                      <a:lnTo>
                        <a:pt x="323" y="5869"/>
                      </a:lnTo>
                      <a:lnTo>
                        <a:pt x="411" y="6060"/>
                      </a:lnTo>
                      <a:lnTo>
                        <a:pt x="514" y="6250"/>
                      </a:lnTo>
                      <a:lnTo>
                        <a:pt x="602" y="6426"/>
                      </a:lnTo>
                      <a:lnTo>
                        <a:pt x="719" y="6588"/>
                      </a:lnTo>
                      <a:lnTo>
                        <a:pt x="837" y="6764"/>
                      </a:lnTo>
                      <a:lnTo>
                        <a:pt x="969" y="6925"/>
                      </a:lnTo>
                      <a:lnTo>
                        <a:pt x="1101" y="7072"/>
                      </a:lnTo>
                      <a:lnTo>
                        <a:pt x="1233" y="7219"/>
                      </a:lnTo>
                      <a:lnTo>
                        <a:pt x="1380" y="7365"/>
                      </a:lnTo>
                      <a:lnTo>
                        <a:pt x="1541" y="7497"/>
                      </a:lnTo>
                      <a:lnTo>
                        <a:pt x="1688" y="7615"/>
                      </a:lnTo>
                      <a:lnTo>
                        <a:pt x="1864" y="7732"/>
                      </a:lnTo>
                      <a:lnTo>
                        <a:pt x="2025" y="7850"/>
                      </a:lnTo>
                      <a:lnTo>
                        <a:pt x="2201" y="7952"/>
                      </a:lnTo>
                      <a:lnTo>
                        <a:pt x="2392" y="8040"/>
                      </a:lnTo>
                      <a:lnTo>
                        <a:pt x="2583" y="8128"/>
                      </a:lnTo>
                      <a:lnTo>
                        <a:pt x="2773" y="8202"/>
                      </a:lnTo>
                      <a:lnTo>
                        <a:pt x="2964" y="8260"/>
                      </a:lnTo>
                      <a:lnTo>
                        <a:pt x="3169" y="8319"/>
                      </a:lnTo>
                      <a:lnTo>
                        <a:pt x="3375" y="8363"/>
                      </a:lnTo>
                      <a:lnTo>
                        <a:pt x="3580" y="8407"/>
                      </a:lnTo>
                      <a:lnTo>
                        <a:pt x="3786" y="8436"/>
                      </a:lnTo>
                      <a:lnTo>
                        <a:pt x="4006" y="8451"/>
                      </a:lnTo>
                      <a:lnTo>
                        <a:pt x="4446" y="8451"/>
                      </a:lnTo>
                      <a:lnTo>
                        <a:pt x="4651" y="8436"/>
                      </a:lnTo>
                      <a:lnTo>
                        <a:pt x="4871" y="8407"/>
                      </a:lnTo>
                      <a:lnTo>
                        <a:pt x="5077" y="8363"/>
                      </a:lnTo>
                      <a:lnTo>
                        <a:pt x="5282" y="8319"/>
                      </a:lnTo>
                      <a:lnTo>
                        <a:pt x="5473" y="8260"/>
                      </a:lnTo>
                      <a:lnTo>
                        <a:pt x="5678" y="8202"/>
                      </a:lnTo>
                      <a:lnTo>
                        <a:pt x="5869" y="8128"/>
                      </a:lnTo>
                      <a:lnTo>
                        <a:pt x="6060" y="8040"/>
                      </a:lnTo>
                      <a:lnTo>
                        <a:pt x="6236" y="7952"/>
                      </a:lnTo>
                      <a:lnTo>
                        <a:pt x="6412" y="7850"/>
                      </a:lnTo>
                      <a:lnTo>
                        <a:pt x="6588" y="7732"/>
                      </a:lnTo>
                      <a:lnTo>
                        <a:pt x="6749" y="7615"/>
                      </a:lnTo>
                      <a:lnTo>
                        <a:pt x="6911" y="7497"/>
                      </a:lnTo>
                      <a:lnTo>
                        <a:pt x="7057" y="7365"/>
                      </a:lnTo>
                      <a:lnTo>
                        <a:pt x="7204" y="7219"/>
                      </a:lnTo>
                      <a:lnTo>
                        <a:pt x="7351" y="7072"/>
                      </a:lnTo>
                      <a:lnTo>
                        <a:pt x="7483" y="6925"/>
                      </a:lnTo>
                      <a:lnTo>
                        <a:pt x="7600" y="6764"/>
                      </a:lnTo>
                      <a:lnTo>
                        <a:pt x="7718" y="6588"/>
                      </a:lnTo>
                      <a:lnTo>
                        <a:pt x="7835" y="6426"/>
                      </a:lnTo>
                      <a:lnTo>
                        <a:pt x="7938" y="6250"/>
                      </a:lnTo>
                      <a:lnTo>
                        <a:pt x="8026" y="6060"/>
                      </a:lnTo>
                      <a:lnTo>
                        <a:pt x="8114" y="5869"/>
                      </a:lnTo>
                      <a:lnTo>
                        <a:pt x="8187" y="5678"/>
                      </a:lnTo>
                      <a:lnTo>
                        <a:pt x="8260" y="5488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392" y="4871"/>
                      </a:lnTo>
                      <a:lnTo>
                        <a:pt x="8422" y="4666"/>
                      </a:lnTo>
                      <a:lnTo>
                        <a:pt x="8436" y="4446"/>
                      </a:lnTo>
                      <a:lnTo>
                        <a:pt x="8451" y="4226"/>
                      </a:lnTo>
                      <a:lnTo>
                        <a:pt x="8436" y="4020"/>
                      </a:lnTo>
                      <a:lnTo>
                        <a:pt x="8422" y="3800"/>
                      </a:lnTo>
                      <a:lnTo>
                        <a:pt x="8392" y="3595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0" y="2979"/>
                      </a:lnTo>
                      <a:lnTo>
                        <a:pt x="8187" y="2773"/>
                      </a:lnTo>
                      <a:lnTo>
                        <a:pt x="8114" y="2583"/>
                      </a:lnTo>
                      <a:lnTo>
                        <a:pt x="8026" y="2407"/>
                      </a:lnTo>
                      <a:lnTo>
                        <a:pt x="7938" y="2216"/>
                      </a:lnTo>
                      <a:lnTo>
                        <a:pt x="7835" y="2040"/>
                      </a:lnTo>
                      <a:lnTo>
                        <a:pt x="7718" y="1864"/>
                      </a:lnTo>
                      <a:lnTo>
                        <a:pt x="7600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04" y="1248"/>
                      </a:lnTo>
                      <a:lnTo>
                        <a:pt x="7057" y="1101"/>
                      </a:lnTo>
                      <a:lnTo>
                        <a:pt x="6911" y="969"/>
                      </a:lnTo>
                      <a:lnTo>
                        <a:pt x="6749" y="851"/>
                      </a:lnTo>
                      <a:lnTo>
                        <a:pt x="6588" y="734"/>
                      </a:lnTo>
                      <a:lnTo>
                        <a:pt x="6412" y="617"/>
                      </a:lnTo>
                      <a:lnTo>
                        <a:pt x="6236" y="514"/>
                      </a:lnTo>
                      <a:lnTo>
                        <a:pt x="6060" y="426"/>
                      </a:lnTo>
                      <a:lnTo>
                        <a:pt x="5869" y="338"/>
                      </a:lnTo>
                      <a:lnTo>
                        <a:pt x="5678" y="265"/>
                      </a:lnTo>
                      <a:lnTo>
                        <a:pt x="5473" y="191"/>
                      </a:lnTo>
                      <a:lnTo>
                        <a:pt x="5282" y="147"/>
                      </a:lnTo>
                      <a:lnTo>
                        <a:pt x="5077" y="88"/>
                      </a:lnTo>
                      <a:lnTo>
                        <a:pt x="4871" y="59"/>
                      </a:lnTo>
                      <a:lnTo>
                        <a:pt x="4651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5" name="Google Shape;95;p15"/>
            <p:cNvGrpSpPr/>
            <p:nvPr/>
          </p:nvGrpSpPr>
          <p:grpSpPr>
            <a:xfrm>
              <a:off x="1793232" y="881825"/>
              <a:ext cx="429000" cy="429000"/>
              <a:chOff x="5977582" y="-1141900"/>
              <a:chExt cx="429000" cy="429000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5977582" y="-1141900"/>
                <a:ext cx="429000" cy="42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97;p15"/>
              <p:cNvGrpSpPr/>
              <p:nvPr/>
            </p:nvGrpSpPr>
            <p:grpSpPr>
              <a:xfrm>
                <a:off x="6058897" y="-1040044"/>
                <a:ext cx="266373" cy="225223"/>
                <a:chOff x="-2743875" y="937950"/>
                <a:chExt cx="1149150" cy="971625"/>
              </a:xfrm>
            </p:grpSpPr>
            <p:sp>
              <p:nvSpPr>
                <p:cNvPr id="98" name="Google Shape;98;p15"/>
                <p:cNvSpPr/>
                <p:nvPr/>
              </p:nvSpPr>
              <p:spPr>
                <a:xfrm>
                  <a:off x="-2743875" y="937950"/>
                  <a:ext cx="406050" cy="4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2" h="16550" extrusionOk="0">
                      <a:moveTo>
                        <a:pt x="3478" y="0"/>
                      </a:moveTo>
                      <a:lnTo>
                        <a:pt x="3140" y="15"/>
                      </a:lnTo>
                      <a:lnTo>
                        <a:pt x="2803" y="59"/>
                      </a:lnTo>
                      <a:lnTo>
                        <a:pt x="2480" y="132"/>
                      </a:lnTo>
                      <a:lnTo>
                        <a:pt x="2172" y="235"/>
                      </a:lnTo>
                      <a:lnTo>
                        <a:pt x="1864" y="367"/>
                      </a:lnTo>
                      <a:lnTo>
                        <a:pt x="1585" y="514"/>
                      </a:lnTo>
                      <a:lnTo>
                        <a:pt x="1321" y="704"/>
                      </a:lnTo>
                      <a:lnTo>
                        <a:pt x="1072" y="910"/>
                      </a:lnTo>
                      <a:lnTo>
                        <a:pt x="852" y="1145"/>
                      </a:lnTo>
                      <a:lnTo>
                        <a:pt x="646" y="1409"/>
                      </a:lnTo>
                      <a:lnTo>
                        <a:pt x="470" y="1673"/>
                      </a:lnTo>
                      <a:lnTo>
                        <a:pt x="309" y="1966"/>
                      </a:lnTo>
                      <a:lnTo>
                        <a:pt x="191" y="2289"/>
                      </a:lnTo>
                      <a:lnTo>
                        <a:pt x="89" y="2612"/>
                      </a:lnTo>
                      <a:lnTo>
                        <a:pt x="59" y="2773"/>
                      </a:lnTo>
                      <a:lnTo>
                        <a:pt x="30" y="2949"/>
                      </a:lnTo>
                      <a:lnTo>
                        <a:pt x="15" y="3125"/>
                      </a:lnTo>
                      <a:lnTo>
                        <a:pt x="1" y="3287"/>
                      </a:lnTo>
                      <a:lnTo>
                        <a:pt x="15" y="3639"/>
                      </a:lnTo>
                      <a:lnTo>
                        <a:pt x="59" y="3961"/>
                      </a:lnTo>
                      <a:lnTo>
                        <a:pt x="118" y="4284"/>
                      </a:lnTo>
                      <a:lnTo>
                        <a:pt x="221" y="4592"/>
                      </a:lnTo>
                      <a:lnTo>
                        <a:pt x="353" y="4900"/>
                      </a:lnTo>
                      <a:lnTo>
                        <a:pt x="514" y="5179"/>
                      </a:lnTo>
                      <a:lnTo>
                        <a:pt x="705" y="5443"/>
                      </a:lnTo>
                      <a:lnTo>
                        <a:pt x="910" y="5693"/>
                      </a:lnTo>
                      <a:lnTo>
                        <a:pt x="1145" y="5913"/>
                      </a:lnTo>
                      <a:lnTo>
                        <a:pt x="1409" y="6118"/>
                      </a:lnTo>
                      <a:lnTo>
                        <a:pt x="1673" y="6309"/>
                      </a:lnTo>
                      <a:lnTo>
                        <a:pt x="1967" y="6456"/>
                      </a:lnTo>
                      <a:lnTo>
                        <a:pt x="2275" y="6573"/>
                      </a:lnTo>
                      <a:lnTo>
                        <a:pt x="2612" y="6676"/>
                      </a:lnTo>
                      <a:lnTo>
                        <a:pt x="2774" y="6705"/>
                      </a:lnTo>
                      <a:lnTo>
                        <a:pt x="2950" y="6734"/>
                      </a:lnTo>
                      <a:lnTo>
                        <a:pt x="3419" y="6808"/>
                      </a:lnTo>
                      <a:lnTo>
                        <a:pt x="3859" y="6881"/>
                      </a:lnTo>
                      <a:lnTo>
                        <a:pt x="4299" y="6954"/>
                      </a:lnTo>
                      <a:lnTo>
                        <a:pt x="4710" y="7042"/>
                      </a:lnTo>
                      <a:lnTo>
                        <a:pt x="5106" y="7145"/>
                      </a:lnTo>
                      <a:lnTo>
                        <a:pt x="5488" y="7248"/>
                      </a:lnTo>
                      <a:lnTo>
                        <a:pt x="5854" y="7365"/>
                      </a:lnTo>
                      <a:lnTo>
                        <a:pt x="6207" y="7483"/>
                      </a:lnTo>
                      <a:lnTo>
                        <a:pt x="6544" y="7615"/>
                      </a:lnTo>
                      <a:lnTo>
                        <a:pt x="6867" y="7761"/>
                      </a:lnTo>
                      <a:lnTo>
                        <a:pt x="7175" y="7908"/>
                      </a:lnTo>
                      <a:lnTo>
                        <a:pt x="7483" y="8069"/>
                      </a:lnTo>
                      <a:lnTo>
                        <a:pt x="7762" y="8246"/>
                      </a:lnTo>
                      <a:lnTo>
                        <a:pt x="8026" y="8422"/>
                      </a:lnTo>
                      <a:lnTo>
                        <a:pt x="8290" y="8612"/>
                      </a:lnTo>
                      <a:lnTo>
                        <a:pt x="8539" y="8818"/>
                      </a:lnTo>
                      <a:lnTo>
                        <a:pt x="8334" y="8964"/>
                      </a:lnTo>
                      <a:lnTo>
                        <a:pt x="8129" y="9126"/>
                      </a:lnTo>
                      <a:lnTo>
                        <a:pt x="7938" y="9287"/>
                      </a:lnTo>
                      <a:lnTo>
                        <a:pt x="7762" y="9478"/>
                      </a:lnTo>
                      <a:lnTo>
                        <a:pt x="7600" y="9669"/>
                      </a:lnTo>
                      <a:lnTo>
                        <a:pt x="7454" y="9874"/>
                      </a:lnTo>
                      <a:lnTo>
                        <a:pt x="7307" y="10079"/>
                      </a:lnTo>
                      <a:lnTo>
                        <a:pt x="7175" y="10299"/>
                      </a:lnTo>
                      <a:lnTo>
                        <a:pt x="7058" y="10534"/>
                      </a:lnTo>
                      <a:lnTo>
                        <a:pt x="6955" y="10769"/>
                      </a:lnTo>
                      <a:lnTo>
                        <a:pt x="6867" y="11018"/>
                      </a:lnTo>
                      <a:lnTo>
                        <a:pt x="6793" y="11268"/>
                      </a:lnTo>
                      <a:lnTo>
                        <a:pt x="6735" y="11517"/>
                      </a:lnTo>
                      <a:lnTo>
                        <a:pt x="6691" y="11781"/>
                      </a:lnTo>
                      <a:lnTo>
                        <a:pt x="6676" y="12045"/>
                      </a:lnTo>
                      <a:lnTo>
                        <a:pt x="6661" y="12324"/>
                      </a:lnTo>
                      <a:lnTo>
                        <a:pt x="6661" y="12544"/>
                      </a:lnTo>
                      <a:lnTo>
                        <a:pt x="6691" y="12750"/>
                      </a:lnTo>
                      <a:lnTo>
                        <a:pt x="6705" y="12970"/>
                      </a:lnTo>
                      <a:lnTo>
                        <a:pt x="6749" y="13175"/>
                      </a:lnTo>
                      <a:lnTo>
                        <a:pt x="6793" y="13380"/>
                      </a:lnTo>
                      <a:lnTo>
                        <a:pt x="6852" y="13586"/>
                      </a:lnTo>
                      <a:lnTo>
                        <a:pt x="6925" y="13777"/>
                      </a:lnTo>
                      <a:lnTo>
                        <a:pt x="6999" y="13967"/>
                      </a:lnTo>
                      <a:lnTo>
                        <a:pt x="7072" y="14158"/>
                      </a:lnTo>
                      <a:lnTo>
                        <a:pt x="7175" y="14334"/>
                      </a:lnTo>
                      <a:lnTo>
                        <a:pt x="7278" y="14510"/>
                      </a:lnTo>
                      <a:lnTo>
                        <a:pt x="7380" y="14686"/>
                      </a:lnTo>
                      <a:lnTo>
                        <a:pt x="7498" y="14848"/>
                      </a:lnTo>
                      <a:lnTo>
                        <a:pt x="7630" y="15009"/>
                      </a:lnTo>
                      <a:lnTo>
                        <a:pt x="7762" y="15170"/>
                      </a:lnTo>
                      <a:lnTo>
                        <a:pt x="7894" y="15317"/>
                      </a:lnTo>
                      <a:lnTo>
                        <a:pt x="8041" y="15449"/>
                      </a:lnTo>
                      <a:lnTo>
                        <a:pt x="8202" y="15581"/>
                      </a:lnTo>
                      <a:lnTo>
                        <a:pt x="8363" y="15713"/>
                      </a:lnTo>
                      <a:lnTo>
                        <a:pt x="8525" y="15831"/>
                      </a:lnTo>
                      <a:lnTo>
                        <a:pt x="8701" y="15933"/>
                      </a:lnTo>
                      <a:lnTo>
                        <a:pt x="8877" y="16036"/>
                      </a:lnTo>
                      <a:lnTo>
                        <a:pt x="9053" y="16139"/>
                      </a:lnTo>
                      <a:lnTo>
                        <a:pt x="9244" y="16212"/>
                      </a:lnTo>
                      <a:lnTo>
                        <a:pt x="9434" y="16285"/>
                      </a:lnTo>
                      <a:lnTo>
                        <a:pt x="9625" y="16359"/>
                      </a:lnTo>
                      <a:lnTo>
                        <a:pt x="9830" y="16417"/>
                      </a:lnTo>
                      <a:lnTo>
                        <a:pt x="10036" y="16461"/>
                      </a:lnTo>
                      <a:lnTo>
                        <a:pt x="10241" y="16505"/>
                      </a:lnTo>
                      <a:lnTo>
                        <a:pt x="10461" y="16520"/>
                      </a:lnTo>
                      <a:lnTo>
                        <a:pt x="10667" y="16549"/>
                      </a:lnTo>
                      <a:lnTo>
                        <a:pt x="10887" y="16549"/>
                      </a:lnTo>
                      <a:lnTo>
                        <a:pt x="11209" y="16535"/>
                      </a:lnTo>
                      <a:lnTo>
                        <a:pt x="11518" y="16505"/>
                      </a:lnTo>
                      <a:lnTo>
                        <a:pt x="11826" y="16461"/>
                      </a:lnTo>
                      <a:lnTo>
                        <a:pt x="12119" y="16403"/>
                      </a:lnTo>
                      <a:lnTo>
                        <a:pt x="12398" y="16315"/>
                      </a:lnTo>
                      <a:lnTo>
                        <a:pt x="12677" y="16212"/>
                      </a:lnTo>
                      <a:lnTo>
                        <a:pt x="12941" y="16109"/>
                      </a:lnTo>
                      <a:lnTo>
                        <a:pt x="13190" y="15977"/>
                      </a:lnTo>
                      <a:lnTo>
                        <a:pt x="13440" y="15831"/>
                      </a:lnTo>
                      <a:lnTo>
                        <a:pt x="13674" y="15669"/>
                      </a:lnTo>
                      <a:lnTo>
                        <a:pt x="13894" y="15493"/>
                      </a:lnTo>
                      <a:lnTo>
                        <a:pt x="14114" y="15317"/>
                      </a:lnTo>
                      <a:lnTo>
                        <a:pt x="14320" y="15112"/>
                      </a:lnTo>
                      <a:lnTo>
                        <a:pt x="14511" y="14906"/>
                      </a:lnTo>
                      <a:lnTo>
                        <a:pt x="14687" y="14686"/>
                      </a:lnTo>
                      <a:lnTo>
                        <a:pt x="14863" y="14466"/>
                      </a:lnTo>
                      <a:lnTo>
                        <a:pt x="15039" y="14217"/>
                      </a:lnTo>
                      <a:lnTo>
                        <a:pt x="15185" y="13967"/>
                      </a:lnTo>
                      <a:lnTo>
                        <a:pt x="15332" y="13718"/>
                      </a:lnTo>
                      <a:lnTo>
                        <a:pt x="15464" y="13454"/>
                      </a:lnTo>
                      <a:lnTo>
                        <a:pt x="15582" y="13190"/>
                      </a:lnTo>
                      <a:lnTo>
                        <a:pt x="15699" y="12911"/>
                      </a:lnTo>
                      <a:lnTo>
                        <a:pt x="15802" y="12632"/>
                      </a:lnTo>
                      <a:lnTo>
                        <a:pt x="15890" y="12339"/>
                      </a:lnTo>
                      <a:lnTo>
                        <a:pt x="15978" y="12045"/>
                      </a:lnTo>
                      <a:lnTo>
                        <a:pt x="16051" y="11752"/>
                      </a:lnTo>
                      <a:lnTo>
                        <a:pt x="16110" y="11459"/>
                      </a:lnTo>
                      <a:lnTo>
                        <a:pt x="16154" y="11150"/>
                      </a:lnTo>
                      <a:lnTo>
                        <a:pt x="16198" y="10842"/>
                      </a:lnTo>
                      <a:lnTo>
                        <a:pt x="16212" y="10549"/>
                      </a:lnTo>
                      <a:lnTo>
                        <a:pt x="16227" y="10241"/>
                      </a:lnTo>
                      <a:lnTo>
                        <a:pt x="16242" y="9933"/>
                      </a:lnTo>
                      <a:lnTo>
                        <a:pt x="16227" y="9566"/>
                      </a:lnTo>
                      <a:lnTo>
                        <a:pt x="16198" y="9214"/>
                      </a:lnTo>
                      <a:lnTo>
                        <a:pt x="16154" y="8862"/>
                      </a:lnTo>
                      <a:lnTo>
                        <a:pt x="16095" y="8510"/>
                      </a:lnTo>
                      <a:lnTo>
                        <a:pt x="16022" y="8157"/>
                      </a:lnTo>
                      <a:lnTo>
                        <a:pt x="15934" y="7820"/>
                      </a:lnTo>
                      <a:lnTo>
                        <a:pt x="15816" y="7483"/>
                      </a:lnTo>
                      <a:lnTo>
                        <a:pt x="15684" y="7145"/>
                      </a:lnTo>
                      <a:lnTo>
                        <a:pt x="15552" y="6822"/>
                      </a:lnTo>
                      <a:lnTo>
                        <a:pt x="15391" y="6514"/>
                      </a:lnTo>
                      <a:lnTo>
                        <a:pt x="15215" y="6206"/>
                      </a:lnTo>
                      <a:lnTo>
                        <a:pt x="15024" y="5898"/>
                      </a:lnTo>
                      <a:lnTo>
                        <a:pt x="14819" y="5619"/>
                      </a:lnTo>
                      <a:lnTo>
                        <a:pt x="14599" y="5326"/>
                      </a:lnTo>
                      <a:lnTo>
                        <a:pt x="14364" y="5062"/>
                      </a:lnTo>
                      <a:lnTo>
                        <a:pt x="14114" y="4798"/>
                      </a:lnTo>
                      <a:lnTo>
                        <a:pt x="13645" y="4328"/>
                      </a:lnTo>
                      <a:lnTo>
                        <a:pt x="13146" y="3888"/>
                      </a:lnTo>
                      <a:lnTo>
                        <a:pt x="12633" y="3463"/>
                      </a:lnTo>
                      <a:lnTo>
                        <a:pt x="12104" y="3067"/>
                      </a:lnTo>
                      <a:lnTo>
                        <a:pt x="11532" y="2685"/>
                      </a:lnTo>
                      <a:lnTo>
                        <a:pt x="10960" y="2333"/>
                      </a:lnTo>
                      <a:lnTo>
                        <a:pt x="10344" y="1996"/>
                      </a:lnTo>
                      <a:lnTo>
                        <a:pt x="9713" y="1687"/>
                      </a:lnTo>
                      <a:lnTo>
                        <a:pt x="9067" y="1394"/>
                      </a:lnTo>
                      <a:lnTo>
                        <a:pt x="8378" y="1130"/>
                      </a:lnTo>
                      <a:lnTo>
                        <a:pt x="7688" y="881"/>
                      </a:lnTo>
                      <a:lnTo>
                        <a:pt x="6955" y="660"/>
                      </a:lnTo>
                      <a:lnTo>
                        <a:pt x="6207" y="470"/>
                      </a:lnTo>
                      <a:lnTo>
                        <a:pt x="5429" y="294"/>
                      </a:lnTo>
                      <a:lnTo>
                        <a:pt x="4637" y="147"/>
                      </a:lnTo>
                      <a:lnTo>
                        <a:pt x="3815" y="30"/>
                      </a:lnTo>
                      <a:lnTo>
                        <a:pt x="3639" y="15"/>
                      </a:lnTo>
                      <a:lnTo>
                        <a:pt x="34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-2612925" y="1538000"/>
                  <a:ext cx="878825" cy="37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3" h="14863" extrusionOk="0">
                      <a:moveTo>
                        <a:pt x="17078" y="0"/>
                      </a:moveTo>
                      <a:lnTo>
                        <a:pt x="16579" y="30"/>
                      </a:lnTo>
                      <a:lnTo>
                        <a:pt x="16095" y="59"/>
                      </a:lnTo>
                      <a:lnTo>
                        <a:pt x="15610" y="103"/>
                      </a:lnTo>
                      <a:lnTo>
                        <a:pt x="15141" y="162"/>
                      </a:lnTo>
                      <a:lnTo>
                        <a:pt x="14672" y="221"/>
                      </a:lnTo>
                      <a:lnTo>
                        <a:pt x="14217" y="309"/>
                      </a:lnTo>
                      <a:lnTo>
                        <a:pt x="13762" y="397"/>
                      </a:lnTo>
                      <a:lnTo>
                        <a:pt x="13322" y="499"/>
                      </a:lnTo>
                      <a:lnTo>
                        <a:pt x="12882" y="602"/>
                      </a:lnTo>
                      <a:lnTo>
                        <a:pt x="12456" y="719"/>
                      </a:lnTo>
                      <a:lnTo>
                        <a:pt x="12031" y="851"/>
                      </a:lnTo>
                      <a:lnTo>
                        <a:pt x="11605" y="998"/>
                      </a:lnTo>
                      <a:lnTo>
                        <a:pt x="11209" y="1145"/>
                      </a:lnTo>
                      <a:lnTo>
                        <a:pt x="10798" y="1292"/>
                      </a:lnTo>
                      <a:lnTo>
                        <a:pt x="10402" y="1453"/>
                      </a:lnTo>
                      <a:lnTo>
                        <a:pt x="10021" y="1614"/>
                      </a:lnTo>
                      <a:lnTo>
                        <a:pt x="9639" y="1790"/>
                      </a:lnTo>
                      <a:lnTo>
                        <a:pt x="8906" y="2157"/>
                      </a:lnTo>
                      <a:lnTo>
                        <a:pt x="8202" y="2553"/>
                      </a:lnTo>
                      <a:lnTo>
                        <a:pt x="7512" y="2949"/>
                      </a:lnTo>
                      <a:lnTo>
                        <a:pt x="6866" y="3375"/>
                      </a:lnTo>
                      <a:lnTo>
                        <a:pt x="6250" y="3800"/>
                      </a:lnTo>
                      <a:lnTo>
                        <a:pt x="5663" y="4240"/>
                      </a:lnTo>
                      <a:lnTo>
                        <a:pt x="5106" y="4681"/>
                      </a:lnTo>
                      <a:lnTo>
                        <a:pt x="4592" y="5135"/>
                      </a:lnTo>
                      <a:lnTo>
                        <a:pt x="4094" y="5576"/>
                      </a:lnTo>
                      <a:lnTo>
                        <a:pt x="3624" y="6016"/>
                      </a:lnTo>
                      <a:lnTo>
                        <a:pt x="3199" y="6441"/>
                      </a:lnTo>
                      <a:lnTo>
                        <a:pt x="2803" y="6852"/>
                      </a:lnTo>
                      <a:lnTo>
                        <a:pt x="2421" y="7248"/>
                      </a:lnTo>
                      <a:lnTo>
                        <a:pt x="2098" y="7630"/>
                      </a:lnTo>
                      <a:lnTo>
                        <a:pt x="1790" y="7996"/>
                      </a:lnTo>
                      <a:lnTo>
                        <a:pt x="1277" y="8627"/>
                      </a:lnTo>
                      <a:lnTo>
                        <a:pt x="895" y="9141"/>
                      </a:lnTo>
                      <a:lnTo>
                        <a:pt x="646" y="9493"/>
                      </a:lnTo>
                      <a:lnTo>
                        <a:pt x="528" y="9669"/>
                      </a:lnTo>
                      <a:lnTo>
                        <a:pt x="440" y="9816"/>
                      </a:lnTo>
                      <a:lnTo>
                        <a:pt x="367" y="9977"/>
                      </a:lnTo>
                      <a:lnTo>
                        <a:pt x="220" y="10285"/>
                      </a:lnTo>
                      <a:lnTo>
                        <a:pt x="118" y="10608"/>
                      </a:lnTo>
                      <a:lnTo>
                        <a:pt x="44" y="10931"/>
                      </a:lnTo>
                      <a:lnTo>
                        <a:pt x="15" y="11253"/>
                      </a:lnTo>
                      <a:lnTo>
                        <a:pt x="0" y="11576"/>
                      </a:lnTo>
                      <a:lnTo>
                        <a:pt x="30" y="11899"/>
                      </a:lnTo>
                      <a:lnTo>
                        <a:pt x="88" y="12222"/>
                      </a:lnTo>
                      <a:lnTo>
                        <a:pt x="176" y="12530"/>
                      </a:lnTo>
                      <a:lnTo>
                        <a:pt x="279" y="12838"/>
                      </a:lnTo>
                      <a:lnTo>
                        <a:pt x="426" y="13131"/>
                      </a:lnTo>
                      <a:lnTo>
                        <a:pt x="602" y="13410"/>
                      </a:lnTo>
                      <a:lnTo>
                        <a:pt x="807" y="13674"/>
                      </a:lnTo>
                      <a:lnTo>
                        <a:pt x="1027" y="13909"/>
                      </a:lnTo>
                      <a:lnTo>
                        <a:pt x="1291" y="14144"/>
                      </a:lnTo>
                      <a:lnTo>
                        <a:pt x="1423" y="14246"/>
                      </a:lnTo>
                      <a:lnTo>
                        <a:pt x="1570" y="14334"/>
                      </a:lnTo>
                      <a:lnTo>
                        <a:pt x="1717" y="14422"/>
                      </a:lnTo>
                      <a:lnTo>
                        <a:pt x="1864" y="14510"/>
                      </a:lnTo>
                      <a:lnTo>
                        <a:pt x="2186" y="14642"/>
                      </a:lnTo>
                      <a:lnTo>
                        <a:pt x="2494" y="14745"/>
                      </a:lnTo>
                      <a:lnTo>
                        <a:pt x="2817" y="14818"/>
                      </a:lnTo>
                      <a:lnTo>
                        <a:pt x="3140" y="14862"/>
                      </a:lnTo>
                      <a:lnTo>
                        <a:pt x="3477" y="14862"/>
                      </a:lnTo>
                      <a:lnTo>
                        <a:pt x="3800" y="14848"/>
                      </a:lnTo>
                      <a:lnTo>
                        <a:pt x="4123" y="14789"/>
                      </a:lnTo>
                      <a:lnTo>
                        <a:pt x="4431" y="14701"/>
                      </a:lnTo>
                      <a:lnTo>
                        <a:pt x="4739" y="14584"/>
                      </a:lnTo>
                      <a:lnTo>
                        <a:pt x="5018" y="14437"/>
                      </a:lnTo>
                      <a:lnTo>
                        <a:pt x="5297" y="14261"/>
                      </a:lnTo>
                      <a:lnTo>
                        <a:pt x="5561" y="14070"/>
                      </a:lnTo>
                      <a:lnTo>
                        <a:pt x="5810" y="13836"/>
                      </a:lnTo>
                      <a:lnTo>
                        <a:pt x="6030" y="13586"/>
                      </a:lnTo>
                      <a:lnTo>
                        <a:pt x="6133" y="13439"/>
                      </a:lnTo>
                      <a:lnTo>
                        <a:pt x="6236" y="13307"/>
                      </a:lnTo>
                      <a:lnTo>
                        <a:pt x="6441" y="12999"/>
                      </a:lnTo>
                      <a:lnTo>
                        <a:pt x="6690" y="12676"/>
                      </a:lnTo>
                      <a:lnTo>
                        <a:pt x="7028" y="12251"/>
                      </a:lnTo>
                      <a:lnTo>
                        <a:pt x="7453" y="11752"/>
                      </a:lnTo>
                      <a:lnTo>
                        <a:pt x="7967" y="11195"/>
                      </a:lnTo>
                      <a:lnTo>
                        <a:pt x="8260" y="10916"/>
                      </a:lnTo>
                      <a:lnTo>
                        <a:pt x="8568" y="10608"/>
                      </a:lnTo>
                      <a:lnTo>
                        <a:pt x="8906" y="10314"/>
                      </a:lnTo>
                      <a:lnTo>
                        <a:pt x="9258" y="10006"/>
                      </a:lnTo>
                      <a:lnTo>
                        <a:pt x="9639" y="9698"/>
                      </a:lnTo>
                      <a:lnTo>
                        <a:pt x="10035" y="9390"/>
                      </a:lnTo>
                      <a:lnTo>
                        <a:pt x="10446" y="9097"/>
                      </a:lnTo>
                      <a:lnTo>
                        <a:pt x="10886" y="8803"/>
                      </a:lnTo>
                      <a:lnTo>
                        <a:pt x="11341" y="8524"/>
                      </a:lnTo>
                      <a:lnTo>
                        <a:pt x="11811" y="8260"/>
                      </a:lnTo>
                      <a:lnTo>
                        <a:pt x="12309" y="8011"/>
                      </a:lnTo>
                      <a:lnTo>
                        <a:pt x="12823" y="7762"/>
                      </a:lnTo>
                      <a:lnTo>
                        <a:pt x="13351" y="7556"/>
                      </a:lnTo>
                      <a:lnTo>
                        <a:pt x="13894" y="7351"/>
                      </a:lnTo>
                      <a:lnTo>
                        <a:pt x="14466" y="7175"/>
                      </a:lnTo>
                      <a:lnTo>
                        <a:pt x="15053" y="7028"/>
                      </a:lnTo>
                      <a:lnTo>
                        <a:pt x="15655" y="6911"/>
                      </a:lnTo>
                      <a:lnTo>
                        <a:pt x="16285" y="6823"/>
                      </a:lnTo>
                      <a:lnTo>
                        <a:pt x="16593" y="6793"/>
                      </a:lnTo>
                      <a:lnTo>
                        <a:pt x="16916" y="6779"/>
                      </a:lnTo>
                      <a:lnTo>
                        <a:pt x="17239" y="6764"/>
                      </a:lnTo>
                      <a:lnTo>
                        <a:pt x="17576" y="6749"/>
                      </a:lnTo>
                      <a:lnTo>
                        <a:pt x="17899" y="6764"/>
                      </a:lnTo>
                      <a:lnTo>
                        <a:pt x="18237" y="6779"/>
                      </a:lnTo>
                      <a:lnTo>
                        <a:pt x="18559" y="6793"/>
                      </a:lnTo>
                      <a:lnTo>
                        <a:pt x="18868" y="6823"/>
                      </a:lnTo>
                      <a:lnTo>
                        <a:pt x="19498" y="6911"/>
                      </a:lnTo>
                      <a:lnTo>
                        <a:pt x="20100" y="7028"/>
                      </a:lnTo>
                      <a:lnTo>
                        <a:pt x="20687" y="7175"/>
                      </a:lnTo>
                      <a:lnTo>
                        <a:pt x="21259" y="7351"/>
                      </a:lnTo>
                      <a:lnTo>
                        <a:pt x="21802" y="7556"/>
                      </a:lnTo>
                      <a:lnTo>
                        <a:pt x="22330" y="7762"/>
                      </a:lnTo>
                      <a:lnTo>
                        <a:pt x="22843" y="8011"/>
                      </a:lnTo>
                      <a:lnTo>
                        <a:pt x="23342" y="8260"/>
                      </a:lnTo>
                      <a:lnTo>
                        <a:pt x="23812" y="8524"/>
                      </a:lnTo>
                      <a:lnTo>
                        <a:pt x="24267" y="8803"/>
                      </a:lnTo>
                      <a:lnTo>
                        <a:pt x="24707" y="9097"/>
                      </a:lnTo>
                      <a:lnTo>
                        <a:pt x="25117" y="9390"/>
                      </a:lnTo>
                      <a:lnTo>
                        <a:pt x="25514" y="9698"/>
                      </a:lnTo>
                      <a:lnTo>
                        <a:pt x="25895" y="10006"/>
                      </a:lnTo>
                      <a:lnTo>
                        <a:pt x="26247" y="10314"/>
                      </a:lnTo>
                      <a:lnTo>
                        <a:pt x="26585" y="10608"/>
                      </a:lnTo>
                      <a:lnTo>
                        <a:pt x="26893" y="10916"/>
                      </a:lnTo>
                      <a:lnTo>
                        <a:pt x="27186" y="11195"/>
                      </a:lnTo>
                      <a:lnTo>
                        <a:pt x="27700" y="11752"/>
                      </a:lnTo>
                      <a:lnTo>
                        <a:pt x="28125" y="12251"/>
                      </a:lnTo>
                      <a:lnTo>
                        <a:pt x="28463" y="12676"/>
                      </a:lnTo>
                      <a:lnTo>
                        <a:pt x="28712" y="12999"/>
                      </a:lnTo>
                      <a:lnTo>
                        <a:pt x="28917" y="13307"/>
                      </a:lnTo>
                      <a:lnTo>
                        <a:pt x="29020" y="13439"/>
                      </a:lnTo>
                      <a:lnTo>
                        <a:pt x="29123" y="13586"/>
                      </a:lnTo>
                      <a:lnTo>
                        <a:pt x="29343" y="13836"/>
                      </a:lnTo>
                      <a:lnTo>
                        <a:pt x="29592" y="14070"/>
                      </a:lnTo>
                      <a:lnTo>
                        <a:pt x="29842" y="14261"/>
                      </a:lnTo>
                      <a:lnTo>
                        <a:pt x="30120" y="14437"/>
                      </a:lnTo>
                      <a:lnTo>
                        <a:pt x="30414" y="14584"/>
                      </a:lnTo>
                      <a:lnTo>
                        <a:pt x="30722" y="14701"/>
                      </a:lnTo>
                      <a:lnTo>
                        <a:pt x="31030" y="14789"/>
                      </a:lnTo>
                      <a:lnTo>
                        <a:pt x="31353" y="14848"/>
                      </a:lnTo>
                      <a:lnTo>
                        <a:pt x="31676" y="14862"/>
                      </a:lnTo>
                      <a:lnTo>
                        <a:pt x="32013" y="14862"/>
                      </a:lnTo>
                      <a:lnTo>
                        <a:pt x="32336" y="14818"/>
                      </a:lnTo>
                      <a:lnTo>
                        <a:pt x="32658" y="14745"/>
                      </a:lnTo>
                      <a:lnTo>
                        <a:pt x="32967" y="14642"/>
                      </a:lnTo>
                      <a:lnTo>
                        <a:pt x="33289" y="14510"/>
                      </a:lnTo>
                      <a:lnTo>
                        <a:pt x="33436" y="14422"/>
                      </a:lnTo>
                      <a:lnTo>
                        <a:pt x="33583" y="14334"/>
                      </a:lnTo>
                      <a:lnTo>
                        <a:pt x="33729" y="14246"/>
                      </a:lnTo>
                      <a:lnTo>
                        <a:pt x="33862" y="14144"/>
                      </a:lnTo>
                      <a:lnTo>
                        <a:pt x="34126" y="13909"/>
                      </a:lnTo>
                      <a:lnTo>
                        <a:pt x="34346" y="13674"/>
                      </a:lnTo>
                      <a:lnTo>
                        <a:pt x="34551" y="13410"/>
                      </a:lnTo>
                      <a:lnTo>
                        <a:pt x="34727" y="13131"/>
                      </a:lnTo>
                      <a:lnTo>
                        <a:pt x="34874" y="12838"/>
                      </a:lnTo>
                      <a:lnTo>
                        <a:pt x="34977" y="12530"/>
                      </a:lnTo>
                      <a:lnTo>
                        <a:pt x="35065" y="12222"/>
                      </a:lnTo>
                      <a:lnTo>
                        <a:pt x="35123" y="11899"/>
                      </a:lnTo>
                      <a:lnTo>
                        <a:pt x="35153" y="11576"/>
                      </a:lnTo>
                      <a:lnTo>
                        <a:pt x="35138" y="11253"/>
                      </a:lnTo>
                      <a:lnTo>
                        <a:pt x="35109" y="10931"/>
                      </a:lnTo>
                      <a:lnTo>
                        <a:pt x="35035" y="10608"/>
                      </a:lnTo>
                      <a:lnTo>
                        <a:pt x="34933" y="10285"/>
                      </a:lnTo>
                      <a:lnTo>
                        <a:pt x="34786" y="9977"/>
                      </a:lnTo>
                      <a:lnTo>
                        <a:pt x="34712" y="9816"/>
                      </a:lnTo>
                      <a:lnTo>
                        <a:pt x="34624" y="9669"/>
                      </a:lnTo>
                      <a:lnTo>
                        <a:pt x="34507" y="9493"/>
                      </a:lnTo>
                      <a:lnTo>
                        <a:pt x="34258" y="9141"/>
                      </a:lnTo>
                      <a:lnTo>
                        <a:pt x="33876" y="8627"/>
                      </a:lnTo>
                      <a:lnTo>
                        <a:pt x="33363" y="7996"/>
                      </a:lnTo>
                      <a:lnTo>
                        <a:pt x="33055" y="7630"/>
                      </a:lnTo>
                      <a:lnTo>
                        <a:pt x="32717" y="7248"/>
                      </a:lnTo>
                      <a:lnTo>
                        <a:pt x="32350" y="6852"/>
                      </a:lnTo>
                      <a:lnTo>
                        <a:pt x="31954" y="6441"/>
                      </a:lnTo>
                      <a:lnTo>
                        <a:pt x="31529" y="6016"/>
                      </a:lnTo>
                      <a:lnTo>
                        <a:pt x="31059" y="5576"/>
                      </a:lnTo>
                      <a:lnTo>
                        <a:pt x="30560" y="5135"/>
                      </a:lnTo>
                      <a:lnTo>
                        <a:pt x="30047" y="4681"/>
                      </a:lnTo>
                      <a:lnTo>
                        <a:pt x="29489" y="4240"/>
                      </a:lnTo>
                      <a:lnTo>
                        <a:pt x="28903" y="3800"/>
                      </a:lnTo>
                      <a:lnTo>
                        <a:pt x="28286" y="3375"/>
                      </a:lnTo>
                      <a:lnTo>
                        <a:pt x="27626" y="2949"/>
                      </a:lnTo>
                      <a:lnTo>
                        <a:pt x="26951" y="2553"/>
                      </a:lnTo>
                      <a:lnTo>
                        <a:pt x="26247" y="2157"/>
                      </a:lnTo>
                      <a:lnTo>
                        <a:pt x="25514" y="1790"/>
                      </a:lnTo>
                      <a:lnTo>
                        <a:pt x="25132" y="1614"/>
                      </a:lnTo>
                      <a:lnTo>
                        <a:pt x="24751" y="1453"/>
                      </a:lnTo>
                      <a:lnTo>
                        <a:pt x="24355" y="1292"/>
                      </a:lnTo>
                      <a:lnTo>
                        <a:pt x="23944" y="1145"/>
                      </a:lnTo>
                      <a:lnTo>
                        <a:pt x="23533" y="998"/>
                      </a:lnTo>
                      <a:lnTo>
                        <a:pt x="23122" y="851"/>
                      </a:lnTo>
                      <a:lnTo>
                        <a:pt x="22697" y="719"/>
                      </a:lnTo>
                      <a:lnTo>
                        <a:pt x="22271" y="602"/>
                      </a:lnTo>
                      <a:lnTo>
                        <a:pt x="21831" y="499"/>
                      </a:lnTo>
                      <a:lnTo>
                        <a:pt x="21391" y="397"/>
                      </a:lnTo>
                      <a:lnTo>
                        <a:pt x="20936" y="309"/>
                      </a:lnTo>
                      <a:lnTo>
                        <a:pt x="20481" y="221"/>
                      </a:lnTo>
                      <a:lnTo>
                        <a:pt x="20012" y="162"/>
                      </a:lnTo>
                      <a:lnTo>
                        <a:pt x="19542" y="103"/>
                      </a:lnTo>
                      <a:lnTo>
                        <a:pt x="19058" y="59"/>
                      </a:lnTo>
                      <a:lnTo>
                        <a:pt x="18574" y="30"/>
                      </a:lnTo>
                      <a:lnTo>
                        <a:pt x="180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-2000775" y="937950"/>
                  <a:ext cx="406050" cy="4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2" h="16550" extrusionOk="0">
                      <a:moveTo>
                        <a:pt x="12765" y="0"/>
                      </a:moveTo>
                      <a:lnTo>
                        <a:pt x="12603" y="15"/>
                      </a:lnTo>
                      <a:lnTo>
                        <a:pt x="12427" y="30"/>
                      </a:lnTo>
                      <a:lnTo>
                        <a:pt x="11606" y="147"/>
                      </a:lnTo>
                      <a:lnTo>
                        <a:pt x="10813" y="294"/>
                      </a:lnTo>
                      <a:lnTo>
                        <a:pt x="10036" y="470"/>
                      </a:lnTo>
                      <a:lnTo>
                        <a:pt x="9287" y="660"/>
                      </a:lnTo>
                      <a:lnTo>
                        <a:pt x="8554" y="881"/>
                      </a:lnTo>
                      <a:lnTo>
                        <a:pt x="7864" y="1130"/>
                      </a:lnTo>
                      <a:lnTo>
                        <a:pt x="7175" y="1394"/>
                      </a:lnTo>
                      <a:lnTo>
                        <a:pt x="6529" y="1687"/>
                      </a:lnTo>
                      <a:lnTo>
                        <a:pt x="5898" y="1996"/>
                      </a:lnTo>
                      <a:lnTo>
                        <a:pt x="5282" y="2333"/>
                      </a:lnTo>
                      <a:lnTo>
                        <a:pt x="4695" y="2685"/>
                      </a:lnTo>
                      <a:lnTo>
                        <a:pt x="4138" y="3067"/>
                      </a:lnTo>
                      <a:lnTo>
                        <a:pt x="3610" y="3463"/>
                      </a:lnTo>
                      <a:lnTo>
                        <a:pt x="3096" y="3888"/>
                      </a:lnTo>
                      <a:lnTo>
                        <a:pt x="2597" y="4328"/>
                      </a:lnTo>
                      <a:lnTo>
                        <a:pt x="2128" y="4798"/>
                      </a:lnTo>
                      <a:lnTo>
                        <a:pt x="1879" y="5062"/>
                      </a:lnTo>
                      <a:lnTo>
                        <a:pt x="1644" y="5326"/>
                      </a:lnTo>
                      <a:lnTo>
                        <a:pt x="1424" y="5619"/>
                      </a:lnTo>
                      <a:lnTo>
                        <a:pt x="1218" y="5898"/>
                      </a:lnTo>
                      <a:lnTo>
                        <a:pt x="1028" y="6206"/>
                      </a:lnTo>
                      <a:lnTo>
                        <a:pt x="852" y="6514"/>
                      </a:lnTo>
                      <a:lnTo>
                        <a:pt x="690" y="6822"/>
                      </a:lnTo>
                      <a:lnTo>
                        <a:pt x="558" y="7145"/>
                      </a:lnTo>
                      <a:lnTo>
                        <a:pt x="426" y="7483"/>
                      </a:lnTo>
                      <a:lnTo>
                        <a:pt x="309" y="7820"/>
                      </a:lnTo>
                      <a:lnTo>
                        <a:pt x="221" y="8157"/>
                      </a:lnTo>
                      <a:lnTo>
                        <a:pt x="147" y="8510"/>
                      </a:lnTo>
                      <a:lnTo>
                        <a:pt x="89" y="8862"/>
                      </a:lnTo>
                      <a:lnTo>
                        <a:pt x="45" y="9214"/>
                      </a:lnTo>
                      <a:lnTo>
                        <a:pt x="15" y="9566"/>
                      </a:lnTo>
                      <a:lnTo>
                        <a:pt x="1" y="9933"/>
                      </a:lnTo>
                      <a:lnTo>
                        <a:pt x="15" y="10270"/>
                      </a:lnTo>
                      <a:lnTo>
                        <a:pt x="30" y="10608"/>
                      </a:lnTo>
                      <a:lnTo>
                        <a:pt x="45" y="10930"/>
                      </a:lnTo>
                      <a:lnTo>
                        <a:pt x="89" y="11268"/>
                      </a:lnTo>
                      <a:lnTo>
                        <a:pt x="133" y="11576"/>
                      </a:lnTo>
                      <a:lnTo>
                        <a:pt x="191" y="11899"/>
                      </a:lnTo>
                      <a:lnTo>
                        <a:pt x="265" y="12207"/>
                      </a:lnTo>
                      <a:lnTo>
                        <a:pt x="338" y="12500"/>
                      </a:lnTo>
                      <a:lnTo>
                        <a:pt x="426" y="12794"/>
                      </a:lnTo>
                      <a:lnTo>
                        <a:pt x="529" y="13072"/>
                      </a:lnTo>
                      <a:lnTo>
                        <a:pt x="646" y="13351"/>
                      </a:lnTo>
                      <a:lnTo>
                        <a:pt x="764" y="13630"/>
                      </a:lnTo>
                      <a:lnTo>
                        <a:pt x="896" y="13879"/>
                      </a:lnTo>
                      <a:lnTo>
                        <a:pt x="1042" y="14129"/>
                      </a:lnTo>
                      <a:lnTo>
                        <a:pt x="1189" y="14378"/>
                      </a:lnTo>
                      <a:lnTo>
                        <a:pt x="1350" y="14598"/>
                      </a:lnTo>
                      <a:lnTo>
                        <a:pt x="1526" y="14818"/>
                      </a:lnTo>
                      <a:lnTo>
                        <a:pt x="1717" y="15038"/>
                      </a:lnTo>
                      <a:lnTo>
                        <a:pt x="1908" y="15229"/>
                      </a:lnTo>
                      <a:lnTo>
                        <a:pt x="2113" y="15420"/>
                      </a:lnTo>
                      <a:lnTo>
                        <a:pt x="2319" y="15581"/>
                      </a:lnTo>
                      <a:lnTo>
                        <a:pt x="2553" y="15743"/>
                      </a:lnTo>
                      <a:lnTo>
                        <a:pt x="2788" y="15889"/>
                      </a:lnTo>
                      <a:lnTo>
                        <a:pt x="3023" y="16021"/>
                      </a:lnTo>
                      <a:lnTo>
                        <a:pt x="3287" y="16139"/>
                      </a:lnTo>
                      <a:lnTo>
                        <a:pt x="3551" y="16256"/>
                      </a:lnTo>
                      <a:lnTo>
                        <a:pt x="3830" y="16344"/>
                      </a:lnTo>
                      <a:lnTo>
                        <a:pt x="4109" y="16417"/>
                      </a:lnTo>
                      <a:lnTo>
                        <a:pt x="4402" y="16476"/>
                      </a:lnTo>
                      <a:lnTo>
                        <a:pt x="4710" y="16520"/>
                      </a:lnTo>
                      <a:lnTo>
                        <a:pt x="5033" y="16535"/>
                      </a:lnTo>
                      <a:lnTo>
                        <a:pt x="5356" y="16549"/>
                      </a:lnTo>
                      <a:lnTo>
                        <a:pt x="5576" y="16549"/>
                      </a:lnTo>
                      <a:lnTo>
                        <a:pt x="5781" y="16520"/>
                      </a:lnTo>
                      <a:lnTo>
                        <a:pt x="6001" y="16505"/>
                      </a:lnTo>
                      <a:lnTo>
                        <a:pt x="6207" y="16461"/>
                      </a:lnTo>
                      <a:lnTo>
                        <a:pt x="6412" y="16417"/>
                      </a:lnTo>
                      <a:lnTo>
                        <a:pt x="6617" y="16359"/>
                      </a:lnTo>
                      <a:lnTo>
                        <a:pt x="6808" y="16285"/>
                      </a:lnTo>
                      <a:lnTo>
                        <a:pt x="6999" y="16212"/>
                      </a:lnTo>
                      <a:lnTo>
                        <a:pt x="7190" y="16139"/>
                      </a:lnTo>
                      <a:lnTo>
                        <a:pt x="7366" y="16036"/>
                      </a:lnTo>
                      <a:lnTo>
                        <a:pt x="7542" y="15933"/>
                      </a:lnTo>
                      <a:lnTo>
                        <a:pt x="7718" y="15831"/>
                      </a:lnTo>
                      <a:lnTo>
                        <a:pt x="7879" y="15713"/>
                      </a:lnTo>
                      <a:lnTo>
                        <a:pt x="8040" y="15581"/>
                      </a:lnTo>
                      <a:lnTo>
                        <a:pt x="8202" y="15449"/>
                      </a:lnTo>
                      <a:lnTo>
                        <a:pt x="8349" y="15317"/>
                      </a:lnTo>
                      <a:lnTo>
                        <a:pt x="8481" y="15170"/>
                      </a:lnTo>
                      <a:lnTo>
                        <a:pt x="8613" y="15009"/>
                      </a:lnTo>
                      <a:lnTo>
                        <a:pt x="8745" y="14848"/>
                      </a:lnTo>
                      <a:lnTo>
                        <a:pt x="8862" y="14686"/>
                      </a:lnTo>
                      <a:lnTo>
                        <a:pt x="8965" y="14510"/>
                      </a:lnTo>
                      <a:lnTo>
                        <a:pt x="9067" y="14334"/>
                      </a:lnTo>
                      <a:lnTo>
                        <a:pt x="9170" y="14158"/>
                      </a:lnTo>
                      <a:lnTo>
                        <a:pt x="9243" y="13967"/>
                      </a:lnTo>
                      <a:lnTo>
                        <a:pt x="9317" y="13777"/>
                      </a:lnTo>
                      <a:lnTo>
                        <a:pt x="9390" y="13586"/>
                      </a:lnTo>
                      <a:lnTo>
                        <a:pt x="9449" y="13380"/>
                      </a:lnTo>
                      <a:lnTo>
                        <a:pt x="9493" y="13175"/>
                      </a:lnTo>
                      <a:lnTo>
                        <a:pt x="9537" y="12970"/>
                      </a:lnTo>
                      <a:lnTo>
                        <a:pt x="9552" y="12750"/>
                      </a:lnTo>
                      <a:lnTo>
                        <a:pt x="9581" y="12544"/>
                      </a:lnTo>
                      <a:lnTo>
                        <a:pt x="9581" y="12324"/>
                      </a:lnTo>
                      <a:lnTo>
                        <a:pt x="9566" y="12045"/>
                      </a:lnTo>
                      <a:lnTo>
                        <a:pt x="9552" y="11781"/>
                      </a:lnTo>
                      <a:lnTo>
                        <a:pt x="9508" y="11517"/>
                      </a:lnTo>
                      <a:lnTo>
                        <a:pt x="9449" y="11268"/>
                      </a:lnTo>
                      <a:lnTo>
                        <a:pt x="9376" y="11018"/>
                      </a:lnTo>
                      <a:lnTo>
                        <a:pt x="9287" y="10769"/>
                      </a:lnTo>
                      <a:lnTo>
                        <a:pt x="9185" y="10534"/>
                      </a:lnTo>
                      <a:lnTo>
                        <a:pt x="9067" y="10299"/>
                      </a:lnTo>
                      <a:lnTo>
                        <a:pt x="8935" y="10079"/>
                      </a:lnTo>
                      <a:lnTo>
                        <a:pt x="8789" y="9874"/>
                      </a:lnTo>
                      <a:lnTo>
                        <a:pt x="8642" y="9669"/>
                      </a:lnTo>
                      <a:lnTo>
                        <a:pt x="8481" y="9478"/>
                      </a:lnTo>
                      <a:lnTo>
                        <a:pt x="8290" y="9287"/>
                      </a:lnTo>
                      <a:lnTo>
                        <a:pt x="8114" y="9126"/>
                      </a:lnTo>
                      <a:lnTo>
                        <a:pt x="7908" y="8964"/>
                      </a:lnTo>
                      <a:lnTo>
                        <a:pt x="7703" y="8818"/>
                      </a:lnTo>
                      <a:lnTo>
                        <a:pt x="7952" y="8612"/>
                      </a:lnTo>
                      <a:lnTo>
                        <a:pt x="8216" y="8422"/>
                      </a:lnTo>
                      <a:lnTo>
                        <a:pt x="8481" y="8246"/>
                      </a:lnTo>
                      <a:lnTo>
                        <a:pt x="8759" y="8069"/>
                      </a:lnTo>
                      <a:lnTo>
                        <a:pt x="9067" y="7908"/>
                      </a:lnTo>
                      <a:lnTo>
                        <a:pt x="9376" y="7761"/>
                      </a:lnTo>
                      <a:lnTo>
                        <a:pt x="9698" y="7615"/>
                      </a:lnTo>
                      <a:lnTo>
                        <a:pt x="10036" y="7483"/>
                      </a:lnTo>
                      <a:lnTo>
                        <a:pt x="10388" y="7365"/>
                      </a:lnTo>
                      <a:lnTo>
                        <a:pt x="10755" y="7248"/>
                      </a:lnTo>
                      <a:lnTo>
                        <a:pt x="11136" y="7145"/>
                      </a:lnTo>
                      <a:lnTo>
                        <a:pt x="11532" y="7042"/>
                      </a:lnTo>
                      <a:lnTo>
                        <a:pt x="11943" y="6954"/>
                      </a:lnTo>
                      <a:lnTo>
                        <a:pt x="12383" y="6881"/>
                      </a:lnTo>
                      <a:lnTo>
                        <a:pt x="12823" y="6808"/>
                      </a:lnTo>
                      <a:lnTo>
                        <a:pt x="13293" y="6734"/>
                      </a:lnTo>
                      <a:lnTo>
                        <a:pt x="13469" y="6705"/>
                      </a:lnTo>
                      <a:lnTo>
                        <a:pt x="13630" y="6676"/>
                      </a:lnTo>
                      <a:lnTo>
                        <a:pt x="13968" y="6573"/>
                      </a:lnTo>
                      <a:lnTo>
                        <a:pt x="14276" y="6456"/>
                      </a:lnTo>
                      <a:lnTo>
                        <a:pt x="14569" y="6309"/>
                      </a:lnTo>
                      <a:lnTo>
                        <a:pt x="14833" y="6118"/>
                      </a:lnTo>
                      <a:lnTo>
                        <a:pt x="15097" y="5913"/>
                      </a:lnTo>
                      <a:lnTo>
                        <a:pt x="15332" y="5693"/>
                      </a:lnTo>
                      <a:lnTo>
                        <a:pt x="15537" y="5443"/>
                      </a:lnTo>
                      <a:lnTo>
                        <a:pt x="15728" y="5179"/>
                      </a:lnTo>
                      <a:lnTo>
                        <a:pt x="15875" y="4900"/>
                      </a:lnTo>
                      <a:lnTo>
                        <a:pt x="16007" y="4592"/>
                      </a:lnTo>
                      <a:lnTo>
                        <a:pt x="16110" y="4284"/>
                      </a:lnTo>
                      <a:lnTo>
                        <a:pt x="16183" y="3961"/>
                      </a:lnTo>
                      <a:lnTo>
                        <a:pt x="16227" y="3639"/>
                      </a:lnTo>
                      <a:lnTo>
                        <a:pt x="16242" y="3287"/>
                      </a:lnTo>
                      <a:lnTo>
                        <a:pt x="16227" y="3125"/>
                      </a:lnTo>
                      <a:lnTo>
                        <a:pt x="16212" y="2949"/>
                      </a:lnTo>
                      <a:lnTo>
                        <a:pt x="16183" y="2773"/>
                      </a:lnTo>
                      <a:lnTo>
                        <a:pt x="16154" y="2612"/>
                      </a:lnTo>
                      <a:lnTo>
                        <a:pt x="16051" y="2289"/>
                      </a:lnTo>
                      <a:lnTo>
                        <a:pt x="15934" y="1966"/>
                      </a:lnTo>
                      <a:lnTo>
                        <a:pt x="15772" y="1673"/>
                      </a:lnTo>
                      <a:lnTo>
                        <a:pt x="15596" y="1409"/>
                      </a:lnTo>
                      <a:lnTo>
                        <a:pt x="15391" y="1145"/>
                      </a:lnTo>
                      <a:lnTo>
                        <a:pt x="15171" y="910"/>
                      </a:lnTo>
                      <a:lnTo>
                        <a:pt x="14921" y="704"/>
                      </a:lnTo>
                      <a:lnTo>
                        <a:pt x="14657" y="528"/>
                      </a:lnTo>
                      <a:lnTo>
                        <a:pt x="14378" y="367"/>
                      </a:lnTo>
                      <a:lnTo>
                        <a:pt x="14070" y="235"/>
                      </a:lnTo>
                      <a:lnTo>
                        <a:pt x="13762" y="132"/>
                      </a:lnTo>
                      <a:lnTo>
                        <a:pt x="13439" y="59"/>
                      </a:lnTo>
                      <a:lnTo>
                        <a:pt x="13102" y="15"/>
                      </a:lnTo>
                      <a:lnTo>
                        <a:pt x="127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" name="Google Shape;101;p15"/>
            <p:cNvGrpSpPr/>
            <p:nvPr/>
          </p:nvGrpSpPr>
          <p:grpSpPr>
            <a:xfrm>
              <a:off x="3110857" y="881825"/>
              <a:ext cx="429000" cy="429000"/>
              <a:chOff x="6442207" y="-1141900"/>
              <a:chExt cx="429000" cy="4290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6442207" y="-1141900"/>
                <a:ext cx="429000" cy="429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" name="Google Shape;103;p15"/>
              <p:cNvGrpSpPr/>
              <p:nvPr/>
            </p:nvGrpSpPr>
            <p:grpSpPr>
              <a:xfrm>
                <a:off x="6546461" y="-1035307"/>
                <a:ext cx="220291" cy="215447"/>
                <a:chOff x="845075" y="4044225"/>
                <a:chExt cx="950350" cy="929450"/>
              </a:xfrm>
            </p:grpSpPr>
            <p:sp>
              <p:nvSpPr>
                <p:cNvPr id="104" name="Google Shape;104;p15"/>
                <p:cNvSpPr/>
                <p:nvPr/>
              </p:nvSpPr>
              <p:spPr>
                <a:xfrm>
                  <a:off x="845075" y="4044225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extrusionOk="0">
                      <a:moveTo>
                        <a:pt x="4226" y="0"/>
                      </a:moveTo>
                      <a:lnTo>
                        <a:pt x="4006" y="15"/>
                      </a:lnTo>
                      <a:lnTo>
                        <a:pt x="3786" y="30"/>
                      </a:lnTo>
                      <a:lnTo>
                        <a:pt x="3581" y="59"/>
                      </a:lnTo>
                      <a:lnTo>
                        <a:pt x="3375" y="88"/>
                      </a:lnTo>
                      <a:lnTo>
                        <a:pt x="3170" y="132"/>
                      </a:lnTo>
                      <a:lnTo>
                        <a:pt x="2964" y="191"/>
                      </a:lnTo>
                      <a:lnTo>
                        <a:pt x="2774" y="264"/>
                      </a:lnTo>
                      <a:lnTo>
                        <a:pt x="2583" y="338"/>
                      </a:lnTo>
                      <a:lnTo>
                        <a:pt x="2392" y="426"/>
                      </a:lnTo>
                      <a:lnTo>
                        <a:pt x="2201" y="514"/>
                      </a:lnTo>
                      <a:lnTo>
                        <a:pt x="2025" y="617"/>
                      </a:lnTo>
                      <a:lnTo>
                        <a:pt x="1864" y="719"/>
                      </a:lnTo>
                      <a:lnTo>
                        <a:pt x="1688" y="837"/>
                      </a:lnTo>
                      <a:lnTo>
                        <a:pt x="1541" y="969"/>
                      </a:lnTo>
                      <a:lnTo>
                        <a:pt x="1380" y="1101"/>
                      </a:lnTo>
                      <a:lnTo>
                        <a:pt x="1233" y="1247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37" y="1702"/>
                      </a:lnTo>
                      <a:lnTo>
                        <a:pt x="720" y="1864"/>
                      </a:lnTo>
                      <a:lnTo>
                        <a:pt x="602" y="2040"/>
                      </a:lnTo>
                      <a:lnTo>
                        <a:pt x="514" y="2216"/>
                      </a:lnTo>
                      <a:lnTo>
                        <a:pt x="412" y="2392"/>
                      </a:lnTo>
                      <a:lnTo>
                        <a:pt x="324" y="2583"/>
                      </a:lnTo>
                      <a:lnTo>
                        <a:pt x="250" y="2773"/>
                      </a:lnTo>
                      <a:lnTo>
                        <a:pt x="191" y="2979"/>
                      </a:lnTo>
                      <a:lnTo>
                        <a:pt x="133" y="3169"/>
                      </a:lnTo>
                      <a:lnTo>
                        <a:pt x="89" y="3375"/>
                      </a:lnTo>
                      <a:lnTo>
                        <a:pt x="45" y="3580"/>
                      </a:lnTo>
                      <a:lnTo>
                        <a:pt x="15" y="3800"/>
                      </a:lnTo>
                      <a:lnTo>
                        <a:pt x="1" y="4006"/>
                      </a:lnTo>
                      <a:lnTo>
                        <a:pt x="1" y="4226"/>
                      </a:lnTo>
                      <a:lnTo>
                        <a:pt x="1" y="4446"/>
                      </a:lnTo>
                      <a:lnTo>
                        <a:pt x="15" y="4666"/>
                      </a:lnTo>
                      <a:lnTo>
                        <a:pt x="45" y="4871"/>
                      </a:lnTo>
                      <a:lnTo>
                        <a:pt x="89" y="5077"/>
                      </a:lnTo>
                      <a:lnTo>
                        <a:pt x="133" y="5282"/>
                      </a:lnTo>
                      <a:lnTo>
                        <a:pt x="191" y="5487"/>
                      </a:lnTo>
                      <a:lnTo>
                        <a:pt x="250" y="5678"/>
                      </a:lnTo>
                      <a:lnTo>
                        <a:pt x="324" y="5869"/>
                      </a:lnTo>
                      <a:lnTo>
                        <a:pt x="412" y="6060"/>
                      </a:lnTo>
                      <a:lnTo>
                        <a:pt x="514" y="6236"/>
                      </a:lnTo>
                      <a:lnTo>
                        <a:pt x="602" y="6412"/>
                      </a:lnTo>
                      <a:lnTo>
                        <a:pt x="720" y="6588"/>
                      </a:lnTo>
                      <a:lnTo>
                        <a:pt x="837" y="6749"/>
                      </a:lnTo>
                      <a:lnTo>
                        <a:pt x="969" y="6911"/>
                      </a:lnTo>
                      <a:lnTo>
                        <a:pt x="1101" y="7072"/>
                      </a:lnTo>
                      <a:lnTo>
                        <a:pt x="1233" y="7219"/>
                      </a:lnTo>
                      <a:lnTo>
                        <a:pt x="1380" y="7351"/>
                      </a:lnTo>
                      <a:lnTo>
                        <a:pt x="1541" y="7483"/>
                      </a:lnTo>
                      <a:lnTo>
                        <a:pt x="1688" y="7615"/>
                      </a:lnTo>
                      <a:lnTo>
                        <a:pt x="1864" y="7732"/>
                      </a:lnTo>
                      <a:lnTo>
                        <a:pt x="2025" y="7835"/>
                      </a:lnTo>
                      <a:lnTo>
                        <a:pt x="2201" y="7938"/>
                      </a:lnTo>
                      <a:lnTo>
                        <a:pt x="2392" y="8040"/>
                      </a:lnTo>
                      <a:lnTo>
                        <a:pt x="2583" y="8114"/>
                      </a:lnTo>
                      <a:lnTo>
                        <a:pt x="2774" y="8202"/>
                      </a:lnTo>
                      <a:lnTo>
                        <a:pt x="2964" y="8260"/>
                      </a:lnTo>
                      <a:lnTo>
                        <a:pt x="3170" y="8319"/>
                      </a:lnTo>
                      <a:lnTo>
                        <a:pt x="3375" y="8363"/>
                      </a:lnTo>
                      <a:lnTo>
                        <a:pt x="3581" y="8407"/>
                      </a:lnTo>
                      <a:lnTo>
                        <a:pt x="3786" y="8436"/>
                      </a:lnTo>
                      <a:lnTo>
                        <a:pt x="4006" y="8451"/>
                      </a:lnTo>
                      <a:lnTo>
                        <a:pt x="4446" y="8451"/>
                      </a:lnTo>
                      <a:lnTo>
                        <a:pt x="4652" y="8436"/>
                      </a:lnTo>
                      <a:lnTo>
                        <a:pt x="4872" y="8407"/>
                      </a:lnTo>
                      <a:lnTo>
                        <a:pt x="5077" y="8363"/>
                      </a:lnTo>
                      <a:lnTo>
                        <a:pt x="5282" y="8319"/>
                      </a:lnTo>
                      <a:lnTo>
                        <a:pt x="5473" y="8260"/>
                      </a:lnTo>
                      <a:lnTo>
                        <a:pt x="5679" y="8202"/>
                      </a:lnTo>
                      <a:lnTo>
                        <a:pt x="5869" y="8114"/>
                      </a:lnTo>
                      <a:lnTo>
                        <a:pt x="6060" y="8040"/>
                      </a:lnTo>
                      <a:lnTo>
                        <a:pt x="6236" y="7938"/>
                      </a:lnTo>
                      <a:lnTo>
                        <a:pt x="6412" y="7835"/>
                      </a:lnTo>
                      <a:lnTo>
                        <a:pt x="6588" y="7732"/>
                      </a:lnTo>
                      <a:lnTo>
                        <a:pt x="6750" y="7615"/>
                      </a:lnTo>
                      <a:lnTo>
                        <a:pt x="6911" y="7483"/>
                      </a:lnTo>
                      <a:lnTo>
                        <a:pt x="7058" y="7351"/>
                      </a:lnTo>
                      <a:lnTo>
                        <a:pt x="7204" y="7219"/>
                      </a:lnTo>
                      <a:lnTo>
                        <a:pt x="7351" y="7072"/>
                      </a:lnTo>
                      <a:lnTo>
                        <a:pt x="7483" y="6911"/>
                      </a:lnTo>
                      <a:lnTo>
                        <a:pt x="7600" y="6749"/>
                      </a:lnTo>
                      <a:lnTo>
                        <a:pt x="7718" y="6588"/>
                      </a:lnTo>
                      <a:lnTo>
                        <a:pt x="7835" y="6412"/>
                      </a:lnTo>
                      <a:lnTo>
                        <a:pt x="7938" y="6236"/>
                      </a:lnTo>
                      <a:lnTo>
                        <a:pt x="8026" y="6060"/>
                      </a:lnTo>
                      <a:lnTo>
                        <a:pt x="8114" y="5869"/>
                      </a:lnTo>
                      <a:lnTo>
                        <a:pt x="8187" y="5678"/>
                      </a:lnTo>
                      <a:lnTo>
                        <a:pt x="8261" y="5487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393" y="4871"/>
                      </a:lnTo>
                      <a:lnTo>
                        <a:pt x="8422" y="4666"/>
                      </a:lnTo>
                      <a:lnTo>
                        <a:pt x="8437" y="4446"/>
                      </a:lnTo>
                      <a:lnTo>
                        <a:pt x="8451" y="4226"/>
                      </a:lnTo>
                      <a:lnTo>
                        <a:pt x="8437" y="4006"/>
                      </a:lnTo>
                      <a:lnTo>
                        <a:pt x="8422" y="3800"/>
                      </a:lnTo>
                      <a:lnTo>
                        <a:pt x="8393" y="3580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1" y="2979"/>
                      </a:lnTo>
                      <a:lnTo>
                        <a:pt x="8187" y="2773"/>
                      </a:lnTo>
                      <a:lnTo>
                        <a:pt x="8114" y="2583"/>
                      </a:lnTo>
                      <a:lnTo>
                        <a:pt x="8026" y="2392"/>
                      </a:lnTo>
                      <a:lnTo>
                        <a:pt x="7938" y="2216"/>
                      </a:lnTo>
                      <a:lnTo>
                        <a:pt x="7835" y="2040"/>
                      </a:lnTo>
                      <a:lnTo>
                        <a:pt x="7718" y="1864"/>
                      </a:lnTo>
                      <a:lnTo>
                        <a:pt x="7600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04" y="1247"/>
                      </a:lnTo>
                      <a:lnTo>
                        <a:pt x="7058" y="1101"/>
                      </a:lnTo>
                      <a:lnTo>
                        <a:pt x="6911" y="969"/>
                      </a:lnTo>
                      <a:lnTo>
                        <a:pt x="6750" y="837"/>
                      </a:lnTo>
                      <a:lnTo>
                        <a:pt x="6588" y="719"/>
                      </a:lnTo>
                      <a:lnTo>
                        <a:pt x="6412" y="617"/>
                      </a:lnTo>
                      <a:lnTo>
                        <a:pt x="6236" y="514"/>
                      </a:lnTo>
                      <a:lnTo>
                        <a:pt x="6060" y="426"/>
                      </a:lnTo>
                      <a:lnTo>
                        <a:pt x="5869" y="338"/>
                      </a:lnTo>
                      <a:lnTo>
                        <a:pt x="5679" y="264"/>
                      </a:lnTo>
                      <a:lnTo>
                        <a:pt x="5473" y="191"/>
                      </a:lnTo>
                      <a:lnTo>
                        <a:pt x="5282" y="132"/>
                      </a:lnTo>
                      <a:lnTo>
                        <a:pt x="5077" y="88"/>
                      </a:lnTo>
                      <a:lnTo>
                        <a:pt x="4872" y="59"/>
                      </a:lnTo>
                      <a:lnTo>
                        <a:pt x="4652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878825" y="4601725"/>
                  <a:ext cx="878475" cy="37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9" h="14878" extrusionOk="0">
                      <a:moveTo>
                        <a:pt x="17577" y="1"/>
                      </a:moveTo>
                      <a:lnTo>
                        <a:pt x="17078" y="15"/>
                      </a:lnTo>
                      <a:lnTo>
                        <a:pt x="16579" y="30"/>
                      </a:lnTo>
                      <a:lnTo>
                        <a:pt x="16095" y="74"/>
                      </a:lnTo>
                      <a:lnTo>
                        <a:pt x="15611" y="118"/>
                      </a:lnTo>
                      <a:lnTo>
                        <a:pt x="15141" y="162"/>
                      </a:lnTo>
                      <a:lnTo>
                        <a:pt x="14672" y="235"/>
                      </a:lnTo>
                      <a:lnTo>
                        <a:pt x="14217" y="324"/>
                      </a:lnTo>
                      <a:lnTo>
                        <a:pt x="13762" y="412"/>
                      </a:lnTo>
                      <a:lnTo>
                        <a:pt x="13322" y="514"/>
                      </a:lnTo>
                      <a:lnTo>
                        <a:pt x="12882" y="617"/>
                      </a:lnTo>
                      <a:lnTo>
                        <a:pt x="12442" y="734"/>
                      </a:lnTo>
                      <a:lnTo>
                        <a:pt x="12031" y="866"/>
                      </a:lnTo>
                      <a:lnTo>
                        <a:pt x="11605" y="998"/>
                      </a:lnTo>
                      <a:lnTo>
                        <a:pt x="11195" y="1145"/>
                      </a:lnTo>
                      <a:lnTo>
                        <a:pt x="10799" y="1306"/>
                      </a:lnTo>
                      <a:lnTo>
                        <a:pt x="10402" y="1468"/>
                      </a:lnTo>
                      <a:lnTo>
                        <a:pt x="10021" y="1629"/>
                      </a:lnTo>
                      <a:lnTo>
                        <a:pt x="9639" y="1805"/>
                      </a:lnTo>
                      <a:lnTo>
                        <a:pt x="8906" y="2172"/>
                      </a:lnTo>
                      <a:lnTo>
                        <a:pt x="8187" y="2554"/>
                      </a:lnTo>
                      <a:lnTo>
                        <a:pt x="7512" y="2964"/>
                      </a:lnTo>
                      <a:lnTo>
                        <a:pt x="6867" y="3390"/>
                      </a:lnTo>
                      <a:lnTo>
                        <a:pt x="6250" y="3815"/>
                      </a:lnTo>
                      <a:lnTo>
                        <a:pt x="5664" y="4255"/>
                      </a:lnTo>
                      <a:lnTo>
                        <a:pt x="5106" y="4696"/>
                      </a:lnTo>
                      <a:lnTo>
                        <a:pt x="4578" y="5136"/>
                      </a:lnTo>
                      <a:lnTo>
                        <a:pt x="4094" y="5591"/>
                      </a:lnTo>
                      <a:lnTo>
                        <a:pt x="3624" y="6016"/>
                      </a:lnTo>
                      <a:lnTo>
                        <a:pt x="3199" y="6441"/>
                      </a:lnTo>
                      <a:lnTo>
                        <a:pt x="2788" y="6867"/>
                      </a:lnTo>
                      <a:lnTo>
                        <a:pt x="2421" y="7263"/>
                      </a:lnTo>
                      <a:lnTo>
                        <a:pt x="2084" y="7644"/>
                      </a:lnTo>
                      <a:lnTo>
                        <a:pt x="1790" y="8011"/>
                      </a:lnTo>
                      <a:lnTo>
                        <a:pt x="1277" y="8642"/>
                      </a:lnTo>
                      <a:lnTo>
                        <a:pt x="895" y="9156"/>
                      </a:lnTo>
                      <a:lnTo>
                        <a:pt x="646" y="9508"/>
                      </a:lnTo>
                      <a:lnTo>
                        <a:pt x="529" y="9684"/>
                      </a:lnTo>
                      <a:lnTo>
                        <a:pt x="441" y="9831"/>
                      </a:lnTo>
                      <a:lnTo>
                        <a:pt x="353" y="9977"/>
                      </a:lnTo>
                      <a:lnTo>
                        <a:pt x="221" y="10300"/>
                      </a:lnTo>
                      <a:lnTo>
                        <a:pt x="118" y="10608"/>
                      </a:lnTo>
                      <a:lnTo>
                        <a:pt x="45" y="10931"/>
                      </a:lnTo>
                      <a:lnTo>
                        <a:pt x="0" y="11268"/>
                      </a:lnTo>
                      <a:lnTo>
                        <a:pt x="0" y="11591"/>
                      </a:lnTo>
                      <a:lnTo>
                        <a:pt x="30" y="11914"/>
                      </a:lnTo>
                      <a:lnTo>
                        <a:pt x="74" y="12237"/>
                      </a:lnTo>
                      <a:lnTo>
                        <a:pt x="162" y="12545"/>
                      </a:lnTo>
                      <a:lnTo>
                        <a:pt x="279" y="12853"/>
                      </a:lnTo>
                      <a:lnTo>
                        <a:pt x="426" y="13146"/>
                      </a:lnTo>
                      <a:lnTo>
                        <a:pt x="602" y="13425"/>
                      </a:lnTo>
                      <a:lnTo>
                        <a:pt x="793" y="13674"/>
                      </a:lnTo>
                      <a:lnTo>
                        <a:pt x="1027" y="13924"/>
                      </a:lnTo>
                      <a:lnTo>
                        <a:pt x="1277" y="14144"/>
                      </a:lnTo>
                      <a:lnTo>
                        <a:pt x="1424" y="14247"/>
                      </a:lnTo>
                      <a:lnTo>
                        <a:pt x="1570" y="14349"/>
                      </a:lnTo>
                      <a:lnTo>
                        <a:pt x="1717" y="14437"/>
                      </a:lnTo>
                      <a:lnTo>
                        <a:pt x="1864" y="14525"/>
                      </a:lnTo>
                      <a:lnTo>
                        <a:pt x="2172" y="14657"/>
                      </a:lnTo>
                      <a:lnTo>
                        <a:pt x="2495" y="14760"/>
                      </a:lnTo>
                      <a:lnTo>
                        <a:pt x="2817" y="14833"/>
                      </a:lnTo>
                      <a:lnTo>
                        <a:pt x="3140" y="14863"/>
                      </a:lnTo>
                      <a:lnTo>
                        <a:pt x="3463" y="14877"/>
                      </a:lnTo>
                      <a:lnTo>
                        <a:pt x="3800" y="14848"/>
                      </a:lnTo>
                      <a:lnTo>
                        <a:pt x="4108" y="14804"/>
                      </a:lnTo>
                      <a:lnTo>
                        <a:pt x="4431" y="14716"/>
                      </a:lnTo>
                      <a:lnTo>
                        <a:pt x="4725" y="14599"/>
                      </a:lnTo>
                      <a:lnTo>
                        <a:pt x="5018" y="14452"/>
                      </a:lnTo>
                      <a:lnTo>
                        <a:pt x="5297" y="14276"/>
                      </a:lnTo>
                      <a:lnTo>
                        <a:pt x="5561" y="14085"/>
                      </a:lnTo>
                      <a:lnTo>
                        <a:pt x="5810" y="13850"/>
                      </a:lnTo>
                      <a:lnTo>
                        <a:pt x="6030" y="13601"/>
                      </a:lnTo>
                      <a:lnTo>
                        <a:pt x="6133" y="13454"/>
                      </a:lnTo>
                      <a:lnTo>
                        <a:pt x="6236" y="13308"/>
                      </a:lnTo>
                      <a:lnTo>
                        <a:pt x="6441" y="13014"/>
                      </a:lnTo>
                      <a:lnTo>
                        <a:pt x="6691" y="12677"/>
                      </a:lnTo>
                      <a:lnTo>
                        <a:pt x="7028" y="12266"/>
                      </a:lnTo>
                      <a:lnTo>
                        <a:pt x="7453" y="11767"/>
                      </a:lnTo>
                      <a:lnTo>
                        <a:pt x="7967" y="11210"/>
                      </a:lnTo>
                      <a:lnTo>
                        <a:pt x="8260" y="10916"/>
                      </a:lnTo>
                      <a:lnTo>
                        <a:pt x="8568" y="10623"/>
                      </a:lnTo>
                      <a:lnTo>
                        <a:pt x="8906" y="10315"/>
                      </a:lnTo>
                      <a:lnTo>
                        <a:pt x="9258" y="10021"/>
                      </a:lnTo>
                      <a:lnTo>
                        <a:pt x="9625" y="9713"/>
                      </a:lnTo>
                      <a:lnTo>
                        <a:pt x="10021" y="9405"/>
                      </a:lnTo>
                      <a:lnTo>
                        <a:pt x="10446" y="9112"/>
                      </a:lnTo>
                      <a:lnTo>
                        <a:pt x="10872" y="8818"/>
                      </a:lnTo>
                      <a:lnTo>
                        <a:pt x="11327" y="8539"/>
                      </a:lnTo>
                      <a:lnTo>
                        <a:pt x="11811" y="8275"/>
                      </a:lnTo>
                      <a:lnTo>
                        <a:pt x="12295" y="8011"/>
                      </a:lnTo>
                      <a:lnTo>
                        <a:pt x="12808" y="7777"/>
                      </a:lnTo>
                      <a:lnTo>
                        <a:pt x="13351" y="7556"/>
                      </a:lnTo>
                      <a:lnTo>
                        <a:pt x="13894" y="7366"/>
                      </a:lnTo>
                      <a:lnTo>
                        <a:pt x="14466" y="7190"/>
                      </a:lnTo>
                      <a:lnTo>
                        <a:pt x="15053" y="7043"/>
                      </a:lnTo>
                      <a:lnTo>
                        <a:pt x="15655" y="6926"/>
                      </a:lnTo>
                      <a:lnTo>
                        <a:pt x="16271" y="6838"/>
                      </a:lnTo>
                      <a:lnTo>
                        <a:pt x="16594" y="6808"/>
                      </a:lnTo>
                      <a:lnTo>
                        <a:pt x="16916" y="6779"/>
                      </a:lnTo>
                      <a:lnTo>
                        <a:pt x="17239" y="6764"/>
                      </a:lnTo>
                      <a:lnTo>
                        <a:pt x="17899" y="6764"/>
                      </a:lnTo>
                      <a:lnTo>
                        <a:pt x="18222" y="6779"/>
                      </a:lnTo>
                      <a:lnTo>
                        <a:pt x="18545" y="6808"/>
                      </a:lnTo>
                      <a:lnTo>
                        <a:pt x="18868" y="6838"/>
                      </a:lnTo>
                      <a:lnTo>
                        <a:pt x="19484" y="6926"/>
                      </a:lnTo>
                      <a:lnTo>
                        <a:pt x="20100" y="7043"/>
                      </a:lnTo>
                      <a:lnTo>
                        <a:pt x="20687" y="7190"/>
                      </a:lnTo>
                      <a:lnTo>
                        <a:pt x="21244" y="7366"/>
                      </a:lnTo>
                      <a:lnTo>
                        <a:pt x="21802" y="7556"/>
                      </a:lnTo>
                      <a:lnTo>
                        <a:pt x="22330" y="7777"/>
                      </a:lnTo>
                      <a:lnTo>
                        <a:pt x="22844" y="8011"/>
                      </a:lnTo>
                      <a:lnTo>
                        <a:pt x="23342" y="8275"/>
                      </a:lnTo>
                      <a:lnTo>
                        <a:pt x="23812" y="8539"/>
                      </a:lnTo>
                      <a:lnTo>
                        <a:pt x="24267" y="8818"/>
                      </a:lnTo>
                      <a:lnTo>
                        <a:pt x="24707" y="9112"/>
                      </a:lnTo>
                      <a:lnTo>
                        <a:pt x="25118" y="9405"/>
                      </a:lnTo>
                      <a:lnTo>
                        <a:pt x="25514" y="9713"/>
                      </a:lnTo>
                      <a:lnTo>
                        <a:pt x="25895" y="10021"/>
                      </a:lnTo>
                      <a:lnTo>
                        <a:pt x="26247" y="10315"/>
                      </a:lnTo>
                      <a:lnTo>
                        <a:pt x="26570" y="10623"/>
                      </a:lnTo>
                      <a:lnTo>
                        <a:pt x="26893" y="10916"/>
                      </a:lnTo>
                      <a:lnTo>
                        <a:pt x="27172" y="11210"/>
                      </a:lnTo>
                      <a:lnTo>
                        <a:pt x="27700" y="11767"/>
                      </a:lnTo>
                      <a:lnTo>
                        <a:pt x="28125" y="12266"/>
                      </a:lnTo>
                      <a:lnTo>
                        <a:pt x="28463" y="12677"/>
                      </a:lnTo>
                      <a:lnTo>
                        <a:pt x="28712" y="13014"/>
                      </a:lnTo>
                      <a:lnTo>
                        <a:pt x="28918" y="13308"/>
                      </a:lnTo>
                      <a:lnTo>
                        <a:pt x="29006" y="13454"/>
                      </a:lnTo>
                      <a:lnTo>
                        <a:pt x="29123" y="13601"/>
                      </a:lnTo>
                      <a:lnTo>
                        <a:pt x="29343" y="13850"/>
                      </a:lnTo>
                      <a:lnTo>
                        <a:pt x="29578" y="14085"/>
                      </a:lnTo>
                      <a:lnTo>
                        <a:pt x="29842" y="14276"/>
                      </a:lnTo>
                      <a:lnTo>
                        <a:pt x="30121" y="14452"/>
                      </a:lnTo>
                      <a:lnTo>
                        <a:pt x="30414" y="14599"/>
                      </a:lnTo>
                      <a:lnTo>
                        <a:pt x="30722" y="14716"/>
                      </a:lnTo>
                      <a:lnTo>
                        <a:pt x="31030" y="14804"/>
                      </a:lnTo>
                      <a:lnTo>
                        <a:pt x="31353" y="14848"/>
                      </a:lnTo>
                      <a:lnTo>
                        <a:pt x="31676" y="14877"/>
                      </a:lnTo>
                      <a:lnTo>
                        <a:pt x="31998" y="14863"/>
                      </a:lnTo>
                      <a:lnTo>
                        <a:pt x="32321" y="14833"/>
                      </a:lnTo>
                      <a:lnTo>
                        <a:pt x="32659" y="14760"/>
                      </a:lnTo>
                      <a:lnTo>
                        <a:pt x="32967" y="14657"/>
                      </a:lnTo>
                      <a:lnTo>
                        <a:pt x="33275" y="14525"/>
                      </a:lnTo>
                      <a:lnTo>
                        <a:pt x="33436" y="14437"/>
                      </a:lnTo>
                      <a:lnTo>
                        <a:pt x="33583" y="14349"/>
                      </a:lnTo>
                      <a:lnTo>
                        <a:pt x="33730" y="14247"/>
                      </a:lnTo>
                      <a:lnTo>
                        <a:pt x="33862" y="14144"/>
                      </a:lnTo>
                      <a:lnTo>
                        <a:pt x="34126" y="13924"/>
                      </a:lnTo>
                      <a:lnTo>
                        <a:pt x="34346" y="13674"/>
                      </a:lnTo>
                      <a:lnTo>
                        <a:pt x="34551" y="13425"/>
                      </a:lnTo>
                      <a:lnTo>
                        <a:pt x="34727" y="13146"/>
                      </a:lnTo>
                      <a:lnTo>
                        <a:pt x="34859" y="12853"/>
                      </a:lnTo>
                      <a:lnTo>
                        <a:pt x="34977" y="12545"/>
                      </a:lnTo>
                      <a:lnTo>
                        <a:pt x="35065" y="12237"/>
                      </a:lnTo>
                      <a:lnTo>
                        <a:pt x="35123" y="11914"/>
                      </a:lnTo>
                      <a:lnTo>
                        <a:pt x="35138" y="11591"/>
                      </a:lnTo>
                      <a:lnTo>
                        <a:pt x="35138" y="11268"/>
                      </a:lnTo>
                      <a:lnTo>
                        <a:pt x="35094" y="10931"/>
                      </a:lnTo>
                      <a:lnTo>
                        <a:pt x="35035" y="10608"/>
                      </a:lnTo>
                      <a:lnTo>
                        <a:pt x="34918" y="10300"/>
                      </a:lnTo>
                      <a:lnTo>
                        <a:pt x="34786" y="9977"/>
                      </a:lnTo>
                      <a:lnTo>
                        <a:pt x="34713" y="9831"/>
                      </a:lnTo>
                      <a:lnTo>
                        <a:pt x="34625" y="9684"/>
                      </a:lnTo>
                      <a:lnTo>
                        <a:pt x="34507" y="9508"/>
                      </a:lnTo>
                      <a:lnTo>
                        <a:pt x="34258" y="9156"/>
                      </a:lnTo>
                      <a:lnTo>
                        <a:pt x="33876" y="8642"/>
                      </a:lnTo>
                      <a:lnTo>
                        <a:pt x="33363" y="8011"/>
                      </a:lnTo>
                      <a:lnTo>
                        <a:pt x="33055" y="7644"/>
                      </a:lnTo>
                      <a:lnTo>
                        <a:pt x="32717" y="7263"/>
                      </a:lnTo>
                      <a:lnTo>
                        <a:pt x="32351" y="6867"/>
                      </a:lnTo>
                      <a:lnTo>
                        <a:pt x="31954" y="6441"/>
                      </a:lnTo>
                      <a:lnTo>
                        <a:pt x="31514" y="6016"/>
                      </a:lnTo>
                      <a:lnTo>
                        <a:pt x="31060" y="5591"/>
                      </a:lnTo>
                      <a:lnTo>
                        <a:pt x="30561" y="5136"/>
                      </a:lnTo>
                      <a:lnTo>
                        <a:pt x="30033" y="4696"/>
                      </a:lnTo>
                      <a:lnTo>
                        <a:pt x="29475" y="4255"/>
                      </a:lnTo>
                      <a:lnTo>
                        <a:pt x="28888" y="3815"/>
                      </a:lnTo>
                      <a:lnTo>
                        <a:pt x="28272" y="3390"/>
                      </a:lnTo>
                      <a:lnTo>
                        <a:pt x="27626" y="2964"/>
                      </a:lnTo>
                      <a:lnTo>
                        <a:pt x="26952" y="2554"/>
                      </a:lnTo>
                      <a:lnTo>
                        <a:pt x="26247" y="2172"/>
                      </a:lnTo>
                      <a:lnTo>
                        <a:pt x="25514" y="1805"/>
                      </a:lnTo>
                      <a:lnTo>
                        <a:pt x="25132" y="1629"/>
                      </a:lnTo>
                      <a:lnTo>
                        <a:pt x="24736" y="1468"/>
                      </a:lnTo>
                      <a:lnTo>
                        <a:pt x="24340" y="1306"/>
                      </a:lnTo>
                      <a:lnTo>
                        <a:pt x="23944" y="1145"/>
                      </a:lnTo>
                      <a:lnTo>
                        <a:pt x="23533" y="998"/>
                      </a:lnTo>
                      <a:lnTo>
                        <a:pt x="23122" y="866"/>
                      </a:lnTo>
                      <a:lnTo>
                        <a:pt x="22697" y="734"/>
                      </a:lnTo>
                      <a:lnTo>
                        <a:pt x="22271" y="617"/>
                      </a:lnTo>
                      <a:lnTo>
                        <a:pt x="21831" y="514"/>
                      </a:lnTo>
                      <a:lnTo>
                        <a:pt x="21391" y="412"/>
                      </a:lnTo>
                      <a:lnTo>
                        <a:pt x="20936" y="324"/>
                      </a:lnTo>
                      <a:lnTo>
                        <a:pt x="20482" y="235"/>
                      </a:lnTo>
                      <a:lnTo>
                        <a:pt x="20012" y="162"/>
                      </a:lnTo>
                      <a:lnTo>
                        <a:pt x="19528" y="118"/>
                      </a:lnTo>
                      <a:lnTo>
                        <a:pt x="19058" y="74"/>
                      </a:lnTo>
                      <a:lnTo>
                        <a:pt x="18574" y="30"/>
                      </a:lnTo>
                      <a:lnTo>
                        <a:pt x="18075" y="15"/>
                      </a:lnTo>
                      <a:lnTo>
                        <a:pt x="175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1584150" y="4044225"/>
                  <a:ext cx="211275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1" h="8452" extrusionOk="0">
                      <a:moveTo>
                        <a:pt x="4226" y="0"/>
                      </a:moveTo>
                      <a:lnTo>
                        <a:pt x="4006" y="15"/>
                      </a:lnTo>
                      <a:lnTo>
                        <a:pt x="3800" y="30"/>
                      </a:lnTo>
                      <a:lnTo>
                        <a:pt x="3580" y="59"/>
                      </a:lnTo>
                      <a:lnTo>
                        <a:pt x="3375" y="88"/>
                      </a:lnTo>
                      <a:lnTo>
                        <a:pt x="3169" y="132"/>
                      </a:lnTo>
                      <a:lnTo>
                        <a:pt x="2979" y="191"/>
                      </a:lnTo>
                      <a:lnTo>
                        <a:pt x="2773" y="264"/>
                      </a:lnTo>
                      <a:lnTo>
                        <a:pt x="2582" y="338"/>
                      </a:lnTo>
                      <a:lnTo>
                        <a:pt x="2392" y="426"/>
                      </a:lnTo>
                      <a:lnTo>
                        <a:pt x="2216" y="514"/>
                      </a:lnTo>
                      <a:lnTo>
                        <a:pt x="2040" y="617"/>
                      </a:lnTo>
                      <a:lnTo>
                        <a:pt x="1864" y="719"/>
                      </a:lnTo>
                      <a:lnTo>
                        <a:pt x="1702" y="837"/>
                      </a:lnTo>
                      <a:lnTo>
                        <a:pt x="1541" y="969"/>
                      </a:lnTo>
                      <a:lnTo>
                        <a:pt x="1394" y="1101"/>
                      </a:lnTo>
                      <a:lnTo>
                        <a:pt x="1247" y="1247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51" y="1702"/>
                      </a:lnTo>
                      <a:lnTo>
                        <a:pt x="719" y="1864"/>
                      </a:lnTo>
                      <a:lnTo>
                        <a:pt x="616" y="2040"/>
                      </a:lnTo>
                      <a:lnTo>
                        <a:pt x="514" y="2216"/>
                      </a:lnTo>
                      <a:lnTo>
                        <a:pt x="426" y="2392"/>
                      </a:lnTo>
                      <a:lnTo>
                        <a:pt x="338" y="2583"/>
                      </a:lnTo>
                      <a:lnTo>
                        <a:pt x="264" y="2773"/>
                      </a:lnTo>
                      <a:lnTo>
                        <a:pt x="191" y="2979"/>
                      </a:lnTo>
                      <a:lnTo>
                        <a:pt x="132" y="3169"/>
                      </a:lnTo>
                      <a:lnTo>
                        <a:pt x="88" y="3375"/>
                      </a:lnTo>
                      <a:lnTo>
                        <a:pt x="59" y="3580"/>
                      </a:lnTo>
                      <a:lnTo>
                        <a:pt x="30" y="3800"/>
                      </a:lnTo>
                      <a:lnTo>
                        <a:pt x="15" y="4006"/>
                      </a:lnTo>
                      <a:lnTo>
                        <a:pt x="0" y="4226"/>
                      </a:lnTo>
                      <a:lnTo>
                        <a:pt x="15" y="4446"/>
                      </a:lnTo>
                      <a:lnTo>
                        <a:pt x="30" y="4666"/>
                      </a:lnTo>
                      <a:lnTo>
                        <a:pt x="59" y="4871"/>
                      </a:lnTo>
                      <a:lnTo>
                        <a:pt x="88" y="5077"/>
                      </a:lnTo>
                      <a:lnTo>
                        <a:pt x="132" y="5282"/>
                      </a:lnTo>
                      <a:lnTo>
                        <a:pt x="191" y="5487"/>
                      </a:lnTo>
                      <a:lnTo>
                        <a:pt x="264" y="5678"/>
                      </a:lnTo>
                      <a:lnTo>
                        <a:pt x="338" y="5869"/>
                      </a:lnTo>
                      <a:lnTo>
                        <a:pt x="426" y="6060"/>
                      </a:lnTo>
                      <a:lnTo>
                        <a:pt x="514" y="6236"/>
                      </a:lnTo>
                      <a:lnTo>
                        <a:pt x="616" y="6412"/>
                      </a:lnTo>
                      <a:lnTo>
                        <a:pt x="719" y="6588"/>
                      </a:lnTo>
                      <a:lnTo>
                        <a:pt x="851" y="6749"/>
                      </a:lnTo>
                      <a:lnTo>
                        <a:pt x="969" y="6911"/>
                      </a:lnTo>
                      <a:lnTo>
                        <a:pt x="1101" y="7072"/>
                      </a:lnTo>
                      <a:lnTo>
                        <a:pt x="1247" y="7219"/>
                      </a:lnTo>
                      <a:lnTo>
                        <a:pt x="1394" y="7351"/>
                      </a:lnTo>
                      <a:lnTo>
                        <a:pt x="1541" y="7483"/>
                      </a:lnTo>
                      <a:lnTo>
                        <a:pt x="1702" y="7615"/>
                      </a:lnTo>
                      <a:lnTo>
                        <a:pt x="1864" y="7732"/>
                      </a:lnTo>
                      <a:lnTo>
                        <a:pt x="2040" y="7835"/>
                      </a:lnTo>
                      <a:lnTo>
                        <a:pt x="2216" y="7938"/>
                      </a:lnTo>
                      <a:lnTo>
                        <a:pt x="2392" y="8040"/>
                      </a:lnTo>
                      <a:lnTo>
                        <a:pt x="2582" y="8114"/>
                      </a:lnTo>
                      <a:lnTo>
                        <a:pt x="2773" y="8202"/>
                      </a:lnTo>
                      <a:lnTo>
                        <a:pt x="2979" y="8260"/>
                      </a:lnTo>
                      <a:lnTo>
                        <a:pt x="3169" y="8319"/>
                      </a:lnTo>
                      <a:lnTo>
                        <a:pt x="3375" y="8363"/>
                      </a:lnTo>
                      <a:lnTo>
                        <a:pt x="3580" y="8407"/>
                      </a:lnTo>
                      <a:lnTo>
                        <a:pt x="3800" y="8436"/>
                      </a:lnTo>
                      <a:lnTo>
                        <a:pt x="4006" y="8451"/>
                      </a:lnTo>
                      <a:lnTo>
                        <a:pt x="4446" y="8451"/>
                      </a:lnTo>
                      <a:lnTo>
                        <a:pt x="4666" y="8436"/>
                      </a:lnTo>
                      <a:lnTo>
                        <a:pt x="4871" y="8407"/>
                      </a:lnTo>
                      <a:lnTo>
                        <a:pt x="5077" y="8363"/>
                      </a:lnTo>
                      <a:lnTo>
                        <a:pt x="5282" y="8319"/>
                      </a:lnTo>
                      <a:lnTo>
                        <a:pt x="5487" y="8260"/>
                      </a:lnTo>
                      <a:lnTo>
                        <a:pt x="5678" y="8202"/>
                      </a:lnTo>
                      <a:lnTo>
                        <a:pt x="5869" y="8114"/>
                      </a:lnTo>
                      <a:lnTo>
                        <a:pt x="6060" y="8040"/>
                      </a:lnTo>
                      <a:lnTo>
                        <a:pt x="6236" y="7938"/>
                      </a:lnTo>
                      <a:lnTo>
                        <a:pt x="6426" y="7835"/>
                      </a:lnTo>
                      <a:lnTo>
                        <a:pt x="6588" y="7732"/>
                      </a:lnTo>
                      <a:lnTo>
                        <a:pt x="6764" y="7615"/>
                      </a:lnTo>
                      <a:lnTo>
                        <a:pt x="6910" y="7483"/>
                      </a:lnTo>
                      <a:lnTo>
                        <a:pt x="7072" y="7351"/>
                      </a:lnTo>
                      <a:lnTo>
                        <a:pt x="7219" y="7219"/>
                      </a:lnTo>
                      <a:lnTo>
                        <a:pt x="7351" y="7072"/>
                      </a:lnTo>
                      <a:lnTo>
                        <a:pt x="7483" y="6911"/>
                      </a:lnTo>
                      <a:lnTo>
                        <a:pt x="7615" y="6749"/>
                      </a:lnTo>
                      <a:lnTo>
                        <a:pt x="7732" y="6588"/>
                      </a:lnTo>
                      <a:lnTo>
                        <a:pt x="7835" y="6412"/>
                      </a:lnTo>
                      <a:lnTo>
                        <a:pt x="7937" y="6236"/>
                      </a:lnTo>
                      <a:lnTo>
                        <a:pt x="8040" y="6060"/>
                      </a:lnTo>
                      <a:lnTo>
                        <a:pt x="8128" y="5869"/>
                      </a:lnTo>
                      <a:lnTo>
                        <a:pt x="8202" y="5678"/>
                      </a:lnTo>
                      <a:lnTo>
                        <a:pt x="8260" y="5487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407" y="4871"/>
                      </a:lnTo>
                      <a:lnTo>
                        <a:pt x="8436" y="4666"/>
                      </a:lnTo>
                      <a:lnTo>
                        <a:pt x="8451" y="4446"/>
                      </a:lnTo>
                      <a:lnTo>
                        <a:pt x="8451" y="4226"/>
                      </a:lnTo>
                      <a:lnTo>
                        <a:pt x="8451" y="4006"/>
                      </a:lnTo>
                      <a:lnTo>
                        <a:pt x="8436" y="3800"/>
                      </a:lnTo>
                      <a:lnTo>
                        <a:pt x="8407" y="3580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0" y="2979"/>
                      </a:lnTo>
                      <a:lnTo>
                        <a:pt x="8202" y="2773"/>
                      </a:lnTo>
                      <a:lnTo>
                        <a:pt x="8128" y="2583"/>
                      </a:lnTo>
                      <a:lnTo>
                        <a:pt x="8040" y="2392"/>
                      </a:lnTo>
                      <a:lnTo>
                        <a:pt x="7937" y="2216"/>
                      </a:lnTo>
                      <a:lnTo>
                        <a:pt x="7835" y="2040"/>
                      </a:lnTo>
                      <a:lnTo>
                        <a:pt x="7732" y="1864"/>
                      </a:lnTo>
                      <a:lnTo>
                        <a:pt x="7615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19" y="1247"/>
                      </a:lnTo>
                      <a:lnTo>
                        <a:pt x="7072" y="1101"/>
                      </a:lnTo>
                      <a:lnTo>
                        <a:pt x="6910" y="969"/>
                      </a:lnTo>
                      <a:lnTo>
                        <a:pt x="6764" y="837"/>
                      </a:lnTo>
                      <a:lnTo>
                        <a:pt x="6588" y="719"/>
                      </a:lnTo>
                      <a:lnTo>
                        <a:pt x="6426" y="617"/>
                      </a:lnTo>
                      <a:lnTo>
                        <a:pt x="6236" y="514"/>
                      </a:lnTo>
                      <a:lnTo>
                        <a:pt x="6060" y="426"/>
                      </a:lnTo>
                      <a:lnTo>
                        <a:pt x="5869" y="338"/>
                      </a:lnTo>
                      <a:lnTo>
                        <a:pt x="5678" y="264"/>
                      </a:lnTo>
                      <a:lnTo>
                        <a:pt x="5487" y="191"/>
                      </a:lnTo>
                      <a:lnTo>
                        <a:pt x="5282" y="132"/>
                      </a:lnTo>
                      <a:lnTo>
                        <a:pt x="5077" y="88"/>
                      </a:lnTo>
                      <a:lnTo>
                        <a:pt x="4871" y="59"/>
                      </a:lnTo>
                      <a:lnTo>
                        <a:pt x="4666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AE363C54-D8F6-F923-E7A3-F766C08F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66" y="3288374"/>
            <a:ext cx="3533334" cy="18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9"/>
          <p:cNvSpPr txBox="1">
            <a:spLocks noGrp="1"/>
          </p:cNvSpPr>
          <p:nvPr>
            <p:ph type="title"/>
          </p:nvPr>
        </p:nvSpPr>
        <p:spPr>
          <a:xfrm>
            <a:off x="457200" y="36146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grpSp>
        <p:nvGrpSpPr>
          <p:cNvPr id="682" name="Google Shape;682;p19"/>
          <p:cNvGrpSpPr/>
          <p:nvPr/>
        </p:nvGrpSpPr>
        <p:grpSpPr>
          <a:xfrm>
            <a:off x="344700" y="1087117"/>
            <a:ext cx="2928563" cy="807649"/>
            <a:chOff x="344700" y="1132500"/>
            <a:chExt cx="2928563" cy="807649"/>
          </a:xfrm>
        </p:grpSpPr>
        <p:sp>
          <p:nvSpPr>
            <p:cNvPr id="683" name="Google Shape;683;p19"/>
            <p:cNvSpPr txBox="1"/>
            <p:nvPr/>
          </p:nvSpPr>
          <p:spPr>
            <a:xfrm>
              <a:off x="344700" y="1233350"/>
              <a:ext cx="2286000" cy="706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BUSINESS OBJECTIVE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566463" y="1132500"/>
              <a:ext cx="706800" cy="7068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6" name="Google Shape;686;p19"/>
          <p:cNvGrpSpPr/>
          <p:nvPr/>
        </p:nvGrpSpPr>
        <p:grpSpPr>
          <a:xfrm>
            <a:off x="5904038" y="1087117"/>
            <a:ext cx="2782762" cy="706800"/>
            <a:chOff x="5904038" y="1132500"/>
            <a:chExt cx="2782762" cy="706800"/>
          </a:xfrm>
        </p:grpSpPr>
        <p:sp>
          <p:nvSpPr>
            <p:cNvPr id="687" name="Google Shape;687;p19"/>
            <p:cNvSpPr txBox="1"/>
            <p:nvPr/>
          </p:nvSpPr>
          <p:spPr>
            <a:xfrm>
              <a:off x="6730200" y="1166287"/>
              <a:ext cx="195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sym typeface="Fira Sans Extra Condensed"/>
                </a:rPr>
                <a:t>BUILD PROJECT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5904038" y="1132500"/>
              <a:ext cx="706800" cy="706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8" name="Google Shape;698;p19"/>
          <p:cNvGrpSpPr/>
          <p:nvPr/>
        </p:nvGrpSpPr>
        <p:grpSpPr>
          <a:xfrm>
            <a:off x="457200" y="3857467"/>
            <a:ext cx="2816063" cy="765700"/>
            <a:chOff x="457200" y="3008400"/>
            <a:chExt cx="2816063" cy="765700"/>
          </a:xfrm>
        </p:grpSpPr>
        <p:sp>
          <p:nvSpPr>
            <p:cNvPr id="699" name="Google Shape;699;p19"/>
            <p:cNvSpPr txBox="1"/>
            <p:nvPr/>
          </p:nvSpPr>
          <p:spPr>
            <a:xfrm>
              <a:off x="457200" y="3008400"/>
              <a:ext cx="195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PREDICTION BY UPLOADING</a:t>
              </a: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2566463" y="3067300"/>
              <a:ext cx="706800" cy="7068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2" name="Google Shape;702;p19"/>
          <p:cNvGrpSpPr/>
          <p:nvPr/>
        </p:nvGrpSpPr>
        <p:grpSpPr>
          <a:xfrm>
            <a:off x="5904038" y="3857467"/>
            <a:ext cx="2782762" cy="765700"/>
            <a:chOff x="5904038" y="3008400"/>
            <a:chExt cx="2782762" cy="765700"/>
          </a:xfrm>
        </p:grpSpPr>
        <p:sp>
          <p:nvSpPr>
            <p:cNvPr id="703" name="Google Shape;703;p19"/>
            <p:cNvSpPr txBox="1"/>
            <p:nvPr/>
          </p:nvSpPr>
          <p:spPr>
            <a:xfrm>
              <a:off x="6730200" y="3008400"/>
              <a:ext cx="195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PREDICTION BY INPUTTING</a:t>
              </a: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5904038" y="3067300"/>
              <a:ext cx="706800" cy="706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19"/>
          <p:cNvGrpSpPr/>
          <p:nvPr/>
        </p:nvGrpSpPr>
        <p:grpSpPr>
          <a:xfrm>
            <a:off x="3273263" y="1440517"/>
            <a:ext cx="2630775" cy="2829249"/>
            <a:chOff x="3273263" y="1440517"/>
            <a:chExt cx="2630775" cy="2829249"/>
          </a:xfrm>
        </p:grpSpPr>
        <p:sp>
          <p:nvSpPr>
            <p:cNvPr id="707" name="Google Shape;707;p19"/>
            <p:cNvSpPr/>
            <p:nvPr/>
          </p:nvSpPr>
          <p:spPr>
            <a:xfrm>
              <a:off x="3720163" y="2036650"/>
              <a:ext cx="1737000" cy="173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Emotional Intelligence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708" name="Google Shape;708;p19"/>
            <p:cNvCxnSpPr>
              <a:cxnSpLocks/>
              <a:stCxn id="685" idx="6"/>
              <a:endCxn id="707" idx="1"/>
            </p:cNvCxnSpPr>
            <p:nvPr/>
          </p:nvCxnSpPr>
          <p:spPr>
            <a:xfrm>
              <a:off x="3273263" y="1440517"/>
              <a:ext cx="701278" cy="85051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>
              <a:cxnSpLocks/>
              <a:stCxn id="707" idx="3"/>
              <a:endCxn id="701" idx="6"/>
            </p:cNvCxnSpPr>
            <p:nvPr/>
          </p:nvCxnSpPr>
          <p:spPr>
            <a:xfrm rot="5400000">
              <a:off x="3248655" y="3543880"/>
              <a:ext cx="750495" cy="701278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>
              <a:cxnSpLocks/>
              <a:stCxn id="707" idx="7"/>
              <a:endCxn id="689" idx="2"/>
            </p:cNvCxnSpPr>
            <p:nvPr/>
          </p:nvCxnSpPr>
          <p:spPr>
            <a:xfrm rot="5400000" flipH="1" flipV="1">
              <a:off x="5128156" y="1515147"/>
              <a:ext cx="850511" cy="701253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19"/>
            <p:cNvCxnSpPr>
              <a:cxnSpLocks/>
              <a:stCxn id="707" idx="5"/>
              <a:endCxn id="705" idx="2"/>
            </p:cNvCxnSpPr>
            <p:nvPr/>
          </p:nvCxnSpPr>
          <p:spPr>
            <a:xfrm rot="16200000" flipH="1">
              <a:off x="5178164" y="3543892"/>
              <a:ext cx="750495" cy="701253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2" descr="0">
            <a:extLst>
              <a:ext uri="{FF2B5EF4-FFF2-40B4-BE49-F238E27FC236}">
                <a16:creationId xmlns:a16="http://schemas.microsoft.com/office/drawing/2014/main" id="{7631AD8F-DBA7-E714-38BF-AAFEBE88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1" y="4447107"/>
            <a:ext cx="1275909" cy="66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7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D090-868C-425B-36BD-55E08B9B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408" y="106493"/>
            <a:ext cx="3995887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01 - BUSINESS OBJECTIVE</a:t>
            </a:r>
          </a:p>
        </p:txBody>
      </p:sp>
      <p:pic>
        <p:nvPicPr>
          <p:cNvPr id="29" name="Picture 2" descr="0">
            <a:extLst>
              <a:ext uri="{FF2B5EF4-FFF2-40B4-BE49-F238E27FC236}">
                <a16:creationId xmlns:a16="http://schemas.microsoft.com/office/drawing/2014/main" id="{A866E4F1-43ED-E9E6-44EF-A21204156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25263" r="1712"/>
          <a:stretch/>
        </p:blipFill>
        <p:spPr bwMode="auto">
          <a:xfrm>
            <a:off x="2947738" y="3409242"/>
            <a:ext cx="2957512" cy="153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11F056F4-46DF-2EB6-71C2-6A5B51063A07}"/>
              </a:ext>
            </a:extLst>
          </p:cNvPr>
          <p:cNvGrpSpPr/>
          <p:nvPr/>
        </p:nvGrpSpPr>
        <p:grpSpPr>
          <a:xfrm>
            <a:off x="481717" y="64295"/>
            <a:ext cx="3629282" cy="2837694"/>
            <a:chOff x="1425651" y="438661"/>
            <a:chExt cx="3629282" cy="283769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B95C98F-97DA-C08E-5B6D-626A88A66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861" y="966512"/>
              <a:ext cx="3334863" cy="2309843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sp>
          <p:nvSpPr>
            <p:cNvPr id="33" name="Google Shape;683;p19">
              <a:extLst>
                <a:ext uri="{FF2B5EF4-FFF2-40B4-BE49-F238E27FC236}">
                  <a16:creationId xmlns:a16="http://schemas.microsoft.com/office/drawing/2014/main" id="{088CF29A-FF6F-1301-D0DF-C71700AD8D2A}"/>
                </a:ext>
              </a:extLst>
            </p:cNvPr>
            <p:cNvSpPr txBox="1"/>
            <p:nvPr/>
          </p:nvSpPr>
          <p:spPr>
            <a:xfrm>
              <a:off x="1425651" y="438661"/>
              <a:ext cx="3629282" cy="455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Fira Sans Extra Condensed"/>
                  <a:sym typeface="Fira Sans Extra Condensed"/>
                </a:rPr>
                <a:t>History of previous customer reviews</a:t>
              </a:r>
              <a:endParaRPr sz="1800" b="1" dirty="0">
                <a:solidFill>
                  <a:schemeClr val="accent5">
                    <a:lumMod val="50000"/>
                  </a:schemeClr>
                </a:solidFill>
                <a:latin typeface="Fira Sans Extra Condensed"/>
                <a:sym typeface="Fira Sans Extra Condensed"/>
              </a:endParaRPr>
            </a:p>
          </p:txBody>
        </p:sp>
      </p:grpSp>
      <p:grpSp>
        <p:nvGrpSpPr>
          <p:cNvPr id="34" name="Google Shape;1107;p28">
            <a:extLst>
              <a:ext uri="{FF2B5EF4-FFF2-40B4-BE49-F238E27FC236}">
                <a16:creationId xmlns:a16="http://schemas.microsoft.com/office/drawing/2014/main" id="{5FEC0E7D-3D74-5487-0103-1E4D55A00172}"/>
              </a:ext>
            </a:extLst>
          </p:cNvPr>
          <p:cNvGrpSpPr/>
          <p:nvPr/>
        </p:nvGrpSpPr>
        <p:grpSpPr>
          <a:xfrm>
            <a:off x="5146024" y="573391"/>
            <a:ext cx="2060579" cy="2784556"/>
            <a:chOff x="1018675" y="-1170275"/>
            <a:chExt cx="5154025" cy="6964871"/>
          </a:xfrm>
        </p:grpSpPr>
        <p:sp>
          <p:nvSpPr>
            <p:cNvPr id="35" name="Google Shape;1108;p28">
              <a:extLst>
                <a:ext uri="{FF2B5EF4-FFF2-40B4-BE49-F238E27FC236}">
                  <a16:creationId xmlns:a16="http://schemas.microsoft.com/office/drawing/2014/main" id="{101DAEF4-913A-D2C3-87E9-519F7BE5E978}"/>
                </a:ext>
              </a:extLst>
            </p:cNvPr>
            <p:cNvSpPr/>
            <p:nvPr/>
          </p:nvSpPr>
          <p:spPr>
            <a:xfrm>
              <a:off x="2639375" y="238125"/>
              <a:ext cx="3533325" cy="2684125"/>
            </a:xfrm>
            <a:custGeom>
              <a:avLst/>
              <a:gdLst/>
              <a:ahLst/>
              <a:cxnLst/>
              <a:rect l="l" t="t" r="r" b="b"/>
              <a:pathLst>
                <a:path w="141333" h="107365" extrusionOk="0">
                  <a:moveTo>
                    <a:pt x="72947" y="0"/>
                  </a:moveTo>
                  <a:lnTo>
                    <a:pt x="72350" y="21"/>
                  </a:lnTo>
                  <a:lnTo>
                    <a:pt x="71765" y="42"/>
                  </a:lnTo>
                  <a:lnTo>
                    <a:pt x="71179" y="73"/>
                  </a:lnTo>
                  <a:lnTo>
                    <a:pt x="70593" y="105"/>
                  </a:lnTo>
                  <a:lnTo>
                    <a:pt x="70007" y="146"/>
                  </a:lnTo>
                  <a:lnTo>
                    <a:pt x="69411" y="199"/>
                  </a:lnTo>
                  <a:lnTo>
                    <a:pt x="68825" y="262"/>
                  </a:lnTo>
                  <a:lnTo>
                    <a:pt x="68239" y="335"/>
                  </a:lnTo>
                  <a:lnTo>
                    <a:pt x="67653" y="408"/>
                  </a:lnTo>
                  <a:lnTo>
                    <a:pt x="67078" y="492"/>
                  </a:lnTo>
                  <a:lnTo>
                    <a:pt x="66492" y="586"/>
                  </a:lnTo>
                  <a:lnTo>
                    <a:pt x="65906" y="680"/>
                  </a:lnTo>
                  <a:lnTo>
                    <a:pt x="65331" y="785"/>
                  </a:lnTo>
                  <a:lnTo>
                    <a:pt x="64745" y="900"/>
                  </a:lnTo>
                  <a:lnTo>
                    <a:pt x="64170" y="1025"/>
                  </a:lnTo>
                  <a:lnTo>
                    <a:pt x="63594" y="1161"/>
                  </a:lnTo>
                  <a:lnTo>
                    <a:pt x="63019" y="1297"/>
                  </a:lnTo>
                  <a:lnTo>
                    <a:pt x="62444" y="1444"/>
                  </a:lnTo>
                  <a:lnTo>
                    <a:pt x="61868" y="1601"/>
                  </a:lnTo>
                  <a:lnTo>
                    <a:pt x="61303" y="1768"/>
                  </a:lnTo>
                  <a:lnTo>
                    <a:pt x="60728" y="1935"/>
                  </a:lnTo>
                  <a:lnTo>
                    <a:pt x="60163" y="2113"/>
                  </a:lnTo>
                  <a:lnTo>
                    <a:pt x="59598" y="2301"/>
                  </a:lnTo>
                  <a:lnTo>
                    <a:pt x="59044" y="2490"/>
                  </a:lnTo>
                  <a:lnTo>
                    <a:pt x="58479" y="2699"/>
                  </a:lnTo>
                  <a:lnTo>
                    <a:pt x="57924" y="2908"/>
                  </a:lnTo>
                  <a:lnTo>
                    <a:pt x="57370" y="3128"/>
                  </a:lnTo>
                  <a:lnTo>
                    <a:pt x="56816" y="3348"/>
                  </a:lnTo>
                  <a:lnTo>
                    <a:pt x="56261" y="3588"/>
                  </a:lnTo>
                  <a:lnTo>
                    <a:pt x="55717" y="3829"/>
                  </a:lnTo>
                  <a:lnTo>
                    <a:pt x="55173" y="4080"/>
                  </a:lnTo>
                  <a:lnTo>
                    <a:pt x="54629" y="4331"/>
                  </a:lnTo>
                  <a:lnTo>
                    <a:pt x="54096" y="4603"/>
                  </a:lnTo>
                  <a:lnTo>
                    <a:pt x="53552" y="4875"/>
                  </a:lnTo>
                  <a:lnTo>
                    <a:pt x="53018" y="5157"/>
                  </a:lnTo>
                  <a:lnTo>
                    <a:pt x="52495" y="5440"/>
                  </a:lnTo>
                  <a:lnTo>
                    <a:pt x="51972" y="5743"/>
                  </a:lnTo>
                  <a:lnTo>
                    <a:pt x="51449" y="6047"/>
                  </a:lnTo>
                  <a:lnTo>
                    <a:pt x="50926" y="6360"/>
                  </a:lnTo>
                  <a:lnTo>
                    <a:pt x="50413" y="6685"/>
                  </a:lnTo>
                  <a:lnTo>
                    <a:pt x="49901" y="7009"/>
                  </a:lnTo>
                  <a:lnTo>
                    <a:pt x="49398" y="7344"/>
                  </a:lnTo>
                  <a:lnTo>
                    <a:pt x="48886" y="7689"/>
                  </a:lnTo>
                  <a:lnTo>
                    <a:pt x="48394" y="8045"/>
                  </a:lnTo>
                  <a:lnTo>
                    <a:pt x="47892" y="8400"/>
                  </a:lnTo>
                  <a:lnTo>
                    <a:pt x="47400" y="8777"/>
                  </a:lnTo>
                  <a:lnTo>
                    <a:pt x="46919" y="9154"/>
                  </a:lnTo>
                  <a:lnTo>
                    <a:pt x="46438" y="9541"/>
                  </a:lnTo>
                  <a:lnTo>
                    <a:pt x="45957" y="9928"/>
                  </a:lnTo>
                  <a:lnTo>
                    <a:pt x="45486" y="10325"/>
                  </a:lnTo>
                  <a:lnTo>
                    <a:pt x="45015" y="10733"/>
                  </a:lnTo>
                  <a:lnTo>
                    <a:pt x="44544" y="11152"/>
                  </a:lnTo>
                  <a:lnTo>
                    <a:pt x="44095" y="11581"/>
                  </a:lnTo>
                  <a:lnTo>
                    <a:pt x="43634" y="12010"/>
                  </a:lnTo>
                  <a:lnTo>
                    <a:pt x="43184" y="12449"/>
                  </a:lnTo>
                  <a:lnTo>
                    <a:pt x="42745" y="12899"/>
                  </a:lnTo>
                  <a:lnTo>
                    <a:pt x="42306" y="13359"/>
                  </a:lnTo>
                  <a:lnTo>
                    <a:pt x="41866" y="13819"/>
                  </a:lnTo>
                  <a:lnTo>
                    <a:pt x="41437" y="14301"/>
                  </a:lnTo>
                  <a:lnTo>
                    <a:pt x="40757" y="15085"/>
                  </a:lnTo>
                  <a:lnTo>
                    <a:pt x="40077" y="15891"/>
                  </a:lnTo>
                  <a:lnTo>
                    <a:pt x="39429" y="16707"/>
                  </a:lnTo>
                  <a:lnTo>
                    <a:pt x="38801" y="17533"/>
                  </a:lnTo>
                  <a:lnTo>
                    <a:pt x="38184" y="18380"/>
                  </a:lnTo>
                  <a:lnTo>
                    <a:pt x="37577" y="19228"/>
                  </a:lnTo>
                  <a:lnTo>
                    <a:pt x="36991" y="20096"/>
                  </a:lnTo>
                  <a:lnTo>
                    <a:pt x="36416" y="20964"/>
                  </a:lnTo>
                  <a:lnTo>
                    <a:pt x="35862" y="21854"/>
                  </a:lnTo>
                  <a:lnTo>
                    <a:pt x="35307" y="22743"/>
                  </a:lnTo>
                  <a:lnTo>
                    <a:pt x="34774" y="23632"/>
                  </a:lnTo>
                  <a:lnTo>
                    <a:pt x="34251" y="24542"/>
                  </a:lnTo>
                  <a:lnTo>
                    <a:pt x="33728" y="25452"/>
                  </a:lnTo>
                  <a:lnTo>
                    <a:pt x="33225" y="26373"/>
                  </a:lnTo>
                  <a:lnTo>
                    <a:pt x="32723" y="27293"/>
                  </a:lnTo>
                  <a:lnTo>
                    <a:pt x="32232" y="28225"/>
                  </a:lnTo>
                  <a:lnTo>
                    <a:pt x="31740" y="29156"/>
                  </a:lnTo>
                  <a:lnTo>
                    <a:pt x="31259" y="30097"/>
                  </a:lnTo>
                  <a:lnTo>
                    <a:pt x="30296" y="31970"/>
                  </a:lnTo>
                  <a:lnTo>
                    <a:pt x="28403" y="35746"/>
                  </a:lnTo>
                  <a:lnTo>
                    <a:pt x="27461" y="37629"/>
                  </a:lnTo>
                  <a:lnTo>
                    <a:pt x="26488" y="39512"/>
                  </a:lnTo>
                  <a:lnTo>
                    <a:pt x="26007" y="40443"/>
                  </a:lnTo>
                  <a:lnTo>
                    <a:pt x="25505" y="41374"/>
                  </a:lnTo>
                  <a:lnTo>
                    <a:pt x="25003" y="42295"/>
                  </a:lnTo>
                  <a:lnTo>
                    <a:pt x="24490" y="43216"/>
                  </a:lnTo>
                  <a:lnTo>
                    <a:pt x="23978" y="44126"/>
                  </a:lnTo>
                  <a:lnTo>
                    <a:pt x="23434" y="45036"/>
                  </a:lnTo>
                  <a:lnTo>
                    <a:pt x="22890" y="45946"/>
                  </a:lnTo>
                  <a:lnTo>
                    <a:pt x="22314" y="46846"/>
                  </a:lnTo>
                  <a:lnTo>
                    <a:pt x="21739" y="47745"/>
                  </a:lnTo>
                  <a:lnTo>
                    <a:pt x="21143" y="48635"/>
                  </a:lnTo>
                  <a:lnTo>
                    <a:pt x="20525" y="49513"/>
                  </a:lnTo>
                  <a:lnTo>
                    <a:pt x="19898" y="50382"/>
                  </a:lnTo>
                  <a:lnTo>
                    <a:pt x="19260" y="51229"/>
                  </a:lnTo>
                  <a:lnTo>
                    <a:pt x="18601" y="52076"/>
                  </a:lnTo>
                  <a:lnTo>
                    <a:pt x="17921" y="52903"/>
                  </a:lnTo>
                  <a:lnTo>
                    <a:pt x="17230" y="53719"/>
                  </a:lnTo>
                  <a:lnTo>
                    <a:pt x="16529" y="54514"/>
                  </a:lnTo>
                  <a:lnTo>
                    <a:pt x="15807" y="55288"/>
                  </a:lnTo>
                  <a:lnTo>
                    <a:pt x="15441" y="55664"/>
                  </a:lnTo>
                  <a:lnTo>
                    <a:pt x="15065" y="56041"/>
                  </a:lnTo>
                  <a:lnTo>
                    <a:pt x="14688" y="56418"/>
                  </a:lnTo>
                  <a:lnTo>
                    <a:pt x="14311" y="56773"/>
                  </a:lnTo>
                  <a:lnTo>
                    <a:pt x="13935" y="57140"/>
                  </a:lnTo>
                  <a:lnTo>
                    <a:pt x="13548" y="57495"/>
                  </a:lnTo>
                  <a:lnTo>
                    <a:pt x="13150" y="57840"/>
                  </a:lnTo>
                  <a:lnTo>
                    <a:pt x="12753" y="58186"/>
                  </a:lnTo>
                  <a:lnTo>
                    <a:pt x="12355" y="58520"/>
                  </a:lnTo>
                  <a:lnTo>
                    <a:pt x="11958" y="58845"/>
                  </a:lnTo>
                  <a:lnTo>
                    <a:pt x="11550" y="59169"/>
                  </a:lnTo>
                  <a:lnTo>
                    <a:pt x="11131" y="59483"/>
                  </a:lnTo>
                  <a:lnTo>
                    <a:pt x="10723" y="59797"/>
                  </a:lnTo>
                  <a:lnTo>
                    <a:pt x="10305" y="60100"/>
                  </a:lnTo>
                  <a:lnTo>
                    <a:pt x="9876" y="60393"/>
                  </a:lnTo>
                  <a:lnTo>
                    <a:pt x="9447" y="60686"/>
                  </a:lnTo>
                  <a:lnTo>
                    <a:pt x="9018" y="60958"/>
                  </a:lnTo>
                  <a:lnTo>
                    <a:pt x="8579" y="61240"/>
                  </a:lnTo>
                  <a:lnTo>
                    <a:pt x="8139" y="61502"/>
                  </a:lnTo>
                  <a:lnTo>
                    <a:pt x="7700" y="61753"/>
                  </a:lnTo>
                  <a:lnTo>
                    <a:pt x="7250" y="62004"/>
                  </a:lnTo>
                  <a:lnTo>
                    <a:pt x="6790" y="62245"/>
                  </a:lnTo>
                  <a:lnTo>
                    <a:pt x="6340" y="62485"/>
                  </a:lnTo>
                  <a:lnTo>
                    <a:pt x="5880" y="62705"/>
                  </a:lnTo>
                  <a:lnTo>
                    <a:pt x="5409" y="62914"/>
                  </a:lnTo>
                  <a:lnTo>
                    <a:pt x="4938" y="63123"/>
                  </a:lnTo>
                  <a:lnTo>
                    <a:pt x="4467" y="63322"/>
                  </a:lnTo>
                  <a:lnTo>
                    <a:pt x="3986" y="63510"/>
                  </a:lnTo>
                  <a:lnTo>
                    <a:pt x="3505" y="63688"/>
                  </a:lnTo>
                  <a:lnTo>
                    <a:pt x="3013" y="63856"/>
                  </a:lnTo>
                  <a:lnTo>
                    <a:pt x="2522" y="64013"/>
                  </a:lnTo>
                  <a:lnTo>
                    <a:pt x="2030" y="64170"/>
                  </a:lnTo>
                  <a:lnTo>
                    <a:pt x="1528" y="64306"/>
                  </a:lnTo>
                  <a:lnTo>
                    <a:pt x="1026" y="64431"/>
                  </a:lnTo>
                  <a:lnTo>
                    <a:pt x="523" y="64557"/>
                  </a:lnTo>
                  <a:lnTo>
                    <a:pt x="0" y="64661"/>
                  </a:lnTo>
                  <a:lnTo>
                    <a:pt x="429" y="65331"/>
                  </a:lnTo>
                  <a:lnTo>
                    <a:pt x="869" y="66000"/>
                  </a:lnTo>
                  <a:lnTo>
                    <a:pt x="1308" y="66659"/>
                  </a:lnTo>
                  <a:lnTo>
                    <a:pt x="1758" y="67318"/>
                  </a:lnTo>
                  <a:lnTo>
                    <a:pt x="2208" y="67967"/>
                  </a:lnTo>
                  <a:lnTo>
                    <a:pt x="2668" y="68616"/>
                  </a:lnTo>
                  <a:lnTo>
                    <a:pt x="3139" y="69264"/>
                  </a:lnTo>
                  <a:lnTo>
                    <a:pt x="3610" y="69892"/>
                  </a:lnTo>
                  <a:lnTo>
                    <a:pt x="4091" y="70530"/>
                  </a:lnTo>
                  <a:lnTo>
                    <a:pt x="4582" y="71158"/>
                  </a:lnTo>
                  <a:lnTo>
                    <a:pt x="5074" y="71775"/>
                  </a:lnTo>
                  <a:lnTo>
                    <a:pt x="5566" y="72392"/>
                  </a:lnTo>
                  <a:lnTo>
                    <a:pt x="6078" y="73009"/>
                  </a:lnTo>
                  <a:lnTo>
                    <a:pt x="6591" y="73616"/>
                  </a:lnTo>
                  <a:lnTo>
                    <a:pt x="7104" y="74212"/>
                  </a:lnTo>
                  <a:lnTo>
                    <a:pt x="7627" y="74809"/>
                  </a:lnTo>
                  <a:lnTo>
                    <a:pt x="8160" y="75405"/>
                  </a:lnTo>
                  <a:lnTo>
                    <a:pt x="8694" y="75991"/>
                  </a:lnTo>
                  <a:lnTo>
                    <a:pt x="9238" y="76566"/>
                  </a:lnTo>
                  <a:lnTo>
                    <a:pt x="9782" y="77142"/>
                  </a:lnTo>
                  <a:lnTo>
                    <a:pt x="10336" y="77717"/>
                  </a:lnTo>
                  <a:lnTo>
                    <a:pt x="10891" y="78282"/>
                  </a:lnTo>
                  <a:lnTo>
                    <a:pt x="11455" y="78847"/>
                  </a:lnTo>
                  <a:lnTo>
                    <a:pt x="12020" y="79401"/>
                  </a:lnTo>
                  <a:lnTo>
                    <a:pt x="12596" y="79945"/>
                  </a:lnTo>
                  <a:lnTo>
                    <a:pt x="13182" y="80489"/>
                  </a:lnTo>
                  <a:lnTo>
                    <a:pt x="13767" y="81033"/>
                  </a:lnTo>
                  <a:lnTo>
                    <a:pt x="14353" y="81567"/>
                  </a:lnTo>
                  <a:lnTo>
                    <a:pt x="14950" y="82090"/>
                  </a:lnTo>
                  <a:lnTo>
                    <a:pt x="15546" y="82613"/>
                  </a:lnTo>
                  <a:lnTo>
                    <a:pt x="16153" y="83136"/>
                  </a:lnTo>
                  <a:lnTo>
                    <a:pt x="16759" y="83648"/>
                  </a:lnTo>
                  <a:lnTo>
                    <a:pt x="17377" y="84151"/>
                  </a:lnTo>
                  <a:lnTo>
                    <a:pt x="17994" y="84653"/>
                  </a:lnTo>
                  <a:lnTo>
                    <a:pt x="18621" y="85144"/>
                  </a:lnTo>
                  <a:lnTo>
                    <a:pt x="19249" y="85636"/>
                  </a:lnTo>
                  <a:lnTo>
                    <a:pt x="19877" y="86117"/>
                  </a:lnTo>
                  <a:lnTo>
                    <a:pt x="20515" y="86599"/>
                  </a:lnTo>
                  <a:lnTo>
                    <a:pt x="21153" y="87080"/>
                  </a:lnTo>
                  <a:lnTo>
                    <a:pt x="21802" y="87540"/>
                  </a:lnTo>
                  <a:lnTo>
                    <a:pt x="22450" y="88011"/>
                  </a:lnTo>
                  <a:lnTo>
                    <a:pt x="23099" y="88461"/>
                  </a:lnTo>
                  <a:lnTo>
                    <a:pt x="23758" y="88910"/>
                  </a:lnTo>
                  <a:lnTo>
                    <a:pt x="24417" y="89360"/>
                  </a:lnTo>
                  <a:lnTo>
                    <a:pt x="25087" y="89800"/>
                  </a:lnTo>
                  <a:lnTo>
                    <a:pt x="25756" y="90239"/>
                  </a:lnTo>
                  <a:lnTo>
                    <a:pt x="26426" y="90668"/>
                  </a:lnTo>
                  <a:lnTo>
                    <a:pt x="27106" y="91086"/>
                  </a:lnTo>
                  <a:lnTo>
                    <a:pt x="27786" y="91505"/>
                  </a:lnTo>
                  <a:lnTo>
                    <a:pt x="28466" y="91913"/>
                  </a:lnTo>
                  <a:lnTo>
                    <a:pt x="29156" y="92321"/>
                  </a:lnTo>
                  <a:lnTo>
                    <a:pt x="29846" y="92718"/>
                  </a:lnTo>
                  <a:lnTo>
                    <a:pt x="30537" y="93116"/>
                  </a:lnTo>
                  <a:lnTo>
                    <a:pt x="31238" y="93503"/>
                  </a:lnTo>
                  <a:lnTo>
                    <a:pt x="31939" y="93890"/>
                  </a:lnTo>
                  <a:lnTo>
                    <a:pt x="32640" y="94267"/>
                  </a:lnTo>
                  <a:lnTo>
                    <a:pt x="33340" y="94633"/>
                  </a:lnTo>
                  <a:lnTo>
                    <a:pt x="34052" y="94999"/>
                  </a:lnTo>
                  <a:lnTo>
                    <a:pt x="34763" y="95365"/>
                  </a:lnTo>
                  <a:lnTo>
                    <a:pt x="35475" y="95710"/>
                  </a:lnTo>
                  <a:lnTo>
                    <a:pt x="36196" y="96066"/>
                  </a:lnTo>
                  <a:lnTo>
                    <a:pt x="36918" y="96401"/>
                  </a:lnTo>
                  <a:lnTo>
                    <a:pt x="37640" y="96736"/>
                  </a:lnTo>
                  <a:lnTo>
                    <a:pt x="38362" y="97070"/>
                  </a:lnTo>
                  <a:lnTo>
                    <a:pt x="39816" y="97708"/>
                  </a:lnTo>
                  <a:lnTo>
                    <a:pt x="41281" y="98326"/>
                  </a:lnTo>
                  <a:lnTo>
                    <a:pt x="42756" y="98922"/>
                  </a:lnTo>
                  <a:lnTo>
                    <a:pt x="44241" y="99497"/>
                  </a:lnTo>
                  <a:lnTo>
                    <a:pt x="45727" y="100052"/>
                  </a:lnTo>
                  <a:lnTo>
                    <a:pt x="47223" y="100585"/>
                  </a:lnTo>
                  <a:lnTo>
                    <a:pt x="48729" y="101087"/>
                  </a:lnTo>
                  <a:lnTo>
                    <a:pt x="50246" y="101579"/>
                  </a:lnTo>
                  <a:lnTo>
                    <a:pt x="51763" y="102039"/>
                  </a:lnTo>
                  <a:lnTo>
                    <a:pt x="53290" y="102489"/>
                  </a:lnTo>
                  <a:lnTo>
                    <a:pt x="54828" y="102908"/>
                  </a:lnTo>
                  <a:lnTo>
                    <a:pt x="56366" y="103316"/>
                  </a:lnTo>
                  <a:lnTo>
                    <a:pt x="57903" y="103692"/>
                  </a:lnTo>
                  <a:lnTo>
                    <a:pt x="59452" y="104058"/>
                  </a:lnTo>
                  <a:lnTo>
                    <a:pt x="61010" y="104393"/>
                  </a:lnTo>
                  <a:lnTo>
                    <a:pt x="62569" y="104717"/>
                  </a:lnTo>
                  <a:lnTo>
                    <a:pt x="64128" y="105021"/>
                  </a:lnTo>
                  <a:lnTo>
                    <a:pt x="65697" y="105303"/>
                  </a:lnTo>
                  <a:lnTo>
                    <a:pt x="67266" y="105565"/>
                  </a:lnTo>
                  <a:lnTo>
                    <a:pt x="68846" y="105816"/>
                  </a:lnTo>
                  <a:lnTo>
                    <a:pt x="70426" y="106036"/>
                  </a:lnTo>
                  <a:lnTo>
                    <a:pt x="72005" y="106245"/>
                  </a:lnTo>
                  <a:lnTo>
                    <a:pt x="73585" y="106433"/>
                  </a:lnTo>
                  <a:lnTo>
                    <a:pt x="75175" y="106600"/>
                  </a:lnTo>
                  <a:lnTo>
                    <a:pt x="76755" y="106757"/>
                  </a:lnTo>
                  <a:lnTo>
                    <a:pt x="78345" y="106893"/>
                  </a:lnTo>
                  <a:lnTo>
                    <a:pt x="79935" y="107008"/>
                  </a:lnTo>
                  <a:lnTo>
                    <a:pt x="81525" y="107113"/>
                  </a:lnTo>
                  <a:lnTo>
                    <a:pt x="83115" y="107197"/>
                  </a:lnTo>
                  <a:lnTo>
                    <a:pt x="84716" y="107260"/>
                  </a:lnTo>
                  <a:lnTo>
                    <a:pt x="86306" y="107312"/>
                  </a:lnTo>
                  <a:lnTo>
                    <a:pt x="87896" y="107343"/>
                  </a:lnTo>
                  <a:lnTo>
                    <a:pt x="88994" y="107354"/>
                  </a:lnTo>
                  <a:lnTo>
                    <a:pt x="90030" y="107364"/>
                  </a:lnTo>
                  <a:lnTo>
                    <a:pt x="91013" y="107364"/>
                  </a:lnTo>
                  <a:lnTo>
                    <a:pt x="91955" y="107354"/>
                  </a:lnTo>
                  <a:lnTo>
                    <a:pt x="92844" y="107333"/>
                  </a:lnTo>
                  <a:lnTo>
                    <a:pt x="93691" y="107301"/>
                  </a:lnTo>
                  <a:lnTo>
                    <a:pt x="94497" y="107260"/>
                  </a:lnTo>
                  <a:lnTo>
                    <a:pt x="95271" y="107207"/>
                  </a:lnTo>
                  <a:lnTo>
                    <a:pt x="96014" y="107144"/>
                  </a:lnTo>
                  <a:lnTo>
                    <a:pt x="96736" y="107071"/>
                  </a:lnTo>
                  <a:lnTo>
                    <a:pt x="97426" y="106998"/>
                  </a:lnTo>
                  <a:lnTo>
                    <a:pt x="98096" y="106904"/>
                  </a:lnTo>
                  <a:lnTo>
                    <a:pt x="98744" y="106799"/>
                  </a:lnTo>
                  <a:lnTo>
                    <a:pt x="99393" y="106684"/>
                  </a:lnTo>
                  <a:lnTo>
                    <a:pt x="100021" y="106559"/>
                  </a:lnTo>
                  <a:lnTo>
                    <a:pt x="100648" y="106412"/>
                  </a:lnTo>
                  <a:lnTo>
                    <a:pt x="101276" y="106266"/>
                  </a:lnTo>
                  <a:lnTo>
                    <a:pt x="101904" y="106098"/>
                  </a:lnTo>
                  <a:lnTo>
                    <a:pt x="102531" y="105921"/>
                  </a:lnTo>
                  <a:lnTo>
                    <a:pt x="103169" y="105732"/>
                  </a:lnTo>
                  <a:lnTo>
                    <a:pt x="103818" y="105523"/>
                  </a:lnTo>
                  <a:lnTo>
                    <a:pt x="104487" y="105303"/>
                  </a:lnTo>
                  <a:lnTo>
                    <a:pt x="105889" y="104822"/>
                  </a:lnTo>
                  <a:lnTo>
                    <a:pt x="107406" y="104289"/>
                  </a:lnTo>
                  <a:lnTo>
                    <a:pt x="109049" y="103692"/>
                  </a:lnTo>
                  <a:lnTo>
                    <a:pt x="110858" y="103023"/>
                  </a:lnTo>
                  <a:lnTo>
                    <a:pt x="112877" y="102301"/>
                  </a:lnTo>
                  <a:lnTo>
                    <a:pt x="113934" y="101914"/>
                  </a:lnTo>
                  <a:lnTo>
                    <a:pt x="114980" y="101506"/>
                  </a:lnTo>
                  <a:lnTo>
                    <a:pt x="116026" y="101087"/>
                  </a:lnTo>
                  <a:lnTo>
                    <a:pt x="117062" y="100638"/>
                  </a:lnTo>
                  <a:lnTo>
                    <a:pt x="118098" y="100177"/>
                  </a:lnTo>
                  <a:lnTo>
                    <a:pt x="119123" y="99707"/>
                  </a:lnTo>
                  <a:lnTo>
                    <a:pt x="120137" y="99215"/>
                  </a:lnTo>
                  <a:lnTo>
                    <a:pt x="121142" y="98702"/>
                  </a:lnTo>
                  <a:lnTo>
                    <a:pt x="122136" y="98169"/>
                  </a:lnTo>
                  <a:lnTo>
                    <a:pt x="123129" y="97625"/>
                  </a:lnTo>
                  <a:lnTo>
                    <a:pt x="124102" y="97060"/>
                  </a:lnTo>
                  <a:lnTo>
                    <a:pt x="125075" y="96474"/>
                  </a:lnTo>
                  <a:lnTo>
                    <a:pt x="126027" y="95878"/>
                  </a:lnTo>
                  <a:lnTo>
                    <a:pt x="126969" y="95260"/>
                  </a:lnTo>
                  <a:lnTo>
                    <a:pt x="127900" y="94622"/>
                  </a:lnTo>
                  <a:lnTo>
                    <a:pt x="128820" y="93974"/>
                  </a:lnTo>
                  <a:lnTo>
                    <a:pt x="129720" y="93304"/>
                  </a:lnTo>
                  <a:lnTo>
                    <a:pt x="130620" y="92614"/>
                  </a:lnTo>
                  <a:lnTo>
                    <a:pt x="131488" y="91913"/>
                  </a:lnTo>
                  <a:lnTo>
                    <a:pt x="132356" y="91191"/>
                  </a:lnTo>
                  <a:lnTo>
                    <a:pt x="133204" y="90459"/>
                  </a:lnTo>
                  <a:lnTo>
                    <a:pt x="134030" y="89706"/>
                  </a:lnTo>
                  <a:lnTo>
                    <a:pt x="134846" y="88931"/>
                  </a:lnTo>
                  <a:lnTo>
                    <a:pt x="135641" y="88147"/>
                  </a:lnTo>
                  <a:lnTo>
                    <a:pt x="136415" y="87331"/>
                  </a:lnTo>
                  <a:lnTo>
                    <a:pt x="137179" y="86515"/>
                  </a:lnTo>
                  <a:lnTo>
                    <a:pt x="137555" y="86096"/>
                  </a:lnTo>
                  <a:lnTo>
                    <a:pt x="137922" y="85678"/>
                  </a:lnTo>
                  <a:lnTo>
                    <a:pt x="138288" y="85249"/>
                  </a:lnTo>
                  <a:lnTo>
                    <a:pt x="138643" y="84820"/>
                  </a:lnTo>
                  <a:lnTo>
                    <a:pt x="138999" y="84381"/>
                  </a:lnTo>
                  <a:lnTo>
                    <a:pt x="139344" y="83941"/>
                  </a:lnTo>
                  <a:lnTo>
                    <a:pt x="139690" y="83502"/>
                  </a:lnTo>
                  <a:lnTo>
                    <a:pt x="140024" y="83052"/>
                  </a:lnTo>
                  <a:lnTo>
                    <a:pt x="140359" y="82602"/>
                  </a:lnTo>
                  <a:lnTo>
                    <a:pt x="140694" y="82142"/>
                  </a:lnTo>
                  <a:lnTo>
                    <a:pt x="141008" y="81682"/>
                  </a:lnTo>
                  <a:lnTo>
                    <a:pt x="141332" y="81221"/>
                  </a:lnTo>
                  <a:lnTo>
                    <a:pt x="140631" y="81117"/>
                  </a:lnTo>
                  <a:lnTo>
                    <a:pt x="139951" y="81002"/>
                  </a:lnTo>
                  <a:lnTo>
                    <a:pt x="139282" y="80876"/>
                  </a:lnTo>
                  <a:lnTo>
                    <a:pt x="138623" y="80719"/>
                  </a:lnTo>
                  <a:lnTo>
                    <a:pt x="137974" y="80552"/>
                  </a:lnTo>
                  <a:lnTo>
                    <a:pt x="137346" y="80364"/>
                  </a:lnTo>
                  <a:lnTo>
                    <a:pt x="136729" y="80165"/>
                  </a:lnTo>
                  <a:lnTo>
                    <a:pt x="136122" y="79945"/>
                  </a:lnTo>
                  <a:lnTo>
                    <a:pt x="135526" y="79705"/>
                  </a:lnTo>
                  <a:lnTo>
                    <a:pt x="134940" y="79453"/>
                  </a:lnTo>
                  <a:lnTo>
                    <a:pt x="134365" y="79192"/>
                  </a:lnTo>
                  <a:lnTo>
                    <a:pt x="133800" y="78909"/>
                  </a:lnTo>
                  <a:lnTo>
                    <a:pt x="133245" y="78617"/>
                  </a:lnTo>
                  <a:lnTo>
                    <a:pt x="132701" y="78303"/>
                  </a:lnTo>
                  <a:lnTo>
                    <a:pt x="132157" y="77978"/>
                  </a:lnTo>
                  <a:lnTo>
                    <a:pt x="131624" y="77644"/>
                  </a:lnTo>
                  <a:lnTo>
                    <a:pt x="131101" y="77298"/>
                  </a:lnTo>
                  <a:lnTo>
                    <a:pt x="130578" y="76932"/>
                  </a:lnTo>
                  <a:lnTo>
                    <a:pt x="130065" y="76556"/>
                  </a:lnTo>
                  <a:lnTo>
                    <a:pt x="129553" y="76158"/>
                  </a:lnTo>
                  <a:lnTo>
                    <a:pt x="129050" y="75761"/>
                  </a:lnTo>
                  <a:lnTo>
                    <a:pt x="128548" y="75353"/>
                  </a:lnTo>
                  <a:lnTo>
                    <a:pt x="128046" y="74924"/>
                  </a:lnTo>
                  <a:lnTo>
                    <a:pt x="127555" y="74484"/>
                  </a:lnTo>
                  <a:lnTo>
                    <a:pt x="127063" y="74045"/>
                  </a:lnTo>
                  <a:lnTo>
                    <a:pt x="126582" y="73585"/>
                  </a:lnTo>
                  <a:lnTo>
                    <a:pt x="126090" y="73114"/>
                  </a:lnTo>
                  <a:lnTo>
                    <a:pt x="125609" y="72643"/>
                  </a:lnTo>
                  <a:lnTo>
                    <a:pt x="125117" y="72151"/>
                  </a:lnTo>
                  <a:lnTo>
                    <a:pt x="124636" y="71660"/>
                  </a:lnTo>
                  <a:lnTo>
                    <a:pt x="123663" y="70635"/>
                  </a:lnTo>
                  <a:lnTo>
                    <a:pt x="123349" y="70300"/>
                  </a:lnTo>
                  <a:lnTo>
                    <a:pt x="123046" y="69965"/>
                  </a:lnTo>
                  <a:lnTo>
                    <a:pt x="122753" y="69620"/>
                  </a:lnTo>
                  <a:lnTo>
                    <a:pt x="122470" y="69285"/>
                  </a:lnTo>
                  <a:lnTo>
                    <a:pt x="122188" y="68929"/>
                  </a:lnTo>
                  <a:lnTo>
                    <a:pt x="121926" y="68584"/>
                  </a:lnTo>
                  <a:lnTo>
                    <a:pt x="121665" y="68229"/>
                  </a:lnTo>
                  <a:lnTo>
                    <a:pt x="121403" y="67883"/>
                  </a:lnTo>
                  <a:lnTo>
                    <a:pt x="121163" y="67517"/>
                  </a:lnTo>
                  <a:lnTo>
                    <a:pt x="120922" y="67161"/>
                  </a:lnTo>
                  <a:lnTo>
                    <a:pt x="120692" y="66795"/>
                  </a:lnTo>
                  <a:lnTo>
                    <a:pt x="120462" y="66429"/>
                  </a:lnTo>
                  <a:lnTo>
                    <a:pt x="120242" y="66063"/>
                  </a:lnTo>
                  <a:lnTo>
                    <a:pt x="120033" y="65697"/>
                  </a:lnTo>
                  <a:lnTo>
                    <a:pt x="119824" y="65320"/>
                  </a:lnTo>
                  <a:lnTo>
                    <a:pt x="119625" y="64944"/>
                  </a:lnTo>
                  <a:lnTo>
                    <a:pt x="119437" y="64567"/>
                  </a:lnTo>
                  <a:lnTo>
                    <a:pt x="119248" y="64190"/>
                  </a:lnTo>
                  <a:lnTo>
                    <a:pt x="119070" y="63803"/>
                  </a:lnTo>
                  <a:lnTo>
                    <a:pt x="118893" y="63416"/>
                  </a:lnTo>
                  <a:lnTo>
                    <a:pt x="118568" y="62642"/>
                  </a:lnTo>
                  <a:lnTo>
                    <a:pt x="118265" y="61858"/>
                  </a:lnTo>
                  <a:lnTo>
                    <a:pt x="117972" y="61063"/>
                  </a:lnTo>
                  <a:lnTo>
                    <a:pt x="117710" y="60267"/>
                  </a:lnTo>
                  <a:lnTo>
                    <a:pt x="117470" y="59462"/>
                  </a:lnTo>
                  <a:lnTo>
                    <a:pt x="117240" y="58646"/>
                  </a:lnTo>
                  <a:lnTo>
                    <a:pt x="117031" y="57820"/>
                  </a:lnTo>
                  <a:lnTo>
                    <a:pt x="116842" y="56993"/>
                  </a:lnTo>
                  <a:lnTo>
                    <a:pt x="116664" y="56156"/>
                  </a:lnTo>
                  <a:lnTo>
                    <a:pt x="116497" y="55319"/>
                  </a:lnTo>
                  <a:lnTo>
                    <a:pt x="116351" y="54472"/>
                  </a:lnTo>
                  <a:lnTo>
                    <a:pt x="116215" y="53625"/>
                  </a:lnTo>
                  <a:lnTo>
                    <a:pt x="116089" y="52767"/>
                  </a:lnTo>
                  <a:lnTo>
                    <a:pt x="115974" y="51909"/>
                  </a:lnTo>
                  <a:lnTo>
                    <a:pt x="115869" y="51051"/>
                  </a:lnTo>
                  <a:lnTo>
                    <a:pt x="115775" y="50183"/>
                  </a:lnTo>
                  <a:lnTo>
                    <a:pt x="115691" y="49304"/>
                  </a:lnTo>
                  <a:lnTo>
                    <a:pt x="115608" y="48436"/>
                  </a:lnTo>
                  <a:lnTo>
                    <a:pt x="115461" y="46678"/>
                  </a:lnTo>
                  <a:lnTo>
                    <a:pt x="115325" y="44921"/>
                  </a:lnTo>
                  <a:lnTo>
                    <a:pt x="115074" y="41385"/>
                  </a:lnTo>
                  <a:lnTo>
                    <a:pt x="114938" y="39606"/>
                  </a:lnTo>
                  <a:lnTo>
                    <a:pt x="114781" y="37838"/>
                  </a:lnTo>
                  <a:lnTo>
                    <a:pt x="114687" y="36960"/>
                  </a:lnTo>
                  <a:lnTo>
                    <a:pt x="114593" y="36081"/>
                  </a:lnTo>
                  <a:lnTo>
                    <a:pt x="114499" y="35202"/>
                  </a:lnTo>
                  <a:lnTo>
                    <a:pt x="114384" y="34334"/>
                  </a:lnTo>
                  <a:lnTo>
                    <a:pt x="114258" y="33455"/>
                  </a:lnTo>
                  <a:lnTo>
                    <a:pt x="114122" y="32587"/>
                  </a:lnTo>
                  <a:lnTo>
                    <a:pt x="113976" y="31729"/>
                  </a:lnTo>
                  <a:lnTo>
                    <a:pt x="113819" y="30861"/>
                  </a:lnTo>
                  <a:lnTo>
                    <a:pt x="113641" y="30003"/>
                  </a:lnTo>
                  <a:lnTo>
                    <a:pt x="113453" y="29156"/>
                  </a:lnTo>
                  <a:lnTo>
                    <a:pt x="113244" y="28308"/>
                  </a:lnTo>
                  <a:lnTo>
                    <a:pt x="113024" y="27461"/>
                  </a:lnTo>
                  <a:lnTo>
                    <a:pt x="112773" y="26624"/>
                  </a:lnTo>
                  <a:lnTo>
                    <a:pt x="112511" y="25798"/>
                  </a:lnTo>
                  <a:lnTo>
                    <a:pt x="112229" y="24971"/>
                  </a:lnTo>
                  <a:lnTo>
                    <a:pt x="111925" y="24155"/>
                  </a:lnTo>
                  <a:lnTo>
                    <a:pt x="111601" y="23339"/>
                  </a:lnTo>
                  <a:lnTo>
                    <a:pt x="111423" y="22942"/>
                  </a:lnTo>
                  <a:lnTo>
                    <a:pt x="111245" y="22544"/>
                  </a:lnTo>
                  <a:lnTo>
                    <a:pt x="111068" y="22136"/>
                  </a:lnTo>
                  <a:lnTo>
                    <a:pt x="110869" y="21749"/>
                  </a:lnTo>
                  <a:lnTo>
                    <a:pt x="110681" y="21351"/>
                  </a:lnTo>
                  <a:lnTo>
                    <a:pt x="110471" y="20954"/>
                  </a:lnTo>
                  <a:lnTo>
                    <a:pt x="110262" y="20567"/>
                  </a:lnTo>
                  <a:lnTo>
                    <a:pt x="110042" y="20180"/>
                  </a:lnTo>
                  <a:lnTo>
                    <a:pt x="109823" y="19793"/>
                  </a:lnTo>
                  <a:lnTo>
                    <a:pt x="109593" y="19406"/>
                  </a:lnTo>
                  <a:lnTo>
                    <a:pt x="109352" y="19019"/>
                  </a:lnTo>
                  <a:lnTo>
                    <a:pt x="109111" y="18642"/>
                  </a:lnTo>
                  <a:lnTo>
                    <a:pt x="108850" y="18265"/>
                  </a:lnTo>
                  <a:lnTo>
                    <a:pt x="108599" y="17889"/>
                  </a:lnTo>
                  <a:lnTo>
                    <a:pt x="108222" y="17366"/>
                  </a:lnTo>
                  <a:lnTo>
                    <a:pt x="107835" y="16853"/>
                  </a:lnTo>
                  <a:lnTo>
                    <a:pt x="107448" y="16351"/>
                  </a:lnTo>
                  <a:lnTo>
                    <a:pt x="107061" y="15849"/>
                  </a:lnTo>
                  <a:lnTo>
                    <a:pt x="106663" y="15357"/>
                  </a:lnTo>
                  <a:lnTo>
                    <a:pt x="106255" y="14876"/>
                  </a:lnTo>
                  <a:lnTo>
                    <a:pt x="105847" y="14405"/>
                  </a:lnTo>
                  <a:lnTo>
                    <a:pt x="105429" y="13934"/>
                  </a:lnTo>
                  <a:lnTo>
                    <a:pt x="105011" y="13474"/>
                  </a:lnTo>
                  <a:lnTo>
                    <a:pt x="104582" y="13014"/>
                  </a:lnTo>
                  <a:lnTo>
                    <a:pt x="104153" y="12574"/>
                  </a:lnTo>
                  <a:lnTo>
                    <a:pt x="103713" y="12135"/>
                  </a:lnTo>
                  <a:lnTo>
                    <a:pt x="103263" y="11706"/>
                  </a:lnTo>
                  <a:lnTo>
                    <a:pt x="102814" y="11288"/>
                  </a:lnTo>
                  <a:lnTo>
                    <a:pt x="102364" y="10869"/>
                  </a:lnTo>
                  <a:lnTo>
                    <a:pt x="101904" y="10461"/>
                  </a:lnTo>
                  <a:lnTo>
                    <a:pt x="101443" y="10064"/>
                  </a:lnTo>
                  <a:lnTo>
                    <a:pt x="100972" y="9677"/>
                  </a:lnTo>
                  <a:lnTo>
                    <a:pt x="100502" y="9290"/>
                  </a:lnTo>
                  <a:lnTo>
                    <a:pt x="100021" y="8913"/>
                  </a:lnTo>
                  <a:lnTo>
                    <a:pt x="99539" y="8547"/>
                  </a:lnTo>
                  <a:lnTo>
                    <a:pt x="99058" y="8191"/>
                  </a:lnTo>
                  <a:lnTo>
                    <a:pt x="98566" y="7836"/>
                  </a:lnTo>
                  <a:lnTo>
                    <a:pt x="98075" y="7490"/>
                  </a:lnTo>
                  <a:lnTo>
                    <a:pt x="97573" y="7156"/>
                  </a:lnTo>
                  <a:lnTo>
                    <a:pt x="97070" y="6821"/>
                  </a:lnTo>
                  <a:lnTo>
                    <a:pt x="96558" y="6496"/>
                  </a:lnTo>
                  <a:lnTo>
                    <a:pt x="96056" y="6183"/>
                  </a:lnTo>
                  <a:lnTo>
                    <a:pt x="95543" y="5879"/>
                  </a:lnTo>
                  <a:lnTo>
                    <a:pt x="95020" y="5586"/>
                  </a:lnTo>
                  <a:lnTo>
                    <a:pt x="94497" y="5293"/>
                  </a:lnTo>
                  <a:lnTo>
                    <a:pt x="93974" y="5011"/>
                  </a:lnTo>
                  <a:lnTo>
                    <a:pt x="93440" y="4729"/>
                  </a:lnTo>
                  <a:lnTo>
                    <a:pt x="92917" y="4467"/>
                  </a:lnTo>
                  <a:lnTo>
                    <a:pt x="92373" y="4205"/>
                  </a:lnTo>
                  <a:lnTo>
                    <a:pt x="91840" y="3954"/>
                  </a:lnTo>
                  <a:lnTo>
                    <a:pt x="91296" y="3714"/>
                  </a:lnTo>
                  <a:lnTo>
                    <a:pt x="90752" y="3473"/>
                  </a:lnTo>
                  <a:lnTo>
                    <a:pt x="90208" y="3243"/>
                  </a:lnTo>
                  <a:lnTo>
                    <a:pt x="89653" y="3023"/>
                  </a:lnTo>
                  <a:lnTo>
                    <a:pt x="89109" y="2814"/>
                  </a:lnTo>
                  <a:lnTo>
                    <a:pt x="88555" y="2605"/>
                  </a:lnTo>
                  <a:lnTo>
                    <a:pt x="87990" y="2406"/>
                  </a:lnTo>
                  <a:lnTo>
                    <a:pt x="87436" y="2218"/>
                  </a:lnTo>
                  <a:lnTo>
                    <a:pt x="86871" y="2040"/>
                  </a:lnTo>
                  <a:lnTo>
                    <a:pt x="86306" y="1862"/>
                  </a:lnTo>
                  <a:lnTo>
                    <a:pt x="85741" y="1695"/>
                  </a:lnTo>
                  <a:lnTo>
                    <a:pt x="85176" y="1538"/>
                  </a:lnTo>
                  <a:lnTo>
                    <a:pt x="84601" y="1381"/>
                  </a:lnTo>
                  <a:lnTo>
                    <a:pt x="84036" y="1245"/>
                  </a:lnTo>
                  <a:lnTo>
                    <a:pt x="83460" y="1109"/>
                  </a:lnTo>
                  <a:lnTo>
                    <a:pt x="82885" y="983"/>
                  </a:lnTo>
                  <a:lnTo>
                    <a:pt x="82310" y="858"/>
                  </a:lnTo>
                  <a:lnTo>
                    <a:pt x="81724" y="743"/>
                  </a:lnTo>
                  <a:lnTo>
                    <a:pt x="81148" y="638"/>
                  </a:lnTo>
                  <a:lnTo>
                    <a:pt x="80563" y="544"/>
                  </a:lnTo>
                  <a:lnTo>
                    <a:pt x="79987" y="460"/>
                  </a:lnTo>
                  <a:lnTo>
                    <a:pt x="79401" y="377"/>
                  </a:lnTo>
                  <a:lnTo>
                    <a:pt x="78816" y="303"/>
                  </a:lnTo>
                  <a:lnTo>
                    <a:pt x="78230" y="241"/>
                  </a:lnTo>
                  <a:lnTo>
                    <a:pt x="77644" y="178"/>
                  </a:lnTo>
                  <a:lnTo>
                    <a:pt x="77058" y="136"/>
                  </a:lnTo>
                  <a:lnTo>
                    <a:pt x="76472" y="94"/>
                  </a:lnTo>
                  <a:lnTo>
                    <a:pt x="75886" y="52"/>
                  </a:lnTo>
                  <a:lnTo>
                    <a:pt x="75301" y="31"/>
                  </a:lnTo>
                  <a:lnTo>
                    <a:pt x="74715" y="10"/>
                  </a:lnTo>
                  <a:lnTo>
                    <a:pt x="74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9;p28">
              <a:extLst>
                <a:ext uri="{FF2B5EF4-FFF2-40B4-BE49-F238E27FC236}">
                  <a16:creationId xmlns:a16="http://schemas.microsoft.com/office/drawing/2014/main" id="{85B5C8FC-E40A-2CE4-E418-08CEB8F00679}"/>
                </a:ext>
              </a:extLst>
            </p:cNvPr>
            <p:cNvSpPr/>
            <p:nvPr/>
          </p:nvSpPr>
          <p:spPr>
            <a:xfrm>
              <a:off x="4072050" y="2067000"/>
              <a:ext cx="806850" cy="663550"/>
            </a:xfrm>
            <a:custGeom>
              <a:avLst/>
              <a:gdLst/>
              <a:ahLst/>
              <a:cxnLst/>
              <a:rect l="l" t="t" r="r" b="b"/>
              <a:pathLst>
                <a:path w="32274" h="26542" extrusionOk="0">
                  <a:moveTo>
                    <a:pt x="20232" y="1"/>
                  </a:moveTo>
                  <a:lnTo>
                    <a:pt x="19877" y="11"/>
                  </a:lnTo>
                  <a:lnTo>
                    <a:pt x="19521" y="32"/>
                  </a:lnTo>
                  <a:lnTo>
                    <a:pt x="19155" y="53"/>
                  </a:lnTo>
                  <a:lnTo>
                    <a:pt x="18799" y="84"/>
                  </a:lnTo>
                  <a:lnTo>
                    <a:pt x="18443" y="126"/>
                  </a:lnTo>
                  <a:lnTo>
                    <a:pt x="18088" y="168"/>
                  </a:lnTo>
                  <a:lnTo>
                    <a:pt x="17732" y="220"/>
                  </a:lnTo>
                  <a:lnTo>
                    <a:pt x="17376" y="283"/>
                  </a:lnTo>
                  <a:lnTo>
                    <a:pt x="17021" y="346"/>
                  </a:lnTo>
                  <a:lnTo>
                    <a:pt x="16665" y="419"/>
                  </a:lnTo>
                  <a:lnTo>
                    <a:pt x="16320" y="503"/>
                  </a:lnTo>
                  <a:lnTo>
                    <a:pt x="15975" y="587"/>
                  </a:lnTo>
                  <a:lnTo>
                    <a:pt x="15619" y="681"/>
                  </a:lnTo>
                  <a:lnTo>
                    <a:pt x="15284" y="775"/>
                  </a:lnTo>
                  <a:lnTo>
                    <a:pt x="14939" y="890"/>
                  </a:lnTo>
                  <a:lnTo>
                    <a:pt x="14594" y="995"/>
                  </a:lnTo>
                  <a:lnTo>
                    <a:pt x="14259" y="1120"/>
                  </a:lnTo>
                  <a:lnTo>
                    <a:pt x="13924" y="1246"/>
                  </a:lnTo>
                  <a:lnTo>
                    <a:pt x="13589" y="1382"/>
                  </a:lnTo>
                  <a:lnTo>
                    <a:pt x="13265" y="1518"/>
                  </a:lnTo>
                  <a:lnTo>
                    <a:pt x="12941" y="1664"/>
                  </a:lnTo>
                  <a:lnTo>
                    <a:pt x="12616" y="1821"/>
                  </a:lnTo>
                  <a:lnTo>
                    <a:pt x="12303" y="1978"/>
                  </a:lnTo>
                  <a:lnTo>
                    <a:pt x="11978" y="2145"/>
                  </a:lnTo>
                  <a:lnTo>
                    <a:pt x="11675" y="2323"/>
                  </a:lnTo>
                  <a:lnTo>
                    <a:pt x="11361" y="2501"/>
                  </a:lnTo>
                  <a:lnTo>
                    <a:pt x="11058" y="2689"/>
                  </a:lnTo>
                  <a:lnTo>
                    <a:pt x="10765" y="2878"/>
                  </a:lnTo>
                  <a:lnTo>
                    <a:pt x="10461" y="3076"/>
                  </a:lnTo>
                  <a:lnTo>
                    <a:pt x="10179" y="3286"/>
                  </a:lnTo>
                  <a:lnTo>
                    <a:pt x="9886" y="3495"/>
                  </a:lnTo>
                  <a:lnTo>
                    <a:pt x="9604" y="3715"/>
                  </a:lnTo>
                  <a:lnTo>
                    <a:pt x="9332" y="3945"/>
                  </a:lnTo>
                  <a:lnTo>
                    <a:pt x="9060" y="4175"/>
                  </a:lnTo>
                  <a:lnTo>
                    <a:pt x="8798" y="4415"/>
                  </a:lnTo>
                  <a:lnTo>
                    <a:pt x="8537" y="4667"/>
                  </a:lnTo>
                  <a:lnTo>
                    <a:pt x="8275" y="4918"/>
                  </a:lnTo>
                  <a:lnTo>
                    <a:pt x="8034" y="5179"/>
                  </a:lnTo>
                  <a:lnTo>
                    <a:pt x="7783" y="5441"/>
                  </a:lnTo>
                  <a:lnTo>
                    <a:pt x="7553" y="5713"/>
                  </a:lnTo>
                  <a:lnTo>
                    <a:pt x="7323" y="5985"/>
                  </a:lnTo>
                  <a:lnTo>
                    <a:pt x="7114" y="6246"/>
                  </a:lnTo>
                  <a:lnTo>
                    <a:pt x="6894" y="6529"/>
                  </a:lnTo>
                  <a:lnTo>
                    <a:pt x="6695" y="6801"/>
                  </a:lnTo>
                  <a:lnTo>
                    <a:pt x="6497" y="7083"/>
                  </a:lnTo>
                  <a:lnTo>
                    <a:pt x="6298" y="7366"/>
                  </a:lnTo>
                  <a:lnTo>
                    <a:pt x="5932" y="7941"/>
                  </a:lnTo>
                  <a:lnTo>
                    <a:pt x="5576" y="8527"/>
                  </a:lnTo>
                  <a:lnTo>
                    <a:pt x="5241" y="9123"/>
                  </a:lnTo>
                  <a:lnTo>
                    <a:pt x="4938" y="9730"/>
                  </a:lnTo>
                  <a:lnTo>
                    <a:pt x="4645" y="10347"/>
                  </a:lnTo>
                  <a:lnTo>
                    <a:pt x="4363" y="10975"/>
                  </a:lnTo>
                  <a:lnTo>
                    <a:pt x="4101" y="11613"/>
                  </a:lnTo>
                  <a:lnTo>
                    <a:pt x="3850" y="12251"/>
                  </a:lnTo>
                  <a:lnTo>
                    <a:pt x="3620" y="12900"/>
                  </a:lnTo>
                  <a:lnTo>
                    <a:pt x="3390" y="13559"/>
                  </a:lnTo>
                  <a:lnTo>
                    <a:pt x="3180" y="14218"/>
                  </a:lnTo>
                  <a:lnTo>
                    <a:pt x="2982" y="14887"/>
                  </a:lnTo>
                  <a:lnTo>
                    <a:pt x="2783" y="15557"/>
                  </a:lnTo>
                  <a:lnTo>
                    <a:pt x="2605" y="16237"/>
                  </a:lnTo>
                  <a:lnTo>
                    <a:pt x="2427" y="16917"/>
                  </a:lnTo>
                  <a:lnTo>
                    <a:pt x="2082" y="18287"/>
                  </a:lnTo>
                  <a:lnTo>
                    <a:pt x="1747" y="19668"/>
                  </a:lnTo>
                  <a:lnTo>
                    <a:pt x="1423" y="21049"/>
                  </a:lnTo>
                  <a:lnTo>
                    <a:pt x="1099" y="22430"/>
                  </a:lnTo>
                  <a:lnTo>
                    <a:pt x="764" y="23811"/>
                  </a:lnTo>
                  <a:lnTo>
                    <a:pt x="586" y="24501"/>
                  </a:lnTo>
                  <a:lnTo>
                    <a:pt x="398" y="25181"/>
                  </a:lnTo>
                  <a:lnTo>
                    <a:pt x="209" y="25861"/>
                  </a:lnTo>
                  <a:lnTo>
                    <a:pt x="0" y="26541"/>
                  </a:lnTo>
                  <a:lnTo>
                    <a:pt x="1120" y="26405"/>
                  </a:lnTo>
                  <a:lnTo>
                    <a:pt x="2239" y="26259"/>
                  </a:lnTo>
                  <a:lnTo>
                    <a:pt x="3358" y="26070"/>
                  </a:lnTo>
                  <a:lnTo>
                    <a:pt x="4467" y="25872"/>
                  </a:lnTo>
                  <a:lnTo>
                    <a:pt x="5566" y="25641"/>
                  </a:lnTo>
                  <a:lnTo>
                    <a:pt x="6664" y="25390"/>
                  </a:lnTo>
                  <a:lnTo>
                    <a:pt x="7762" y="25118"/>
                  </a:lnTo>
                  <a:lnTo>
                    <a:pt x="8840" y="24825"/>
                  </a:lnTo>
                  <a:lnTo>
                    <a:pt x="9928" y="24501"/>
                  </a:lnTo>
                  <a:lnTo>
                    <a:pt x="10995" y="24156"/>
                  </a:lnTo>
                  <a:lnTo>
                    <a:pt x="12062" y="23790"/>
                  </a:lnTo>
                  <a:lnTo>
                    <a:pt x="13129" y="23403"/>
                  </a:lnTo>
                  <a:lnTo>
                    <a:pt x="14175" y="22995"/>
                  </a:lnTo>
                  <a:lnTo>
                    <a:pt x="15221" y="22566"/>
                  </a:lnTo>
                  <a:lnTo>
                    <a:pt x="16247" y="22116"/>
                  </a:lnTo>
                  <a:lnTo>
                    <a:pt x="17272" y="21635"/>
                  </a:lnTo>
                  <a:lnTo>
                    <a:pt x="18286" y="21143"/>
                  </a:lnTo>
                  <a:lnTo>
                    <a:pt x="19291" y="20630"/>
                  </a:lnTo>
                  <a:lnTo>
                    <a:pt x="20285" y="20097"/>
                  </a:lnTo>
                  <a:lnTo>
                    <a:pt x="21268" y="19542"/>
                  </a:lnTo>
                  <a:lnTo>
                    <a:pt x="22230" y="18967"/>
                  </a:lnTo>
                  <a:lnTo>
                    <a:pt x="23193" y="18371"/>
                  </a:lnTo>
                  <a:lnTo>
                    <a:pt x="24145" y="17754"/>
                  </a:lnTo>
                  <a:lnTo>
                    <a:pt x="25076" y="17115"/>
                  </a:lnTo>
                  <a:lnTo>
                    <a:pt x="25996" y="16467"/>
                  </a:lnTo>
                  <a:lnTo>
                    <a:pt x="26896" y="15797"/>
                  </a:lnTo>
                  <a:lnTo>
                    <a:pt x="27796" y="15107"/>
                  </a:lnTo>
                  <a:lnTo>
                    <a:pt x="28664" y="14395"/>
                  </a:lnTo>
                  <a:lnTo>
                    <a:pt x="29532" y="13674"/>
                  </a:lnTo>
                  <a:lnTo>
                    <a:pt x="30380" y="12931"/>
                  </a:lnTo>
                  <a:lnTo>
                    <a:pt x="31206" y="12167"/>
                  </a:lnTo>
                  <a:lnTo>
                    <a:pt x="32022" y="11383"/>
                  </a:lnTo>
                  <a:lnTo>
                    <a:pt x="32179" y="9238"/>
                  </a:lnTo>
                  <a:lnTo>
                    <a:pt x="32221" y="8516"/>
                  </a:lnTo>
                  <a:lnTo>
                    <a:pt x="32263" y="7847"/>
                  </a:lnTo>
                  <a:lnTo>
                    <a:pt x="32273" y="7230"/>
                  </a:lnTo>
                  <a:lnTo>
                    <a:pt x="32263" y="6947"/>
                  </a:lnTo>
                  <a:lnTo>
                    <a:pt x="32252" y="6665"/>
                  </a:lnTo>
                  <a:lnTo>
                    <a:pt x="32242" y="6393"/>
                  </a:lnTo>
                  <a:lnTo>
                    <a:pt x="32210" y="6131"/>
                  </a:lnTo>
                  <a:lnTo>
                    <a:pt x="32179" y="5880"/>
                  </a:lnTo>
                  <a:lnTo>
                    <a:pt x="32137" y="5639"/>
                  </a:lnTo>
                  <a:lnTo>
                    <a:pt x="32085" y="5409"/>
                  </a:lnTo>
                  <a:lnTo>
                    <a:pt x="32022" y="5179"/>
                  </a:lnTo>
                  <a:lnTo>
                    <a:pt x="31949" y="4959"/>
                  </a:lnTo>
                  <a:lnTo>
                    <a:pt x="31865" y="4750"/>
                  </a:lnTo>
                  <a:lnTo>
                    <a:pt x="31771" y="4541"/>
                  </a:lnTo>
                  <a:lnTo>
                    <a:pt x="31656" y="4342"/>
                  </a:lnTo>
                  <a:lnTo>
                    <a:pt x="31541" y="4143"/>
                  </a:lnTo>
                  <a:lnTo>
                    <a:pt x="31405" y="3955"/>
                  </a:lnTo>
                  <a:lnTo>
                    <a:pt x="31258" y="3767"/>
                  </a:lnTo>
                  <a:lnTo>
                    <a:pt x="31091" y="3589"/>
                  </a:lnTo>
                  <a:lnTo>
                    <a:pt x="30913" y="3401"/>
                  </a:lnTo>
                  <a:lnTo>
                    <a:pt x="30725" y="3233"/>
                  </a:lnTo>
                  <a:lnTo>
                    <a:pt x="30505" y="3055"/>
                  </a:lnTo>
                  <a:lnTo>
                    <a:pt x="30286" y="2878"/>
                  </a:lnTo>
                  <a:lnTo>
                    <a:pt x="30034" y="2710"/>
                  </a:lnTo>
                  <a:lnTo>
                    <a:pt x="29773" y="2532"/>
                  </a:lnTo>
                  <a:lnTo>
                    <a:pt x="29501" y="2365"/>
                  </a:lnTo>
                  <a:lnTo>
                    <a:pt x="29198" y="2187"/>
                  </a:lnTo>
                  <a:lnTo>
                    <a:pt x="28884" y="2009"/>
                  </a:lnTo>
                  <a:lnTo>
                    <a:pt x="28538" y="1842"/>
                  </a:lnTo>
                  <a:lnTo>
                    <a:pt x="28225" y="1685"/>
                  </a:lnTo>
                  <a:lnTo>
                    <a:pt x="27900" y="1528"/>
                  </a:lnTo>
                  <a:lnTo>
                    <a:pt x="27576" y="1382"/>
                  </a:lnTo>
                  <a:lnTo>
                    <a:pt x="27241" y="1246"/>
                  </a:lnTo>
                  <a:lnTo>
                    <a:pt x="26907" y="1120"/>
                  </a:lnTo>
                  <a:lnTo>
                    <a:pt x="26572" y="995"/>
                  </a:lnTo>
                  <a:lnTo>
                    <a:pt x="26237" y="880"/>
                  </a:lnTo>
                  <a:lnTo>
                    <a:pt x="25892" y="775"/>
                  </a:lnTo>
                  <a:lnTo>
                    <a:pt x="25557" y="681"/>
                  </a:lnTo>
                  <a:lnTo>
                    <a:pt x="25212" y="587"/>
                  </a:lnTo>
                  <a:lnTo>
                    <a:pt x="24856" y="492"/>
                  </a:lnTo>
                  <a:lnTo>
                    <a:pt x="24511" y="419"/>
                  </a:lnTo>
                  <a:lnTo>
                    <a:pt x="24166" y="346"/>
                  </a:lnTo>
                  <a:lnTo>
                    <a:pt x="23810" y="273"/>
                  </a:lnTo>
                  <a:lnTo>
                    <a:pt x="23454" y="220"/>
                  </a:lnTo>
                  <a:lnTo>
                    <a:pt x="23099" y="168"/>
                  </a:lnTo>
                  <a:lnTo>
                    <a:pt x="22743" y="126"/>
                  </a:lnTo>
                  <a:lnTo>
                    <a:pt x="22387" y="84"/>
                  </a:lnTo>
                  <a:lnTo>
                    <a:pt x="22032" y="53"/>
                  </a:lnTo>
                  <a:lnTo>
                    <a:pt x="21676" y="32"/>
                  </a:lnTo>
                  <a:lnTo>
                    <a:pt x="21310" y="11"/>
                  </a:lnTo>
                  <a:lnTo>
                    <a:pt x="20954" y="1"/>
                  </a:lnTo>
                  <a:close/>
                </a:path>
              </a:pathLst>
            </a:custGeom>
            <a:solidFill>
              <a:srgbClr val="F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10;p28">
              <a:extLst>
                <a:ext uri="{FF2B5EF4-FFF2-40B4-BE49-F238E27FC236}">
                  <a16:creationId xmlns:a16="http://schemas.microsoft.com/office/drawing/2014/main" id="{420FC9E3-42C3-D61C-574B-E3F4CD54C946}"/>
                </a:ext>
              </a:extLst>
            </p:cNvPr>
            <p:cNvSpPr/>
            <p:nvPr/>
          </p:nvSpPr>
          <p:spPr>
            <a:xfrm>
              <a:off x="3488050" y="491025"/>
              <a:ext cx="1733175" cy="2076050"/>
            </a:xfrm>
            <a:custGeom>
              <a:avLst/>
              <a:gdLst/>
              <a:ahLst/>
              <a:cxnLst/>
              <a:rect l="l" t="t" r="r" b="b"/>
              <a:pathLst>
                <a:path w="69327" h="83042" extrusionOk="0">
                  <a:moveTo>
                    <a:pt x="36416" y="0"/>
                  </a:moveTo>
                  <a:lnTo>
                    <a:pt x="35684" y="11"/>
                  </a:lnTo>
                  <a:lnTo>
                    <a:pt x="34951" y="42"/>
                  </a:lnTo>
                  <a:lnTo>
                    <a:pt x="34219" y="94"/>
                  </a:lnTo>
                  <a:lnTo>
                    <a:pt x="33497" y="157"/>
                  </a:lnTo>
                  <a:lnTo>
                    <a:pt x="32765" y="241"/>
                  </a:lnTo>
                  <a:lnTo>
                    <a:pt x="32043" y="345"/>
                  </a:lnTo>
                  <a:lnTo>
                    <a:pt x="31321" y="471"/>
                  </a:lnTo>
                  <a:lnTo>
                    <a:pt x="30599" y="607"/>
                  </a:lnTo>
                  <a:lnTo>
                    <a:pt x="29878" y="764"/>
                  </a:lnTo>
                  <a:lnTo>
                    <a:pt x="29166" y="942"/>
                  </a:lnTo>
                  <a:lnTo>
                    <a:pt x="28444" y="1140"/>
                  </a:lnTo>
                  <a:lnTo>
                    <a:pt x="27743" y="1360"/>
                  </a:lnTo>
                  <a:lnTo>
                    <a:pt x="27032" y="1590"/>
                  </a:lnTo>
                  <a:lnTo>
                    <a:pt x="26342" y="1852"/>
                  </a:lnTo>
                  <a:lnTo>
                    <a:pt x="25641" y="2124"/>
                  </a:lnTo>
                  <a:lnTo>
                    <a:pt x="24950" y="2417"/>
                  </a:lnTo>
                  <a:lnTo>
                    <a:pt x="24270" y="2730"/>
                  </a:lnTo>
                  <a:lnTo>
                    <a:pt x="23590" y="3065"/>
                  </a:lnTo>
                  <a:lnTo>
                    <a:pt x="22921" y="3421"/>
                  </a:lnTo>
                  <a:lnTo>
                    <a:pt x="22251" y="3798"/>
                  </a:lnTo>
                  <a:lnTo>
                    <a:pt x="21592" y="4185"/>
                  </a:lnTo>
                  <a:lnTo>
                    <a:pt x="20944" y="4603"/>
                  </a:lnTo>
                  <a:lnTo>
                    <a:pt x="20295" y="5042"/>
                  </a:lnTo>
                  <a:lnTo>
                    <a:pt x="19667" y="5503"/>
                  </a:lnTo>
                  <a:lnTo>
                    <a:pt x="19040" y="5973"/>
                  </a:lnTo>
                  <a:lnTo>
                    <a:pt x="18485" y="6423"/>
                  </a:lnTo>
                  <a:lnTo>
                    <a:pt x="17931" y="6884"/>
                  </a:lnTo>
                  <a:lnTo>
                    <a:pt x="17408" y="7354"/>
                  </a:lnTo>
                  <a:lnTo>
                    <a:pt x="16885" y="7836"/>
                  </a:lnTo>
                  <a:lnTo>
                    <a:pt x="16372" y="8327"/>
                  </a:lnTo>
                  <a:lnTo>
                    <a:pt x="15870" y="8829"/>
                  </a:lnTo>
                  <a:lnTo>
                    <a:pt x="15389" y="9342"/>
                  </a:lnTo>
                  <a:lnTo>
                    <a:pt x="14907" y="9865"/>
                  </a:lnTo>
                  <a:lnTo>
                    <a:pt x="14447" y="10399"/>
                  </a:lnTo>
                  <a:lnTo>
                    <a:pt x="13987" y="10943"/>
                  </a:lnTo>
                  <a:lnTo>
                    <a:pt x="13537" y="11497"/>
                  </a:lnTo>
                  <a:lnTo>
                    <a:pt x="13098" y="12062"/>
                  </a:lnTo>
                  <a:lnTo>
                    <a:pt x="12679" y="12627"/>
                  </a:lnTo>
                  <a:lnTo>
                    <a:pt x="12261" y="13202"/>
                  </a:lnTo>
                  <a:lnTo>
                    <a:pt x="11853" y="13788"/>
                  </a:lnTo>
                  <a:lnTo>
                    <a:pt x="11445" y="14384"/>
                  </a:lnTo>
                  <a:lnTo>
                    <a:pt x="11058" y="14981"/>
                  </a:lnTo>
                  <a:lnTo>
                    <a:pt x="10671" y="15587"/>
                  </a:lnTo>
                  <a:lnTo>
                    <a:pt x="10305" y="16194"/>
                  </a:lnTo>
                  <a:lnTo>
                    <a:pt x="9938" y="16811"/>
                  </a:lnTo>
                  <a:lnTo>
                    <a:pt x="9572" y="17429"/>
                  </a:lnTo>
                  <a:lnTo>
                    <a:pt x="9227" y="18056"/>
                  </a:lnTo>
                  <a:lnTo>
                    <a:pt x="8882" y="18684"/>
                  </a:lnTo>
                  <a:lnTo>
                    <a:pt x="8547" y="19322"/>
                  </a:lnTo>
                  <a:lnTo>
                    <a:pt x="8212" y="19960"/>
                  </a:lnTo>
                  <a:lnTo>
                    <a:pt x="7898" y="20598"/>
                  </a:lnTo>
                  <a:lnTo>
                    <a:pt x="7574" y="21247"/>
                  </a:lnTo>
                  <a:lnTo>
                    <a:pt x="7271" y="21896"/>
                  </a:lnTo>
                  <a:lnTo>
                    <a:pt x="6967" y="22544"/>
                  </a:lnTo>
                  <a:lnTo>
                    <a:pt x="6664" y="23193"/>
                  </a:lnTo>
                  <a:lnTo>
                    <a:pt x="6089" y="24500"/>
                  </a:lnTo>
                  <a:lnTo>
                    <a:pt x="5503" y="25892"/>
                  </a:lnTo>
                  <a:lnTo>
                    <a:pt x="4938" y="27283"/>
                  </a:lnTo>
                  <a:lnTo>
                    <a:pt x="4666" y="27984"/>
                  </a:lnTo>
                  <a:lnTo>
                    <a:pt x="4394" y="28685"/>
                  </a:lnTo>
                  <a:lnTo>
                    <a:pt x="4132" y="29386"/>
                  </a:lnTo>
                  <a:lnTo>
                    <a:pt x="3881" y="30097"/>
                  </a:lnTo>
                  <a:lnTo>
                    <a:pt x="3630" y="30809"/>
                  </a:lnTo>
                  <a:lnTo>
                    <a:pt x="3390" y="31520"/>
                  </a:lnTo>
                  <a:lnTo>
                    <a:pt x="3149" y="32231"/>
                  </a:lnTo>
                  <a:lnTo>
                    <a:pt x="2919" y="32943"/>
                  </a:lnTo>
                  <a:lnTo>
                    <a:pt x="2699" y="33664"/>
                  </a:lnTo>
                  <a:lnTo>
                    <a:pt x="2480" y="34386"/>
                  </a:lnTo>
                  <a:lnTo>
                    <a:pt x="2270" y="35108"/>
                  </a:lnTo>
                  <a:lnTo>
                    <a:pt x="2072" y="35830"/>
                  </a:lnTo>
                  <a:lnTo>
                    <a:pt x="1883" y="36552"/>
                  </a:lnTo>
                  <a:lnTo>
                    <a:pt x="1695" y="37284"/>
                  </a:lnTo>
                  <a:lnTo>
                    <a:pt x="1517" y="38016"/>
                  </a:lnTo>
                  <a:lnTo>
                    <a:pt x="1350" y="38738"/>
                  </a:lnTo>
                  <a:lnTo>
                    <a:pt x="1193" y="39470"/>
                  </a:lnTo>
                  <a:lnTo>
                    <a:pt x="1046" y="40213"/>
                  </a:lnTo>
                  <a:lnTo>
                    <a:pt x="910" y="40946"/>
                  </a:lnTo>
                  <a:lnTo>
                    <a:pt x="774" y="41688"/>
                  </a:lnTo>
                  <a:lnTo>
                    <a:pt x="649" y="42421"/>
                  </a:lnTo>
                  <a:lnTo>
                    <a:pt x="544" y="43163"/>
                  </a:lnTo>
                  <a:lnTo>
                    <a:pt x="440" y="43906"/>
                  </a:lnTo>
                  <a:lnTo>
                    <a:pt x="345" y="44649"/>
                  </a:lnTo>
                  <a:lnTo>
                    <a:pt x="262" y="45392"/>
                  </a:lnTo>
                  <a:lnTo>
                    <a:pt x="199" y="46145"/>
                  </a:lnTo>
                  <a:lnTo>
                    <a:pt x="136" y="46888"/>
                  </a:lnTo>
                  <a:lnTo>
                    <a:pt x="84" y="47641"/>
                  </a:lnTo>
                  <a:lnTo>
                    <a:pt x="42" y="48384"/>
                  </a:lnTo>
                  <a:lnTo>
                    <a:pt x="21" y="49137"/>
                  </a:lnTo>
                  <a:lnTo>
                    <a:pt x="11" y="49890"/>
                  </a:lnTo>
                  <a:lnTo>
                    <a:pt x="0" y="50643"/>
                  </a:lnTo>
                  <a:lnTo>
                    <a:pt x="11" y="51396"/>
                  </a:lnTo>
                  <a:lnTo>
                    <a:pt x="32" y="52150"/>
                  </a:lnTo>
                  <a:lnTo>
                    <a:pt x="63" y="52903"/>
                  </a:lnTo>
                  <a:lnTo>
                    <a:pt x="115" y="53656"/>
                  </a:lnTo>
                  <a:lnTo>
                    <a:pt x="168" y="54399"/>
                  </a:lnTo>
                  <a:lnTo>
                    <a:pt x="241" y="55152"/>
                  </a:lnTo>
                  <a:lnTo>
                    <a:pt x="324" y="55905"/>
                  </a:lnTo>
                  <a:lnTo>
                    <a:pt x="419" y="56648"/>
                  </a:lnTo>
                  <a:lnTo>
                    <a:pt x="534" y="57391"/>
                  </a:lnTo>
                  <a:lnTo>
                    <a:pt x="659" y="58133"/>
                  </a:lnTo>
                  <a:lnTo>
                    <a:pt x="795" y="58876"/>
                  </a:lnTo>
                  <a:lnTo>
                    <a:pt x="942" y="59608"/>
                  </a:lnTo>
                  <a:lnTo>
                    <a:pt x="1099" y="60341"/>
                  </a:lnTo>
                  <a:lnTo>
                    <a:pt x="1276" y="61073"/>
                  </a:lnTo>
                  <a:lnTo>
                    <a:pt x="1465" y="61795"/>
                  </a:lnTo>
                  <a:lnTo>
                    <a:pt x="1674" y="62517"/>
                  </a:lnTo>
                  <a:lnTo>
                    <a:pt x="1883" y="63228"/>
                  </a:lnTo>
                  <a:lnTo>
                    <a:pt x="2124" y="63950"/>
                  </a:lnTo>
                  <a:lnTo>
                    <a:pt x="2364" y="64651"/>
                  </a:lnTo>
                  <a:lnTo>
                    <a:pt x="2626" y="65352"/>
                  </a:lnTo>
                  <a:lnTo>
                    <a:pt x="2898" y="66053"/>
                  </a:lnTo>
                  <a:lnTo>
                    <a:pt x="3180" y="66743"/>
                  </a:lnTo>
                  <a:lnTo>
                    <a:pt x="3484" y="67423"/>
                  </a:lnTo>
                  <a:lnTo>
                    <a:pt x="3808" y="68103"/>
                  </a:lnTo>
                  <a:lnTo>
                    <a:pt x="4132" y="68773"/>
                  </a:lnTo>
                  <a:lnTo>
                    <a:pt x="4488" y="69432"/>
                  </a:lnTo>
                  <a:lnTo>
                    <a:pt x="4844" y="70091"/>
                  </a:lnTo>
                  <a:lnTo>
                    <a:pt x="5220" y="70739"/>
                  </a:lnTo>
                  <a:lnTo>
                    <a:pt x="5670" y="71472"/>
                  </a:lnTo>
                  <a:lnTo>
                    <a:pt x="6151" y="72193"/>
                  </a:lnTo>
                  <a:lnTo>
                    <a:pt x="6643" y="72905"/>
                  </a:lnTo>
                  <a:lnTo>
                    <a:pt x="6894" y="73260"/>
                  </a:lnTo>
                  <a:lnTo>
                    <a:pt x="7156" y="73606"/>
                  </a:lnTo>
                  <a:lnTo>
                    <a:pt x="7417" y="73940"/>
                  </a:lnTo>
                  <a:lnTo>
                    <a:pt x="7689" y="74286"/>
                  </a:lnTo>
                  <a:lnTo>
                    <a:pt x="7961" y="74610"/>
                  </a:lnTo>
                  <a:lnTo>
                    <a:pt x="8233" y="74945"/>
                  </a:lnTo>
                  <a:lnTo>
                    <a:pt x="8526" y="75269"/>
                  </a:lnTo>
                  <a:lnTo>
                    <a:pt x="8809" y="75583"/>
                  </a:lnTo>
                  <a:lnTo>
                    <a:pt x="9101" y="75907"/>
                  </a:lnTo>
                  <a:lnTo>
                    <a:pt x="9405" y="76211"/>
                  </a:lnTo>
                  <a:lnTo>
                    <a:pt x="9708" y="76514"/>
                  </a:lnTo>
                  <a:lnTo>
                    <a:pt x="10012" y="76817"/>
                  </a:lnTo>
                  <a:lnTo>
                    <a:pt x="10325" y="77110"/>
                  </a:lnTo>
                  <a:lnTo>
                    <a:pt x="10650" y="77403"/>
                  </a:lnTo>
                  <a:lnTo>
                    <a:pt x="10974" y="77686"/>
                  </a:lnTo>
                  <a:lnTo>
                    <a:pt x="11298" y="77958"/>
                  </a:lnTo>
                  <a:lnTo>
                    <a:pt x="11633" y="78230"/>
                  </a:lnTo>
                  <a:lnTo>
                    <a:pt x="11968" y="78491"/>
                  </a:lnTo>
                  <a:lnTo>
                    <a:pt x="12313" y="78753"/>
                  </a:lnTo>
                  <a:lnTo>
                    <a:pt x="12658" y="79004"/>
                  </a:lnTo>
                  <a:lnTo>
                    <a:pt x="13014" y="79244"/>
                  </a:lnTo>
                  <a:lnTo>
                    <a:pt x="13370" y="79485"/>
                  </a:lnTo>
                  <a:lnTo>
                    <a:pt x="13736" y="79715"/>
                  </a:lnTo>
                  <a:lnTo>
                    <a:pt x="14102" y="79945"/>
                  </a:lnTo>
                  <a:lnTo>
                    <a:pt x="14468" y="80154"/>
                  </a:lnTo>
                  <a:lnTo>
                    <a:pt x="14845" y="80364"/>
                  </a:lnTo>
                  <a:lnTo>
                    <a:pt x="15253" y="80583"/>
                  </a:lnTo>
                  <a:lnTo>
                    <a:pt x="15671" y="80782"/>
                  </a:lnTo>
                  <a:lnTo>
                    <a:pt x="16079" y="80981"/>
                  </a:lnTo>
                  <a:lnTo>
                    <a:pt x="16498" y="81169"/>
                  </a:lnTo>
                  <a:lnTo>
                    <a:pt x="16927" y="81347"/>
                  </a:lnTo>
                  <a:lnTo>
                    <a:pt x="17345" y="81514"/>
                  </a:lnTo>
                  <a:lnTo>
                    <a:pt x="17774" y="81671"/>
                  </a:lnTo>
                  <a:lnTo>
                    <a:pt x="18203" y="81818"/>
                  </a:lnTo>
                  <a:lnTo>
                    <a:pt x="18632" y="81954"/>
                  </a:lnTo>
                  <a:lnTo>
                    <a:pt x="19071" y="82090"/>
                  </a:lnTo>
                  <a:lnTo>
                    <a:pt x="19500" y="82215"/>
                  </a:lnTo>
                  <a:lnTo>
                    <a:pt x="19939" y="82320"/>
                  </a:lnTo>
                  <a:lnTo>
                    <a:pt x="20379" y="82425"/>
                  </a:lnTo>
                  <a:lnTo>
                    <a:pt x="20818" y="82529"/>
                  </a:lnTo>
                  <a:lnTo>
                    <a:pt x="21268" y="82613"/>
                  </a:lnTo>
                  <a:lnTo>
                    <a:pt x="21707" y="82686"/>
                  </a:lnTo>
                  <a:lnTo>
                    <a:pt x="22157" y="82759"/>
                  </a:lnTo>
                  <a:lnTo>
                    <a:pt x="22607" y="82822"/>
                  </a:lnTo>
                  <a:lnTo>
                    <a:pt x="23057" y="82874"/>
                  </a:lnTo>
                  <a:lnTo>
                    <a:pt x="23507" y="82927"/>
                  </a:lnTo>
                  <a:lnTo>
                    <a:pt x="23967" y="82958"/>
                  </a:lnTo>
                  <a:lnTo>
                    <a:pt x="24417" y="82989"/>
                  </a:lnTo>
                  <a:lnTo>
                    <a:pt x="24877" y="83010"/>
                  </a:lnTo>
                  <a:lnTo>
                    <a:pt x="25327" y="83031"/>
                  </a:lnTo>
                  <a:lnTo>
                    <a:pt x="25787" y="83042"/>
                  </a:lnTo>
                  <a:lnTo>
                    <a:pt x="26247" y="83042"/>
                  </a:lnTo>
                  <a:lnTo>
                    <a:pt x="26708" y="83031"/>
                  </a:lnTo>
                  <a:lnTo>
                    <a:pt x="27168" y="83021"/>
                  </a:lnTo>
                  <a:lnTo>
                    <a:pt x="27628" y="83000"/>
                  </a:lnTo>
                  <a:lnTo>
                    <a:pt x="28089" y="82969"/>
                  </a:lnTo>
                  <a:lnTo>
                    <a:pt x="28549" y="82937"/>
                  </a:lnTo>
                  <a:lnTo>
                    <a:pt x="29009" y="82885"/>
                  </a:lnTo>
                  <a:lnTo>
                    <a:pt x="29470" y="82843"/>
                  </a:lnTo>
                  <a:lnTo>
                    <a:pt x="29930" y="82780"/>
                  </a:lnTo>
                  <a:lnTo>
                    <a:pt x="30390" y="82728"/>
                  </a:lnTo>
                  <a:lnTo>
                    <a:pt x="30850" y="82655"/>
                  </a:lnTo>
                  <a:lnTo>
                    <a:pt x="31771" y="82498"/>
                  </a:lnTo>
                  <a:lnTo>
                    <a:pt x="32692" y="82320"/>
                  </a:lnTo>
                  <a:lnTo>
                    <a:pt x="33602" y="82111"/>
                  </a:lnTo>
                  <a:lnTo>
                    <a:pt x="34512" y="81891"/>
                  </a:lnTo>
                  <a:lnTo>
                    <a:pt x="35422" y="81640"/>
                  </a:lnTo>
                  <a:lnTo>
                    <a:pt x="36322" y="81368"/>
                  </a:lnTo>
                  <a:lnTo>
                    <a:pt x="37221" y="81075"/>
                  </a:lnTo>
                  <a:lnTo>
                    <a:pt x="38111" y="80772"/>
                  </a:lnTo>
                  <a:lnTo>
                    <a:pt x="38989" y="80437"/>
                  </a:lnTo>
                  <a:lnTo>
                    <a:pt x="39858" y="80092"/>
                  </a:lnTo>
                  <a:lnTo>
                    <a:pt x="40726" y="79726"/>
                  </a:lnTo>
                  <a:lnTo>
                    <a:pt x="41573" y="79338"/>
                  </a:lnTo>
                  <a:lnTo>
                    <a:pt x="42421" y="78941"/>
                  </a:lnTo>
                  <a:lnTo>
                    <a:pt x="43247" y="78533"/>
                  </a:lnTo>
                  <a:lnTo>
                    <a:pt x="43781" y="78261"/>
                  </a:lnTo>
                  <a:lnTo>
                    <a:pt x="44304" y="77989"/>
                  </a:lnTo>
                  <a:lnTo>
                    <a:pt x="44816" y="77706"/>
                  </a:lnTo>
                  <a:lnTo>
                    <a:pt x="45339" y="77414"/>
                  </a:lnTo>
                  <a:lnTo>
                    <a:pt x="45852" y="77121"/>
                  </a:lnTo>
                  <a:lnTo>
                    <a:pt x="46364" y="76817"/>
                  </a:lnTo>
                  <a:lnTo>
                    <a:pt x="46877" y="76514"/>
                  </a:lnTo>
                  <a:lnTo>
                    <a:pt x="47379" y="76200"/>
                  </a:lnTo>
                  <a:lnTo>
                    <a:pt x="47881" y="75886"/>
                  </a:lnTo>
                  <a:lnTo>
                    <a:pt x="48373" y="75562"/>
                  </a:lnTo>
                  <a:lnTo>
                    <a:pt x="48865" y="75238"/>
                  </a:lnTo>
                  <a:lnTo>
                    <a:pt x="49356" y="74903"/>
                  </a:lnTo>
                  <a:lnTo>
                    <a:pt x="49848" y="74558"/>
                  </a:lnTo>
                  <a:lnTo>
                    <a:pt x="50329" y="74212"/>
                  </a:lnTo>
                  <a:lnTo>
                    <a:pt x="50800" y="73857"/>
                  </a:lnTo>
                  <a:lnTo>
                    <a:pt x="51271" y="73501"/>
                  </a:lnTo>
                  <a:lnTo>
                    <a:pt x="51742" y="73135"/>
                  </a:lnTo>
                  <a:lnTo>
                    <a:pt x="52202" y="72769"/>
                  </a:lnTo>
                  <a:lnTo>
                    <a:pt x="52662" y="72392"/>
                  </a:lnTo>
                  <a:lnTo>
                    <a:pt x="53112" y="72016"/>
                  </a:lnTo>
                  <a:lnTo>
                    <a:pt x="53551" y="71628"/>
                  </a:lnTo>
                  <a:lnTo>
                    <a:pt x="54001" y="71231"/>
                  </a:lnTo>
                  <a:lnTo>
                    <a:pt x="54430" y="70833"/>
                  </a:lnTo>
                  <a:lnTo>
                    <a:pt x="54859" y="70425"/>
                  </a:lnTo>
                  <a:lnTo>
                    <a:pt x="55288" y="70007"/>
                  </a:lnTo>
                  <a:lnTo>
                    <a:pt x="55706" y="69599"/>
                  </a:lnTo>
                  <a:lnTo>
                    <a:pt x="56114" y="69170"/>
                  </a:lnTo>
                  <a:lnTo>
                    <a:pt x="56522" y="68741"/>
                  </a:lnTo>
                  <a:lnTo>
                    <a:pt x="56920" y="68302"/>
                  </a:lnTo>
                  <a:lnTo>
                    <a:pt x="57317" y="67862"/>
                  </a:lnTo>
                  <a:lnTo>
                    <a:pt x="57694" y="67413"/>
                  </a:lnTo>
                  <a:lnTo>
                    <a:pt x="58081" y="66963"/>
                  </a:lnTo>
                  <a:lnTo>
                    <a:pt x="58667" y="66230"/>
                  </a:lnTo>
                  <a:lnTo>
                    <a:pt x="59232" y="65488"/>
                  </a:lnTo>
                  <a:lnTo>
                    <a:pt x="59776" y="64724"/>
                  </a:lnTo>
                  <a:lnTo>
                    <a:pt x="60309" y="63960"/>
                  </a:lnTo>
                  <a:lnTo>
                    <a:pt x="60822" y="63176"/>
                  </a:lnTo>
                  <a:lnTo>
                    <a:pt x="61314" y="62391"/>
                  </a:lnTo>
                  <a:lnTo>
                    <a:pt x="61795" y="61586"/>
                  </a:lnTo>
                  <a:lnTo>
                    <a:pt x="62266" y="60780"/>
                  </a:lnTo>
                  <a:lnTo>
                    <a:pt x="62715" y="59954"/>
                  </a:lnTo>
                  <a:lnTo>
                    <a:pt x="63144" y="59127"/>
                  </a:lnTo>
                  <a:lnTo>
                    <a:pt x="63563" y="58290"/>
                  </a:lnTo>
                  <a:lnTo>
                    <a:pt x="63971" y="57443"/>
                  </a:lnTo>
                  <a:lnTo>
                    <a:pt x="64358" y="56596"/>
                  </a:lnTo>
                  <a:lnTo>
                    <a:pt x="64734" y="55738"/>
                  </a:lnTo>
                  <a:lnTo>
                    <a:pt x="65101" y="54880"/>
                  </a:lnTo>
                  <a:lnTo>
                    <a:pt x="65456" y="54012"/>
                  </a:lnTo>
                  <a:lnTo>
                    <a:pt x="65791" y="53122"/>
                  </a:lnTo>
                  <a:lnTo>
                    <a:pt x="66126" y="52223"/>
                  </a:lnTo>
                  <a:lnTo>
                    <a:pt x="66440" y="51323"/>
                  </a:lnTo>
                  <a:lnTo>
                    <a:pt x="66743" y="50413"/>
                  </a:lnTo>
                  <a:lnTo>
                    <a:pt x="67025" y="49503"/>
                  </a:lnTo>
                  <a:lnTo>
                    <a:pt x="67297" y="48582"/>
                  </a:lnTo>
                  <a:lnTo>
                    <a:pt x="67559" y="47662"/>
                  </a:lnTo>
                  <a:lnTo>
                    <a:pt x="67800" y="46731"/>
                  </a:lnTo>
                  <a:lnTo>
                    <a:pt x="68019" y="45800"/>
                  </a:lnTo>
                  <a:lnTo>
                    <a:pt x="68229" y="44858"/>
                  </a:lnTo>
                  <a:lnTo>
                    <a:pt x="68427" y="43927"/>
                  </a:lnTo>
                  <a:lnTo>
                    <a:pt x="68595" y="42985"/>
                  </a:lnTo>
                  <a:lnTo>
                    <a:pt x="68752" y="42044"/>
                  </a:lnTo>
                  <a:lnTo>
                    <a:pt x="68888" y="41092"/>
                  </a:lnTo>
                  <a:lnTo>
                    <a:pt x="69013" y="40150"/>
                  </a:lnTo>
                  <a:lnTo>
                    <a:pt x="69118" y="39198"/>
                  </a:lnTo>
                  <a:lnTo>
                    <a:pt x="69201" y="38247"/>
                  </a:lnTo>
                  <a:lnTo>
                    <a:pt x="69264" y="37305"/>
                  </a:lnTo>
                  <a:lnTo>
                    <a:pt x="69306" y="36353"/>
                  </a:lnTo>
                  <a:lnTo>
                    <a:pt x="69327" y="35401"/>
                  </a:lnTo>
                  <a:lnTo>
                    <a:pt x="69327" y="34449"/>
                  </a:lnTo>
                  <a:lnTo>
                    <a:pt x="69316" y="33497"/>
                  </a:lnTo>
                  <a:lnTo>
                    <a:pt x="69275" y="32556"/>
                  </a:lnTo>
                  <a:lnTo>
                    <a:pt x="69212" y="31604"/>
                  </a:lnTo>
                  <a:lnTo>
                    <a:pt x="69139" y="30662"/>
                  </a:lnTo>
                  <a:lnTo>
                    <a:pt x="69034" y="29721"/>
                  </a:lnTo>
                  <a:lnTo>
                    <a:pt x="68898" y="28779"/>
                  </a:lnTo>
                  <a:lnTo>
                    <a:pt x="68752" y="27848"/>
                  </a:lnTo>
                  <a:lnTo>
                    <a:pt x="68584" y="26917"/>
                  </a:lnTo>
                  <a:lnTo>
                    <a:pt x="68385" y="25986"/>
                  </a:lnTo>
                  <a:lnTo>
                    <a:pt x="68166" y="25055"/>
                  </a:lnTo>
                  <a:lnTo>
                    <a:pt x="67915" y="24134"/>
                  </a:lnTo>
                  <a:lnTo>
                    <a:pt x="67685" y="23329"/>
                  </a:lnTo>
                  <a:lnTo>
                    <a:pt x="67423" y="22523"/>
                  </a:lnTo>
                  <a:lnTo>
                    <a:pt x="67141" y="21718"/>
                  </a:lnTo>
                  <a:lnTo>
                    <a:pt x="66837" y="20923"/>
                  </a:lnTo>
                  <a:lnTo>
                    <a:pt x="66523" y="20138"/>
                  </a:lnTo>
                  <a:lnTo>
                    <a:pt x="66178" y="19364"/>
                  </a:lnTo>
                  <a:lnTo>
                    <a:pt x="65822" y="18600"/>
                  </a:lnTo>
                  <a:lnTo>
                    <a:pt x="65446" y="17837"/>
                  </a:lnTo>
                  <a:lnTo>
                    <a:pt x="65048" y="17094"/>
                  </a:lnTo>
                  <a:lnTo>
                    <a:pt x="64630" y="16351"/>
                  </a:lnTo>
                  <a:lnTo>
                    <a:pt x="64190" y="15629"/>
                  </a:lnTo>
                  <a:lnTo>
                    <a:pt x="63741" y="14907"/>
                  </a:lnTo>
                  <a:lnTo>
                    <a:pt x="63270" y="14206"/>
                  </a:lnTo>
                  <a:lnTo>
                    <a:pt x="62778" y="13516"/>
                  </a:lnTo>
                  <a:lnTo>
                    <a:pt x="62266" y="12836"/>
                  </a:lnTo>
                  <a:lnTo>
                    <a:pt x="61743" y="12177"/>
                  </a:lnTo>
                  <a:lnTo>
                    <a:pt x="61251" y="11591"/>
                  </a:lnTo>
                  <a:lnTo>
                    <a:pt x="60759" y="11016"/>
                  </a:lnTo>
                  <a:lnTo>
                    <a:pt x="60247" y="10451"/>
                  </a:lnTo>
                  <a:lnTo>
                    <a:pt x="59713" y="9896"/>
                  </a:lnTo>
                  <a:lnTo>
                    <a:pt x="59180" y="9363"/>
                  </a:lnTo>
                  <a:lnTo>
                    <a:pt x="58636" y="8840"/>
                  </a:lnTo>
                  <a:lnTo>
                    <a:pt x="58071" y="8338"/>
                  </a:lnTo>
                  <a:lnTo>
                    <a:pt x="57506" y="7836"/>
                  </a:lnTo>
                  <a:lnTo>
                    <a:pt x="56920" y="7354"/>
                  </a:lnTo>
                  <a:lnTo>
                    <a:pt x="56334" y="6894"/>
                  </a:lnTo>
                  <a:lnTo>
                    <a:pt x="55738" y="6434"/>
                  </a:lnTo>
                  <a:lnTo>
                    <a:pt x="55121" y="6005"/>
                  </a:lnTo>
                  <a:lnTo>
                    <a:pt x="54503" y="5576"/>
                  </a:lnTo>
                  <a:lnTo>
                    <a:pt x="53886" y="5168"/>
                  </a:lnTo>
                  <a:lnTo>
                    <a:pt x="53248" y="4770"/>
                  </a:lnTo>
                  <a:lnTo>
                    <a:pt x="52610" y="4394"/>
                  </a:lnTo>
                  <a:lnTo>
                    <a:pt x="51951" y="4028"/>
                  </a:lnTo>
                  <a:lnTo>
                    <a:pt x="51302" y="3672"/>
                  </a:lnTo>
                  <a:lnTo>
                    <a:pt x="50633" y="3337"/>
                  </a:lnTo>
                  <a:lnTo>
                    <a:pt x="49963" y="3023"/>
                  </a:lnTo>
                  <a:lnTo>
                    <a:pt x="49283" y="2710"/>
                  </a:lnTo>
                  <a:lnTo>
                    <a:pt x="48603" y="2427"/>
                  </a:lnTo>
                  <a:lnTo>
                    <a:pt x="47913" y="2155"/>
                  </a:lnTo>
                  <a:lnTo>
                    <a:pt x="47222" y="1894"/>
                  </a:lnTo>
                  <a:lnTo>
                    <a:pt x="46521" y="1653"/>
                  </a:lnTo>
                  <a:lnTo>
                    <a:pt x="45821" y="1423"/>
                  </a:lnTo>
                  <a:lnTo>
                    <a:pt x="45109" y="1214"/>
                  </a:lnTo>
                  <a:lnTo>
                    <a:pt x="44398" y="1025"/>
                  </a:lnTo>
                  <a:lnTo>
                    <a:pt x="43686" y="847"/>
                  </a:lnTo>
                  <a:lnTo>
                    <a:pt x="42965" y="680"/>
                  </a:lnTo>
                  <a:lnTo>
                    <a:pt x="42243" y="544"/>
                  </a:lnTo>
                  <a:lnTo>
                    <a:pt x="41521" y="408"/>
                  </a:lnTo>
                  <a:lnTo>
                    <a:pt x="40799" y="303"/>
                  </a:lnTo>
                  <a:lnTo>
                    <a:pt x="40067" y="209"/>
                  </a:lnTo>
                  <a:lnTo>
                    <a:pt x="39345" y="136"/>
                  </a:lnTo>
                  <a:lnTo>
                    <a:pt x="38613" y="73"/>
                  </a:lnTo>
                  <a:lnTo>
                    <a:pt x="37880" y="31"/>
                  </a:lnTo>
                  <a:lnTo>
                    <a:pt x="37148" y="11"/>
                  </a:lnTo>
                  <a:lnTo>
                    <a:pt x="36416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1;p28">
              <a:extLst>
                <a:ext uri="{FF2B5EF4-FFF2-40B4-BE49-F238E27FC236}">
                  <a16:creationId xmlns:a16="http://schemas.microsoft.com/office/drawing/2014/main" id="{42661817-9A93-3049-11D6-9665F2CA3A11}"/>
                </a:ext>
              </a:extLst>
            </p:cNvPr>
            <p:cNvSpPr/>
            <p:nvPr/>
          </p:nvSpPr>
          <p:spPr>
            <a:xfrm>
              <a:off x="3545850" y="405750"/>
              <a:ext cx="1783650" cy="1174050"/>
            </a:xfrm>
            <a:custGeom>
              <a:avLst/>
              <a:gdLst/>
              <a:ahLst/>
              <a:cxnLst/>
              <a:rect l="l" t="t" r="r" b="b"/>
              <a:pathLst>
                <a:path w="71346" h="46962" extrusionOk="0">
                  <a:moveTo>
                    <a:pt x="27450" y="1"/>
                  </a:moveTo>
                  <a:lnTo>
                    <a:pt x="26655" y="11"/>
                  </a:lnTo>
                  <a:lnTo>
                    <a:pt x="25850" y="32"/>
                  </a:lnTo>
                  <a:lnTo>
                    <a:pt x="25055" y="74"/>
                  </a:lnTo>
                  <a:lnTo>
                    <a:pt x="24260" y="126"/>
                  </a:lnTo>
                  <a:lnTo>
                    <a:pt x="23465" y="199"/>
                  </a:lnTo>
                  <a:lnTo>
                    <a:pt x="22680" y="294"/>
                  </a:lnTo>
                  <a:lnTo>
                    <a:pt x="21896" y="398"/>
                  </a:lnTo>
                  <a:lnTo>
                    <a:pt x="21111" y="524"/>
                  </a:lnTo>
                  <a:lnTo>
                    <a:pt x="20337" y="670"/>
                  </a:lnTo>
                  <a:lnTo>
                    <a:pt x="19573" y="848"/>
                  </a:lnTo>
                  <a:lnTo>
                    <a:pt x="18809" y="1036"/>
                  </a:lnTo>
                  <a:lnTo>
                    <a:pt x="18056" y="1246"/>
                  </a:lnTo>
                  <a:lnTo>
                    <a:pt x="17303" y="1476"/>
                  </a:lnTo>
                  <a:lnTo>
                    <a:pt x="16560" y="1727"/>
                  </a:lnTo>
                  <a:lnTo>
                    <a:pt x="15828" y="1999"/>
                  </a:lnTo>
                  <a:lnTo>
                    <a:pt x="15462" y="2145"/>
                  </a:lnTo>
                  <a:lnTo>
                    <a:pt x="15106" y="2302"/>
                  </a:lnTo>
                  <a:lnTo>
                    <a:pt x="14740" y="2459"/>
                  </a:lnTo>
                  <a:lnTo>
                    <a:pt x="14384" y="2626"/>
                  </a:lnTo>
                  <a:lnTo>
                    <a:pt x="14029" y="2794"/>
                  </a:lnTo>
                  <a:lnTo>
                    <a:pt x="13683" y="2972"/>
                  </a:lnTo>
                  <a:lnTo>
                    <a:pt x="13328" y="3150"/>
                  </a:lnTo>
                  <a:lnTo>
                    <a:pt x="12983" y="3348"/>
                  </a:lnTo>
                  <a:lnTo>
                    <a:pt x="12637" y="3537"/>
                  </a:lnTo>
                  <a:lnTo>
                    <a:pt x="12303" y="3746"/>
                  </a:lnTo>
                  <a:lnTo>
                    <a:pt x="11727" y="4102"/>
                  </a:lnTo>
                  <a:lnTo>
                    <a:pt x="11162" y="4468"/>
                  </a:lnTo>
                  <a:lnTo>
                    <a:pt x="10618" y="4865"/>
                  </a:lnTo>
                  <a:lnTo>
                    <a:pt x="10085" y="5263"/>
                  </a:lnTo>
                  <a:lnTo>
                    <a:pt x="9562" y="5681"/>
                  </a:lnTo>
                  <a:lnTo>
                    <a:pt x="9049" y="6121"/>
                  </a:lnTo>
                  <a:lnTo>
                    <a:pt x="8547" y="6560"/>
                  </a:lnTo>
                  <a:lnTo>
                    <a:pt x="8066" y="7020"/>
                  </a:lnTo>
                  <a:lnTo>
                    <a:pt x="7595" y="7501"/>
                  </a:lnTo>
                  <a:lnTo>
                    <a:pt x="7124" y="7983"/>
                  </a:lnTo>
                  <a:lnTo>
                    <a:pt x="6674" y="8485"/>
                  </a:lnTo>
                  <a:lnTo>
                    <a:pt x="6246" y="8987"/>
                  </a:lnTo>
                  <a:lnTo>
                    <a:pt x="5817" y="9510"/>
                  </a:lnTo>
                  <a:lnTo>
                    <a:pt x="5398" y="10044"/>
                  </a:lnTo>
                  <a:lnTo>
                    <a:pt x="5001" y="10588"/>
                  </a:lnTo>
                  <a:lnTo>
                    <a:pt x="4614" y="11131"/>
                  </a:lnTo>
                  <a:lnTo>
                    <a:pt x="4237" y="11696"/>
                  </a:lnTo>
                  <a:lnTo>
                    <a:pt x="3871" y="12261"/>
                  </a:lnTo>
                  <a:lnTo>
                    <a:pt x="3515" y="12837"/>
                  </a:lnTo>
                  <a:lnTo>
                    <a:pt x="3170" y="13423"/>
                  </a:lnTo>
                  <a:lnTo>
                    <a:pt x="2846" y="14019"/>
                  </a:lnTo>
                  <a:lnTo>
                    <a:pt x="2521" y="14626"/>
                  </a:lnTo>
                  <a:lnTo>
                    <a:pt x="2218" y="15232"/>
                  </a:lnTo>
                  <a:lnTo>
                    <a:pt x="1925" y="15839"/>
                  </a:lnTo>
                  <a:lnTo>
                    <a:pt x="1643" y="16456"/>
                  </a:lnTo>
                  <a:lnTo>
                    <a:pt x="1371" y="17084"/>
                  </a:lnTo>
                  <a:lnTo>
                    <a:pt x="1119" y="17712"/>
                  </a:lnTo>
                  <a:lnTo>
                    <a:pt x="868" y="18350"/>
                  </a:lnTo>
                  <a:lnTo>
                    <a:pt x="638" y="18977"/>
                  </a:lnTo>
                  <a:lnTo>
                    <a:pt x="419" y="19626"/>
                  </a:lnTo>
                  <a:lnTo>
                    <a:pt x="209" y="20264"/>
                  </a:lnTo>
                  <a:lnTo>
                    <a:pt x="0" y="20913"/>
                  </a:lnTo>
                  <a:lnTo>
                    <a:pt x="785" y="20421"/>
                  </a:lnTo>
                  <a:lnTo>
                    <a:pt x="1569" y="19940"/>
                  </a:lnTo>
                  <a:lnTo>
                    <a:pt x="2364" y="19480"/>
                  </a:lnTo>
                  <a:lnTo>
                    <a:pt x="3159" y="19030"/>
                  </a:lnTo>
                  <a:lnTo>
                    <a:pt x="3965" y="18580"/>
                  </a:lnTo>
                  <a:lnTo>
                    <a:pt x="4781" y="18151"/>
                  </a:lnTo>
                  <a:lnTo>
                    <a:pt x="5597" y="17733"/>
                  </a:lnTo>
                  <a:lnTo>
                    <a:pt x="6423" y="17325"/>
                  </a:lnTo>
                  <a:lnTo>
                    <a:pt x="7250" y="16927"/>
                  </a:lnTo>
                  <a:lnTo>
                    <a:pt x="8087" y="16550"/>
                  </a:lnTo>
                  <a:lnTo>
                    <a:pt x="8924" y="16174"/>
                  </a:lnTo>
                  <a:lnTo>
                    <a:pt x="9771" y="15818"/>
                  </a:lnTo>
                  <a:lnTo>
                    <a:pt x="10618" y="15473"/>
                  </a:lnTo>
                  <a:lnTo>
                    <a:pt x="11476" y="15138"/>
                  </a:lnTo>
                  <a:lnTo>
                    <a:pt x="12334" y="14814"/>
                  </a:lnTo>
                  <a:lnTo>
                    <a:pt x="13202" y="14510"/>
                  </a:lnTo>
                  <a:lnTo>
                    <a:pt x="14071" y="14207"/>
                  </a:lnTo>
                  <a:lnTo>
                    <a:pt x="14949" y="13925"/>
                  </a:lnTo>
                  <a:lnTo>
                    <a:pt x="15818" y="13642"/>
                  </a:lnTo>
                  <a:lnTo>
                    <a:pt x="16707" y="13381"/>
                  </a:lnTo>
                  <a:lnTo>
                    <a:pt x="17586" y="13130"/>
                  </a:lnTo>
                  <a:lnTo>
                    <a:pt x="18475" y="12899"/>
                  </a:lnTo>
                  <a:lnTo>
                    <a:pt x="19364" y="12669"/>
                  </a:lnTo>
                  <a:lnTo>
                    <a:pt x="20264" y="12460"/>
                  </a:lnTo>
                  <a:lnTo>
                    <a:pt x="21153" y="12261"/>
                  </a:lnTo>
                  <a:lnTo>
                    <a:pt x="22052" y="12073"/>
                  </a:lnTo>
                  <a:lnTo>
                    <a:pt x="22963" y="11895"/>
                  </a:lnTo>
                  <a:lnTo>
                    <a:pt x="23862" y="11728"/>
                  </a:lnTo>
                  <a:lnTo>
                    <a:pt x="24772" y="11581"/>
                  </a:lnTo>
                  <a:lnTo>
                    <a:pt x="25683" y="11435"/>
                  </a:lnTo>
                  <a:lnTo>
                    <a:pt x="26593" y="11309"/>
                  </a:lnTo>
                  <a:lnTo>
                    <a:pt x="27503" y="11194"/>
                  </a:lnTo>
                  <a:lnTo>
                    <a:pt x="28413" y="11090"/>
                  </a:lnTo>
                  <a:lnTo>
                    <a:pt x="29334" y="11006"/>
                  </a:lnTo>
                  <a:lnTo>
                    <a:pt x="30254" y="10933"/>
                  </a:lnTo>
                  <a:lnTo>
                    <a:pt x="31164" y="10859"/>
                  </a:lnTo>
                  <a:lnTo>
                    <a:pt x="32085" y="10807"/>
                  </a:lnTo>
                  <a:lnTo>
                    <a:pt x="33005" y="10776"/>
                  </a:lnTo>
                  <a:lnTo>
                    <a:pt x="33926" y="10744"/>
                  </a:lnTo>
                  <a:lnTo>
                    <a:pt x="34847" y="10734"/>
                  </a:lnTo>
                  <a:lnTo>
                    <a:pt x="35757" y="10734"/>
                  </a:lnTo>
                  <a:lnTo>
                    <a:pt x="36677" y="10744"/>
                  </a:lnTo>
                  <a:lnTo>
                    <a:pt x="37598" y="10765"/>
                  </a:lnTo>
                  <a:lnTo>
                    <a:pt x="38518" y="10797"/>
                  </a:lnTo>
                  <a:lnTo>
                    <a:pt x="39439" y="10849"/>
                  </a:lnTo>
                  <a:lnTo>
                    <a:pt x="40349" y="10912"/>
                  </a:lnTo>
                  <a:lnTo>
                    <a:pt x="41270" y="10985"/>
                  </a:lnTo>
                  <a:lnTo>
                    <a:pt x="42180" y="11069"/>
                  </a:lnTo>
                  <a:lnTo>
                    <a:pt x="43101" y="11173"/>
                  </a:lnTo>
                  <a:lnTo>
                    <a:pt x="44011" y="11288"/>
                  </a:lnTo>
                  <a:lnTo>
                    <a:pt x="44921" y="11414"/>
                  </a:lnTo>
                  <a:lnTo>
                    <a:pt x="45831" y="11550"/>
                  </a:lnTo>
                  <a:lnTo>
                    <a:pt x="46731" y="11696"/>
                  </a:lnTo>
                  <a:lnTo>
                    <a:pt x="47641" y="11864"/>
                  </a:lnTo>
                  <a:lnTo>
                    <a:pt x="48540" y="12042"/>
                  </a:lnTo>
                  <a:lnTo>
                    <a:pt x="49440" y="12230"/>
                  </a:lnTo>
                  <a:lnTo>
                    <a:pt x="50329" y="12429"/>
                  </a:lnTo>
                  <a:lnTo>
                    <a:pt x="51229" y="12648"/>
                  </a:lnTo>
                  <a:lnTo>
                    <a:pt x="52118" y="12879"/>
                  </a:lnTo>
                  <a:lnTo>
                    <a:pt x="53007" y="13119"/>
                  </a:lnTo>
                  <a:lnTo>
                    <a:pt x="53886" y="13370"/>
                  </a:lnTo>
                  <a:lnTo>
                    <a:pt x="54765" y="13642"/>
                  </a:lnTo>
                  <a:lnTo>
                    <a:pt x="55644" y="13925"/>
                  </a:lnTo>
                  <a:lnTo>
                    <a:pt x="56512" y="14218"/>
                  </a:lnTo>
                  <a:lnTo>
                    <a:pt x="56418" y="15086"/>
                  </a:lnTo>
                  <a:lnTo>
                    <a:pt x="56334" y="15975"/>
                  </a:lnTo>
                  <a:lnTo>
                    <a:pt x="56261" y="16885"/>
                  </a:lnTo>
                  <a:lnTo>
                    <a:pt x="56198" y="17827"/>
                  </a:lnTo>
                  <a:lnTo>
                    <a:pt x="56146" y="18779"/>
                  </a:lnTo>
                  <a:lnTo>
                    <a:pt x="56114" y="19762"/>
                  </a:lnTo>
                  <a:lnTo>
                    <a:pt x="56083" y="20756"/>
                  </a:lnTo>
                  <a:lnTo>
                    <a:pt x="56062" y="21760"/>
                  </a:lnTo>
                  <a:lnTo>
                    <a:pt x="56062" y="22775"/>
                  </a:lnTo>
                  <a:lnTo>
                    <a:pt x="56072" y="23811"/>
                  </a:lnTo>
                  <a:lnTo>
                    <a:pt x="56104" y="24846"/>
                  </a:lnTo>
                  <a:lnTo>
                    <a:pt x="56146" y="25892"/>
                  </a:lnTo>
                  <a:lnTo>
                    <a:pt x="56208" y="26938"/>
                  </a:lnTo>
                  <a:lnTo>
                    <a:pt x="56282" y="27995"/>
                  </a:lnTo>
                  <a:lnTo>
                    <a:pt x="56376" y="29041"/>
                  </a:lnTo>
                  <a:lnTo>
                    <a:pt x="56480" y="30098"/>
                  </a:lnTo>
                  <a:lnTo>
                    <a:pt x="56616" y="31144"/>
                  </a:lnTo>
                  <a:lnTo>
                    <a:pt x="56763" y="32180"/>
                  </a:lnTo>
                  <a:lnTo>
                    <a:pt x="56930" y="33215"/>
                  </a:lnTo>
                  <a:lnTo>
                    <a:pt x="57119" y="34240"/>
                  </a:lnTo>
                  <a:lnTo>
                    <a:pt x="57338" y="35255"/>
                  </a:lnTo>
                  <a:lnTo>
                    <a:pt x="57453" y="35757"/>
                  </a:lnTo>
                  <a:lnTo>
                    <a:pt x="57568" y="36259"/>
                  </a:lnTo>
                  <a:lnTo>
                    <a:pt x="57694" y="36751"/>
                  </a:lnTo>
                  <a:lnTo>
                    <a:pt x="57820" y="37243"/>
                  </a:lnTo>
                  <a:lnTo>
                    <a:pt x="57966" y="37724"/>
                  </a:lnTo>
                  <a:lnTo>
                    <a:pt x="58102" y="38205"/>
                  </a:lnTo>
                  <a:lnTo>
                    <a:pt x="58248" y="38687"/>
                  </a:lnTo>
                  <a:lnTo>
                    <a:pt x="58405" y="39157"/>
                  </a:lnTo>
                  <a:lnTo>
                    <a:pt x="58573" y="39618"/>
                  </a:lnTo>
                  <a:lnTo>
                    <a:pt x="58740" y="40078"/>
                  </a:lnTo>
                  <a:lnTo>
                    <a:pt x="58907" y="40538"/>
                  </a:lnTo>
                  <a:lnTo>
                    <a:pt x="59096" y="40988"/>
                  </a:lnTo>
                  <a:lnTo>
                    <a:pt x="59284" y="41427"/>
                  </a:lnTo>
                  <a:lnTo>
                    <a:pt x="59472" y="41867"/>
                  </a:lnTo>
                  <a:lnTo>
                    <a:pt x="59671" y="42296"/>
                  </a:lnTo>
                  <a:lnTo>
                    <a:pt x="59880" y="42714"/>
                  </a:lnTo>
                  <a:lnTo>
                    <a:pt x="60090" y="43122"/>
                  </a:lnTo>
                  <a:lnTo>
                    <a:pt x="60309" y="43530"/>
                  </a:lnTo>
                  <a:lnTo>
                    <a:pt x="60539" y="43928"/>
                  </a:lnTo>
                  <a:lnTo>
                    <a:pt x="60780" y="44325"/>
                  </a:lnTo>
                  <a:lnTo>
                    <a:pt x="61021" y="44702"/>
                  </a:lnTo>
                  <a:lnTo>
                    <a:pt x="61272" y="45078"/>
                  </a:lnTo>
                  <a:lnTo>
                    <a:pt x="61418" y="45288"/>
                  </a:lnTo>
                  <a:lnTo>
                    <a:pt x="61565" y="45486"/>
                  </a:lnTo>
                  <a:lnTo>
                    <a:pt x="61711" y="45664"/>
                  </a:lnTo>
                  <a:lnTo>
                    <a:pt x="61858" y="45832"/>
                  </a:lnTo>
                  <a:lnTo>
                    <a:pt x="62004" y="45988"/>
                  </a:lnTo>
                  <a:lnTo>
                    <a:pt x="62150" y="46124"/>
                  </a:lnTo>
                  <a:lnTo>
                    <a:pt x="62307" y="46260"/>
                  </a:lnTo>
                  <a:lnTo>
                    <a:pt x="62454" y="46376"/>
                  </a:lnTo>
                  <a:lnTo>
                    <a:pt x="62600" y="46480"/>
                  </a:lnTo>
                  <a:lnTo>
                    <a:pt x="62747" y="46585"/>
                  </a:lnTo>
                  <a:lnTo>
                    <a:pt x="62893" y="46668"/>
                  </a:lnTo>
                  <a:lnTo>
                    <a:pt x="63040" y="46742"/>
                  </a:lnTo>
                  <a:lnTo>
                    <a:pt x="63186" y="46794"/>
                  </a:lnTo>
                  <a:lnTo>
                    <a:pt x="63333" y="46846"/>
                  </a:lnTo>
                  <a:lnTo>
                    <a:pt x="63479" y="46888"/>
                  </a:lnTo>
                  <a:lnTo>
                    <a:pt x="63626" y="46920"/>
                  </a:lnTo>
                  <a:lnTo>
                    <a:pt x="63772" y="46940"/>
                  </a:lnTo>
                  <a:lnTo>
                    <a:pt x="63918" y="46951"/>
                  </a:lnTo>
                  <a:lnTo>
                    <a:pt x="64065" y="46961"/>
                  </a:lnTo>
                  <a:lnTo>
                    <a:pt x="64211" y="46951"/>
                  </a:lnTo>
                  <a:lnTo>
                    <a:pt x="64347" y="46930"/>
                  </a:lnTo>
                  <a:lnTo>
                    <a:pt x="64494" y="46909"/>
                  </a:lnTo>
                  <a:lnTo>
                    <a:pt x="64640" y="46878"/>
                  </a:lnTo>
                  <a:lnTo>
                    <a:pt x="64776" y="46836"/>
                  </a:lnTo>
                  <a:lnTo>
                    <a:pt x="64923" y="46784"/>
                  </a:lnTo>
                  <a:lnTo>
                    <a:pt x="65059" y="46731"/>
                  </a:lnTo>
                  <a:lnTo>
                    <a:pt x="65195" y="46658"/>
                  </a:lnTo>
                  <a:lnTo>
                    <a:pt x="65341" y="46595"/>
                  </a:lnTo>
                  <a:lnTo>
                    <a:pt x="65477" y="46512"/>
                  </a:lnTo>
                  <a:lnTo>
                    <a:pt x="65613" y="46428"/>
                  </a:lnTo>
                  <a:lnTo>
                    <a:pt x="65885" y="46240"/>
                  </a:lnTo>
                  <a:lnTo>
                    <a:pt x="66147" y="46020"/>
                  </a:lnTo>
                  <a:lnTo>
                    <a:pt x="66408" y="45790"/>
                  </a:lnTo>
                  <a:lnTo>
                    <a:pt x="66670" y="45528"/>
                  </a:lnTo>
                  <a:lnTo>
                    <a:pt x="66910" y="45256"/>
                  </a:lnTo>
                  <a:lnTo>
                    <a:pt x="67161" y="44963"/>
                  </a:lnTo>
                  <a:lnTo>
                    <a:pt x="67402" y="44660"/>
                  </a:lnTo>
                  <a:lnTo>
                    <a:pt x="67632" y="44336"/>
                  </a:lnTo>
                  <a:lnTo>
                    <a:pt x="67852" y="44011"/>
                  </a:lnTo>
                  <a:lnTo>
                    <a:pt x="68072" y="43677"/>
                  </a:lnTo>
                  <a:lnTo>
                    <a:pt x="68281" y="43331"/>
                  </a:lnTo>
                  <a:lnTo>
                    <a:pt x="68490" y="42986"/>
                  </a:lnTo>
                  <a:lnTo>
                    <a:pt x="68678" y="42630"/>
                  </a:lnTo>
                  <a:lnTo>
                    <a:pt x="68867" y="42275"/>
                  </a:lnTo>
                  <a:lnTo>
                    <a:pt x="69044" y="41930"/>
                  </a:lnTo>
                  <a:lnTo>
                    <a:pt x="69212" y="41584"/>
                  </a:lnTo>
                  <a:lnTo>
                    <a:pt x="69369" y="41239"/>
                  </a:lnTo>
                  <a:lnTo>
                    <a:pt x="69547" y="40842"/>
                  </a:lnTo>
                  <a:lnTo>
                    <a:pt x="69714" y="40444"/>
                  </a:lnTo>
                  <a:lnTo>
                    <a:pt x="69871" y="40046"/>
                  </a:lnTo>
                  <a:lnTo>
                    <a:pt x="70017" y="39649"/>
                  </a:lnTo>
                  <a:lnTo>
                    <a:pt x="70164" y="39241"/>
                  </a:lnTo>
                  <a:lnTo>
                    <a:pt x="70289" y="38833"/>
                  </a:lnTo>
                  <a:lnTo>
                    <a:pt x="70415" y="38415"/>
                  </a:lnTo>
                  <a:lnTo>
                    <a:pt x="70540" y="38007"/>
                  </a:lnTo>
                  <a:lnTo>
                    <a:pt x="70645" y="37588"/>
                  </a:lnTo>
                  <a:lnTo>
                    <a:pt x="70750" y="37170"/>
                  </a:lnTo>
                  <a:lnTo>
                    <a:pt x="70844" y="36751"/>
                  </a:lnTo>
                  <a:lnTo>
                    <a:pt x="70927" y="36333"/>
                  </a:lnTo>
                  <a:lnTo>
                    <a:pt x="71001" y="35904"/>
                  </a:lnTo>
                  <a:lnTo>
                    <a:pt x="71074" y="35485"/>
                  </a:lnTo>
                  <a:lnTo>
                    <a:pt x="71137" y="35056"/>
                  </a:lnTo>
                  <a:lnTo>
                    <a:pt x="71189" y="34628"/>
                  </a:lnTo>
                  <a:lnTo>
                    <a:pt x="71231" y="34199"/>
                  </a:lnTo>
                  <a:lnTo>
                    <a:pt x="71273" y="33770"/>
                  </a:lnTo>
                  <a:lnTo>
                    <a:pt x="71304" y="33341"/>
                  </a:lnTo>
                  <a:lnTo>
                    <a:pt x="71325" y="32912"/>
                  </a:lnTo>
                  <a:lnTo>
                    <a:pt x="71335" y="32483"/>
                  </a:lnTo>
                  <a:lnTo>
                    <a:pt x="71346" y="32054"/>
                  </a:lnTo>
                  <a:lnTo>
                    <a:pt x="71346" y="31625"/>
                  </a:lnTo>
                  <a:lnTo>
                    <a:pt x="71335" y="31186"/>
                  </a:lnTo>
                  <a:lnTo>
                    <a:pt x="71315" y="30757"/>
                  </a:lnTo>
                  <a:lnTo>
                    <a:pt x="71283" y="30328"/>
                  </a:lnTo>
                  <a:lnTo>
                    <a:pt x="71252" y="29899"/>
                  </a:lnTo>
                  <a:lnTo>
                    <a:pt x="71210" y="29470"/>
                  </a:lnTo>
                  <a:lnTo>
                    <a:pt x="71158" y="29052"/>
                  </a:lnTo>
                  <a:lnTo>
                    <a:pt x="71095" y="28623"/>
                  </a:lnTo>
                  <a:lnTo>
                    <a:pt x="71032" y="28204"/>
                  </a:lnTo>
                  <a:lnTo>
                    <a:pt x="70959" y="27775"/>
                  </a:lnTo>
                  <a:lnTo>
                    <a:pt x="70812" y="27074"/>
                  </a:lnTo>
                  <a:lnTo>
                    <a:pt x="70645" y="26374"/>
                  </a:lnTo>
                  <a:lnTo>
                    <a:pt x="70467" y="25683"/>
                  </a:lnTo>
                  <a:lnTo>
                    <a:pt x="70268" y="24993"/>
                  </a:lnTo>
                  <a:lnTo>
                    <a:pt x="70038" y="24313"/>
                  </a:lnTo>
                  <a:lnTo>
                    <a:pt x="69798" y="23643"/>
                  </a:lnTo>
                  <a:lnTo>
                    <a:pt x="69547" y="22974"/>
                  </a:lnTo>
                  <a:lnTo>
                    <a:pt x="69264" y="22315"/>
                  </a:lnTo>
                  <a:lnTo>
                    <a:pt x="68971" y="21666"/>
                  </a:lnTo>
                  <a:lnTo>
                    <a:pt x="68657" y="21017"/>
                  </a:lnTo>
                  <a:lnTo>
                    <a:pt x="68333" y="20379"/>
                  </a:lnTo>
                  <a:lnTo>
                    <a:pt x="67988" y="19752"/>
                  </a:lnTo>
                  <a:lnTo>
                    <a:pt x="67632" y="19134"/>
                  </a:lnTo>
                  <a:lnTo>
                    <a:pt x="67256" y="18517"/>
                  </a:lnTo>
                  <a:lnTo>
                    <a:pt x="66868" y="17910"/>
                  </a:lnTo>
                  <a:lnTo>
                    <a:pt x="66461" y="17325"/>
                  </a:lnTo>
                  <a:lnTo>
                    <a:pt x="66042" y="16739"/>
                  </a:lnTo>
                  <a:lnTo>
                    <a:pt x="65613" y="16163"/>
                  </a:lnTo>
                  <a:lnTo>
                    <a:pt x="65163" y="15588"/>
                  </a:lnTo>
                  <a:lnTo>
                    <a:pt x="64703" y="15034"/>
                  </a:lnTo>
                  <a:lnTo>
                    <a:pt x="64232" y="14490"/>
                  </a:lnTo>
                  <a:lnTo>
                    <a:pt x="63751" y="13946"/>
                  </a:lnTo>
                  <a:lnTo>
                    <a:pt x="63249" y="13423"/>
                  </a:lnTo>
                  <a:lnTo>
                    <a:pt x="62747" y="12910"/>
                  </a:lnTo>
                  <a:lnTo>
                    <a:pt x="62224" y="12397"/>
                  </a:lnTo>
                  <a:lnTo>
                    <a:pt x="61701" y="11906"/>
                  </a:lnTo>
                  <a:lnTo>
                    <a:pt x="61157" y="11424"/>
                  </a:lnTo>
                  <a:lnTo>
                    <a:pt x="60613" y="10954"/>
                  </a:lnTo>
                  <a:lnTo>
                    <a:pt x="60058" y="10493"/>
                  </a:lnTo>
                  <a:lnTo>
                    <a:pt x="59493" y="10044"/>
                  </a:lnTo>
                  <a:lnTo>
                    <a:pt x="58918" y="9604"/>
                  </a:lnTo>
                  <a:lnTo>
                    <a:pt x="58332" y="9186"/>
                  </a:lnTo>
                  <a:lnTo>
                    <a:pt x="57746" y="8778"/>
                  </a:lnTo>
                  <a:lnTo>
                    <a:pt x="57150" y="8370"/>
                  </a:lnTo>
                  <a:lnTo>
                    <a:pt x="56543" y="7983"/>
                  </a:lnTo>
                  <a:lnTo>
                    <a:pt x="55936" y="7606"/>
                  </a:lnTo>
                  <a:lnTo>
                    <a:pt x="55319" y="7240"/>
                  </a:lnTo>
                  <a:lnTo>
                    <a:pt x="54692" y="6884"/>
                  </a:lnTo>
                  <a:lnTo>
                    <a:pt x="54064" y="6539"/>
                  </a:lnTo>
                  <a:lnTo>
                    <a:pt x="53426" y="6204"/>
                  </a:lnTo>
                  <a:lnTo>
                    <a:pt x="52788" y="5880"/>
                  </a:lnTo>
                  <a:lnTo>
                    <a:pt x="52139" y="5566"/>
                  </a:lnTo>
                  <a:lnTo>
                    <a:pt x="51490" y="5263"/>
                  </a:lnTo>
                  <a:lnTo>
                    <a:pt x="50842" y="4970"/>
                  </a:lnTo>
                  <a:lnTo>
                    <a:pt x="50183" y="4687"/>
                  </a:lnTo>
                  <a:lnTo>
                    <a:pt x="49513" y="4415"/>
                  </a:lnTo>
                  <a:lnTo>
                    <a:pt x="48844" y="4143"/>
                  </a:lnTo>
                  <a:lnTo>
                    <a:pt x="48174" y="3892"/>
                  </a:lnTo>
                  <a:lnTo>
                    <a:pt x="47494" y="3641"/>
                  </a:lnTo>
                  <a:lnTo>
                    <a:pt x="46814" y="3401"/>
                  </a:lnTo>
                  <a:lnTo>
                    <a:pt x="46134" y="3170"/>
                  </a:lnTo>
                  <a:lnTo>
                    <a:pt x="45444" y="2951"/>
                  </a:lnTo>
                  <a:lnTo>
                    <a:pt x="44753" y="2742"/>
                  </a:lnTo>
                  <a:lnTo>
                    <a:pt x="44063" y="2532"/>
                  </a:lnTo>
                  <a:lnTo>
                    <a:pt x="43373" y="2344"/>
                  </a:lnTo>
                  <a:lnTo>
                    <a:pt x="42672" y="2156"/>
                  </a:lnTo>
                  <a:lnTo>
                    <a:pt x="41971" y="1978"/>
                  </a:lnTo>
                  <a:lnTo>
                    <a:pt x="41270" y="1800"/>
                  </a:lnTo>
                  <a:lnTo>
                    <a:pt x="40569" y="1633"/>
                  </a:lnTo>
                  <a:lnTo>
                    <a:pt x="39868" y="1476"/>
                  </a:lnTo>
                  <a:lnTo>
                    <a:pt x="39157" y="1329"/>
                  </a:lnTo>
                  <a:lnTo>
                    <a:pt x="38456" y="1183"/>
                  </a:lnTo>
                  <a:lnTo>
                    <a:pt x="37744" y="1047"/>
                  </a:lnTo>
                  <a:lnTo>
                    <a:pt x="37033" y="921"/>
                  </a:lnTo>
                  <a:lnTo>
                    <a:pt x="36248" y="785"/>
                  </a:lnTo>
                  <a:lnTo>
                    <a:pt x="35464" y="649"/>
                  </a:lnTo>
                  <a:lnTo>
                    <a:pt x="34669" y="534"/>
                  </a:lnTo>
                  <a:lnTo>
                    <a:pt x="33874" y="430"/>
                  </a:lnTo>
                  <a:lnTo>
                    <a:pt x="33079" y="335"/>
                  </a:lnTo>
                  <a:lnTo>
                    <a:pt x="32273" y="252"/>
                  </a:lnTo>
                  <a:lnTo>
                    <a:pt x="31468" y="168"/>
                  </a:lnTo>
                  <a:lnTo>
                    <a:pt x="30673" y="116"/>
                  </a:lnTo>
                  <a:lnTo>
                    <a:pt x="29867" y="63"/>
                  </a:lnTo>
                  <a:lnTo>
                    <a:pt x="29062" y="32"/>
                  </a:lnTo>
                  <a:lnTo>
                    <a:pt x="28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2;p28">
              <a:extLst>
                <a:ext uri="{FF2B5EF4-FFF2-40B4-BE49-F238E27FC236}">
                  <a16:creationId xmlns:a16="http://schemas.microsoft.com/office/drawing/2014/main" id="{3A1222BE-454A-D2A8-41F2-51F4FA38DA39}"/>
                </a:ext>
              </a:extLst>
            </p:cNvPr>
            <p:cNvSpPr/>
            <p:nvPr/>
          </p:nvSpPr>
          <p:spPr>
            <a:xfrm>
              <a:off x="4948700" y="1408725"/>
              <a:ext cx="492225" cy="616975"/>
            </a:xfrm>
            <a:custGeom>
              <a:avLst/>
              <a:gdLst/>
              <a:ahLst/>
              <a:cxnLst/>
              <a:rect l="l" t="t" r="r" b="b"/>
              <a:pathLst>
                <a:path w="19689" h="24679" extrusionOk="0">
                  <a:moveTo>
                    <a:pt x="14008" y="1"/>
                  </a:moveTo>
                  <a:lnTo>
                    <a:pt x="13767" y="11"/>
                  </a:lnTo>
                  <a:lnTo>
                    <a:pt x="13537" y="22"/>
                  </a:lnTo>
                  <a:lnTo>
                    <a:pt x="13297" y="53"/>
                  </a:lnTo>
                  <a:lnTo>
                    <a:pt x="13056" y="84"/>
                  </a:lnTo>
                  <a:lnTo>
                    <a:pt x="12815" y="126"/>
                  </a:lnTo>
                  <a:lnTo>
                    <a:pt x="12564" y="179"/>
                  </a:lnTo>
                  <a:lnTo>
                    <a:pt x="12324" y="231"/>
                  </a:lnTo>
                  <a:lnTo>
                    <a:pt x="12073" y="294"/>
                  </a:lnTo>
                  <a:lnTo>
                    <a:pt x="11822" y="367"/>
                  </a:lnTo>
                  <a:lnTo>
                    <a:pt x="11570" y="451"/>
                  </a:lnTo>
                  <a:lnTo>
                    <a:pt x="11319" y="534"/>
                  </a:lnTo>
                  <a:lnTo>
                    <a:pt x="10817" y="733"/>
                  </a:lnTo>
                  <a:lnTo>
                    <a:pt x="10305" y="953"/>
                  </a:lnTo>
                  <a:lnTo>
                    <a:pt x="9792" y="1204"/>
                  </a:lnTo>
                  <a:lnTo>
                    <a:pt x="9290" y="1476"/>
                  </a:lnTo>
                  <a:lnTo>
                    <a:pt x="8777" y="1769"/>
                  </a:lnTo>
                  <a:lnTo>
                    <a:pt x="8275" y="2083"/>
                  </a:lnTo>
                  <a:lnTo>
                    <a:pt x="7773" y="2407"/>
                  </a:lnTo>
                  <a:lnTo>
                    <a:pt x="7281" y="2752"/>
                  </a:lnTo>
                  <a:lnTo>
                    <a:pt x="6800" y="3118"/>
                  </a:lnTo>
                  <a:lnTo>
                    <a:pt x="6319" y="3495"/>
                  </a:lnTo>
                  <a:lnTo>
                    <a:pt x="5848" y="3882"/>
                  </a:lnTo>
                  <a:lnTo>
                    <a:pt x="5398" y="4279"/>
                  </a:lnTo>
                  <a:lnTo>
                    <a:pt x="4959" y="4677"/>
                  </a:lnTo>
                  <a:lnTo>
                    <a:pt x="4530" y="5095"/>
                  </a:lnTo>
                  <a:lnTo>
                    <a:pt x="4112" y="5514"/>
                  </a:lnTo>
                  <a:lnTo>
                    <a:pt x="3714" y="5932"/>
                  </a:lnTo>
                  <a:lnTo>
                    <a:pt x="3337" y="6351"/>
                  </a:lnTo>
                  <a:lnTo>
                    <a:pt x="2982" y="6780"/>
                  </a:lnTo>
                  <a:lnTo>
                    <a:pt x="2647" y="7198"/>
                  </a:lnTo>
                  <a:lnTo>
                    <a:pt x="2333" y="7617"/>
                  </a:lnTo>
                  <a:lnTo>
                    <a:pt x="2040" y="8035"/>
                  </a:lnTo>
                  <a:lnTo>
                    <a:pt x="1779" y="8433"/>
                  </a:lnTo>
                  <a:lnTo>
                    <a:pt x="1538" y="8840"/>
                  </a:lnTo>
                  <a:lnTo>
                    <a:pt x="1329" y="9228"/>
                  </a:lnTo>
                  <a:lnTo>
                    <a:pt x="1151" y="9604"/>
                  </a:lnTo>
                  <a:lnTo>
                    <a:pt x="1026" y="9897"/>
                  </a:lnTo>
                  <a:lnTo>
                    <a:pt x="900" y="10190"/>
                  </a:lnTo>
                  <a:lnTo>
                    <a:pt x="795" y="10493"/>
                  </a:lnTo>
                  <a:lnTo>
                    <a:pt x="691" y="10786"/>
                  </a:lnTo>
                  <a:lnTo>
                    <a:pt x="597" y="11090"/>
                  </a:lnTo>
                  <a:lnTo>
                    <a:pt x="502" y="11393"/>
                  </a:lnTo>
                  <a:lnTo>
                    <a:pt x="419" y="11707"/>
                  </a:lnTo>
                  <a:lnTo>
                    <a:pt x="346" y="12010"/>
                  </a:lnTo>
                  <a:lnTo>
                    <a:pt x="283" y="12324"/>
                  </a:lnTo>
                  <a:lnTo>
                    <a:pt x="220" y="12638"/>
                  </a:lnTo>
                  <a:lnTo>
                    <a:pt x="168" y="12952"/>
                  </a:lnTo>
                  <a:lnTo>
                    <a:pt x="115" y="13266"/>
                  </a:lnTo>
                  <a:lnTo>
                    <a:pt x="84" y="13579"/>
                  </a:lnTo>
                  <a:lnTo>
                    <a:pt x="53" y="13893"/>
                  </a:lnTo>
                  <a:lnTo>
                    <a:pt x="32" y="14207"/>
                  </a:lnTo>
                  <a:lnTo>
                    <a:pt x="11" y="14531"/>
                  </a:lnTo>
                  <a:lnTo>
                    <a:pt x="0" y="14845"/>
                  </a:lnTo>
                  <a:lnTo>
                    <a:pt x="0" y="15159"/>
                  </a:lnTo>
                  <a:lnTo>
                    <a:pt x="11" y="15483"/>
                  </a:lnTo>
                  <a:lnTo>
                    <a:pt x="21" y="15797"/>
                  </a:lnTo>
                  <a:lnTo>
                    <a:pt x="42" y="16111"/>
                  </a:lnTo>
                  <a:lnTo>
                    <a:pt x="74" y="16435"/>
                  </a:lnTo>
                  <a:lnTo>
                    <a:pt x="105" y="16749"/>
                  </a:lnTo>
                  <a:lnTo>
                    <a:pt x="147" y="17063"/>
                  </a:lnTo>
                  <a:lnTo>
                    <a:pt x="199" y="17377"/>
                  </a:lnTo>
                  <a:lnTo>
                    <a:pt x="262" y="17691"/>
                  </a:lnTo>
                  <a:lnTo>
                    <a:pt x="325" y="17994"/>
                  </a:lnTo>
                  <a:lnTo>
                    <a:pt x="398" y="18308"/>
                  </a:lnTo>
                  <a:lnTo>
                    <a:pt x="471" y="18611"/>
                  </a:lnTo>
                  <a:lnTo>
                    <a:pt x="565" y="18925"/>
                  </a:lnTo>
                  <a:lnTo>
                    <a:pt x="659" y="19229"/>
                  </a:lnTo>
                  <a:lnTo>
                    <a:pt x="764" y="19521"/>
                  </a:lnTo>
                  <a:lnTo>
                    <a:pt x="931" y="19982"/>
                  </a:lnTo>
                  <a:lnTo>
                    <a:pt x="1130" y="20421"/>
                  </a:lnTo>
                  <a:lnTo>
                    <a:pt x="1350" y="20871"/>
                  </a:lnTo>
                  <a:lnTo>
                    <a:pt x="1590" y="21300"/>
                  </a:lnTo>
                  <a:lnTo>
                    <a:pt x="1716" y="21509"/>
                  </a:lnTo>
                  <a:lnTo>
                    <a:pt x="1852" y="21718"/>
                  </a:lnTo>
                  <a:lnTo>
                    <a:pt x="1988" y="21917"/>
                  </a:lnTo>
                  <a:lnTo>
                    <a:pt x="2134" y="22116"/>
                  </a:lnTo>
                  <a:lnTo>
                    <a:pt x="2281" y="22304"/>
                  </a:lnTo>
                  <a:lnTo>
                    <a:pt x="2427" y="22492"/>
                  </a:lnTo>
                  <a:lnTo>
                    <a:pt x="2595" y="22681"/>
                  </a:lnTo>
                  <a:lnTo>
                    <a:pt x="2752" y="22859"/>
                  </a:lnTo>
                  <a:lnTo>
                    <a:pt x="2929" y="23026"/>
                  </a:lnTo>
                  <a:lnTo>
                    <a:pt x="3097" y="23193"/>
                  </a:lnTo>
                  <a:lnTo>
                    <a:pt x="3275" y="23350"/>
                  </a:lnTo>
                  <a:lnTo>
                    <a:pt x="3463" y="23507"/>
                  </a:lnTo>
                  <a:lnTo>
                    <a:pt x="3651" y="23643"/>
                  </a:lnTo>
                  <a:lnTo>
                    <a:pt x="3840" y="23779"/>
                  </a:lnTo>
                  <a:lnTo>
                    <a:pt x="4038" y="23915"/>
                  </a:lnTo>
                  <a:lnTo>
                    <a:pt x="4237" y="24030"/>
                  </a:lnTo>
                  <a:lnTo>
                    <a:pt x="4446" y="24145"/>
                  </a:lnTo>
                  <a:lnTo>
                    <a:pt x="4656" y="24240"/>
                  </a:lnTo>
                  <a:lnTo>
                    <a:pt x="4875" y="24334"/>
                  </a:lnTo>
                  <a:lnTo>
                    <a:pt x="5095" y="24417"/>
                  </a:lnTo>
                  <a:lnTo>
                    <a:pt x="5315" y="24491"/>
                  </a:lnTo>
                  <a:lnTo>
                    <a:pt x="5545" y="24543"/>
                  </a:lnTo>
                  <a:lnTo>
                    <a:pt x="5775" y="24595"/>
                  </a:lnTo>
                  <a:lnTo>
                    <a:pt x="6016" y="24637"/>
                  </a:lnTo>
                  <a:lnTo>
                    <a:pt x="6193" y="24658"/>
                  </a:lnTo>
                  <a:lnTo>
                    <a:pt x="6382" y="24668"/>
                  </a:lnTo>
                  <a:lnTo>
                    <a:pt x="6560" y="24679"/>
                  </a:lnTo>
                  <a:lnTo>
                    <a:pt x="6737" y="24679"/>
                  </a:lnTo>
                  <a:lnTo>
                    <a:pt x="7093" y="24668"/>
                  </a:lnTo>
                  <a:lnTo>
                    <a:pt x="7449" y="24627"/>
                  </a:lnTo>
                  <a:lnTo>
                    <a:pt x="7804" y="24564"/>
                  </a:lnTo>
                  <a:lnTo>
                    <a:pt x="8160" y="24491"/>
                  </a:lnTo>
                  <a:lnTo>
                    <a:pt x="8505" y="24386"/>
                  </a:lnTo>
                  <a:lnTo>
                    <a:pt x="8851" y="24271"/>
                  </a:lnTo>
                  <a:lnTo>
                    <a:pt x="9185" y="24135"/>
                  </a:lnTo>
                  <a:lnTo>
                    <a:pt x="9520" y="23988"/>
                  </a:lnTo>
                  <a:lnTo>
                    <a:pt x="9855" y="23821"/>
                  </a:lnTo>
                  <a:lnTo>
                    <a:pt x="10179" y="23643"/>
                  </a:lnTo>
                  <a:lnTo>
                    <a:pt x="10503" y="23465"/>
                  </a:lnTo>
                  <a:lnTo>
                    <a:pt x="10817" y="23267"/>
                  </a:lnTo>
                  <a:lnTo>
                    <a:pt x="11121" y="23068"/>
                  </a:lnTo>
                  <a:lnTo>
                    <a:pt x="11424" y="22859"/>
                  </a:lnTo>
                  <a:lnTo>
                    <a:pt x="11842" y="22555"/>
                  </a:lnTo>
                  <a:lnTo>
                    <a:pt x="12240" y="22231"/>
                  </a:lnTo>
                  <a:lnTo>
                    <a:pt x="12638" y="21907"/>
                  </a:lnTo>
                  <a:lnTo>
                    <a:pt x="13025" y="21572"/>
                  </a:lnTo>
                  <a:lnTo>
                    <a:pt x="13412" y="21227"/>
                  </a:lnTo>
                  <a:lnTo>
                    <a:pt x="13778" y="20871"/>
                  </a:lnTo>
                  <a:lnTo>
                    <a:pt x="14133" y="20505"/>
                  </a:lnTo>
                  <a:lnTo>
                    <a:pt x="14489" y="20128"/>
                  </a:lnTo>
                  <a:lnTo>
                    <a:pt x="14824" y="19752"/>
                  </a:lnTo>
                  <a:lnTo>
                    <a:pt x="15159" y="19354"/>
                  </a:lnTo>
                  <a:lnTo>
                    <a:pt x="15483" y="18957"/>
                  </a:lnTo>
                  <a:lnTo>
                    <a:pt x="15786" y="18549"/>
                  </a:lnTo>
                  <a:lnTo>
                    <a:pt x="16090" y="18130"/>
                  </a:lnTo>
                  <a:lnTo>
                    <a:pt x="16383" y="17701"/>
                  </a:lnTo>
                  <a:lnTo>
                    <a:pt x="16655" y="17272"/>
                  </a:lnTo>
                  <a:lnTo>
                    <a:pt x="16927" y="16833"/>
                  </a:lnTo>
                  <a:lnTo>
                    <a:pt x="17188" y="16394"/>
                  </a:lnTo>
                  <a:lnTo>
                    <a:pt x="17429" y="15944"/>
                  </a:lnTo>
                  <a:lnTo>
                    <a:pt x="17659" y="15483"/>
                  </a:lnTo>
                  <a:lnTo>
                    <a:pt x="17889" y="15023"/>
                  </a:lnTo>
                  <a:lnTo>
                    <a:pt x="18098" y="14552"/>
                  </a:lnTo>
                  <a:lnTo>
                    <a:pt x="18297" y="14082"/>
                  </a:lnTo>
                  <a:lnTo>
                    <a:pt x="18475" y="13600"/>
                  </a:lnTo>
                  <a:lnTo>
                    <a:pt x="18653" y="13119"/>
                  </a:lnTo>
                  <a:lnTo>
                    <a:pt x="18810" y="12627"/>
                  </a:lnTo>
                  <a:lnTo>
                    <a:pt x="18956" y="12136"/>
                  </a:lnTo>
                  <a:lnTo>
                    <a:pt x="19092" y="11644"/>
                  </a:lnTo>
                  <a:lnTo>
                    <a:pt x="19218" y="11142"/>
                  </a:lnTo>
                  <a:lnTo>
                    <a:pt x="19322" y="10640"/>
                  </a:lnTo>
                  <a:lnTo>
                    <a:pt x="19416" y="10138"/>
                  </a:lnTo>
                  <a:lnTo>
                    <a:pt x="19500" y="9625"/>
                  </a:lnTo>
                  <a:lnTo>
                    <a:pt x="19573" y="9123"/>
                  </a:lnTo>
                  <a:lnTo>
                    <a:pt x="19615" y="8767"/>
                  </a:lnTo>
                  <a:lnTo>
                    <a:pt x="19647" y="8401"/>
                  </a:lnTo>
                  <a:lnTo>
                    <a:pt x="19667" y="8045"/>
                  </a:lnTo>
                  <a:lnTo>
                    <a:pt x="19678" y="7690"/>
                  </a:lnTo>
                  <a:lnTo>
                    <a:pt x="19688" y="7324"/>
                  </a:lnTo>
                  <a:lnTo>
                    <a:pt x="19678" y="6968"/>
                  </a:lnTo>
                  <a:lnTo>
                    <a:pt x="19667" y="6602"/>
                  </a:lnTo>
                  <a:lnTo>
                    <a:pt x="19636" y="6246"/>
                  </a:lnTo>
                  <a:lnTo>
                    <a:pt x="19605" y="5890"/>
                  </a:lnTo>
                  <a:lnTo>
                    <a:pt x="19552" y="5535"/>
                  </a:lnTo>
                  <a:lnTo>
                    <a:pt x="19490" y="5190"/>
                  </a:lnTo>
                  <a:lnTo>
                    <a:pt x="19416" y="4834"/>
                  </a:lnTo>
                  <a:lnTo>
                    <a:pt x="19322" y="4489"/>
                  </a:lnTo>
                  <a:lnTo>
                    <a:pt x="19218" y="4154"/>
                  </a:lnTo>
                  <a:lnTo>
                    <a:pt x="19092" y="3819"/>
                  </a:lnTo>
                  <a:lnTo>
                    <a:pt x="18956" y="3484"/>
                  </a:lnTo>
                  <a:lnTo>
                    <a:pt x="18799" y="3160"/>
                  </a:lnTo>
                  <a:lnTo>
                    <a:pt x="18632" y="2846"/>
                  </a:lnTo>
                  <a:lnTo>
                    <a:pt x="18433" y="2543"/>
                  </a:lnTo>
                  <a:lnTo>
                    <a:pt x="18234" y="2239"/>
                  </a:lnTo>
                  <a:lnTo>
                    <a:pt x="18004" y="1957"/>
                  </a:lnTo>
                  <a:lnTo>
                    <a:pt x="17764" y="1685"/>
                  </a:lnTo>
                  <a:lnTo>
                    <a:pt x="17512" y="1434"/>
                  </a:lnTo>
                  <a:lnTo>
                    <a:pt x="17240" y="1193"/>
                  </a:lnTo>
                  <a:lnTo>
                    <a:pt x="16958" y="974"/>
                  </a:lnTo>
                  <a:lnTo>
                    <a:pt x="16665" y="775"/>
                  </a:lnTo>
                  <a:lnTo>
                    <a:pt x="16362" y="587"/>
                  </a:lnTo>
                  <a:lnTo>
                    <a:pt x="16205" y="513"/>
                  </a:lnTo>
                  <a:lnTo>
                    <a:pt x="16048" y="430"/>
                  </a:lnTo>
                  <a:lnTo>
                    <a:pt x="15881" y="356"/>
                  </a:lnTo>
                  <a:lnTo>
                    <a:pt x="15724" y="294"/>
                  </a:lnTo>
                  <a:lnTo>
                    <a:pt x="15556" y="241"/>
                  </a:lnTo>
                  <a:lnTo>
                    <a:pt x="15378" y="189"/>
                  </a:lnTo>
                  <a:lnTo>
                    <a:pt x="15211" y="137"/>
                  </a:lnTo>
                  <a:lnTo>
                    <a:pt x="15033" y="95"/>
                  </a:lnTo>
                  <a:lnTo>
                    <a:pt x="14866" y="63"/>
                  </a:lnTo>
                  <a:lnTo>
                    <a:pt x="14688" y="43"/>
                  </a:lnTo>
                  <a:lnTo>
                    <a:pt x="14458" y="22"/>
                  </a:lnTo>
                  <a:lnTo>
                    <a:pt x="14238" y="11"/>
                  </a:lnTo>
                  <a:lnTo>
                    <a:pt x="14008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3;p28">
              <a:extLst>
                <a:ext uri="{FF2B5EF4-FFF2-40B4-BE49-F238E27FC236}">
                  <a16:creationId xmlns:a16="http://schemas.microsoft.com/office/drawing/2014/main" id="{654B8A98-4D27-3829-C4BD-4E393EEBFEC8}"/>
                </a:ext>
              </a:extLst>
            </p:cNvPr>
            <p:cNvSpPr/>
            <p:nvPr/>
          </p:nvSpPr>
          <p:spPr>
            <a:xfrm>
              <a:off x="4017650" y="1916875"/>
              <a:ext cx="303125" cy="115625"/>
            </a:xfrm>
            <a:custGeom>
              <a:avLst/>
              <a:gdLst/>
              <a:ahLst/>
              <a:cxnLst/>
              <a:rect l="l" t="t" r="r" b="b"/>
              <a:pathLst>
                <a:path w="12125" h="4625" extrusionOk="0">
                  <a:moveTo>
                    <a:pt x="11393" y="1"/>
                  </a:moveTo>
                  <a:lnTo>
                    <a:pt x="10671" y="11"/>
                  </a:lnTo>
                  <a:lnTo>
                    <a:pt x="9949" y="43"/>
                  </a:lnTo>
                  <a:lnTo>
                    <a:pt x="9227" y="95"/>
                  </a:lnTo>
                  <a:lnTo>
                    <a:pt x="8516" y="168"/>
                  </a:lnTo>
                  <a:lnTo>
                    <a:pt x="8160" y="210"/>
                  </a:lnTo>
                  <a:lnTo>
                    <a:pt x="7794" y="263"/>
                  </a:lnTo>
                  <a:lnTo>
                    <a:pt x="7438" y="325"/>
                  </a:lnTo>
                  <a:lnTo>
                    <a:pt x="7083" y="388"/>
                  </a:lnTo>
                  <a:lnTo>
                    <a:pt x="6737" y="461"/>
                  </a:lnTo>
                  <a:lnTo>
                    <a:pt x="6382" y="545"/>
                  </a:lnTo>
                  <a:lnTo>
                    <a:pt x="5932" y="650"/>
                  </a:lnTo>
                  <a:lnTo>
                    <a:pt x="5492" y="775"/>
                  </a:lnTo>
                  <a:lnTo>
                    <a:pt x="5053" y="922"/>
                  </a:lnTo>
                  <a:lnTo>
                    <a:pt x="4624" y="1068"/>
                  </a:lnTo>
                  <a:lnTo>
                    <a:pt x="4195" y="1235"/>
                  </a:lnTo>
                  <a:lnTo>
                    <a:pt x="3766" y="1413"/>
                  </a:lnTo>
                  <a:lnTo>
                    <a:pt x="3348" y="1612"/>
                  </a:lnTo>
                  <a:lnTo>
                    <a:pt x="2940" y="1811"/>
                  </a:lnTo>
                  <a:lnTo>
                    <a:pt x="2542" y="2030"/>
                  </a:lnTo>
                  <a:lnTo>
                    <a:pt x="2145" y="2271"/>
                  </a:lnTo>
                  <a:lnTo>
                    <a:pt x="1758" y="2512"/>
                  </a:lnTo>
                  <a:lnTo>
                    <a:pt x="1381" y="2773"/>
                  </a:lnTo>
                  <a:lnTo>
                    <a:pt x="1025" y="3056"/>
                  </a:lnTo>
                  <a:lnTo>
                    <a:pt x="670" y="3338"/>
                  </a:lnTo>
                  <a:lnTo>
                    <a:pt x="335" y="3642"/>
                  </a:lnTo>
                  <a:lnTo>
                    <a:pt x="0" y="3955"/>
                  </a:lnTo>
                  <a:lnTo>
                    <a:pt x="366" y="4123"/>
                  </a:lnTo>
                  <a:lnTo>
                    <a:pt x="743" y="4259"/>
                  </a:lnTo>
                  <a:lnTo>
                    <a:pt x="1130" y="4374"/>
                  </a:lnTo>
                  <a:lnTo>
                    <a:pt x="1329" y="4426"/>
                  </a:lnTo>
                  <a:lnTo>
                    <a:pt x="1528" y="4478"/>
                  </a:lnTo>
                  <a:lnTo>
                    <a:pt x="1894" y="4541"/>
                  </a:lnTo>
                  <a:lnTo>
                    <a:pt x="2249" y="4583"/>
                  </a:lnTo>
                  <a:lnTo>
                    <a:pt x="2616" y="4614"/>
                  </a:lnTo>
                  <a:lnTo>
                    <a:pt x="2971" y="4625"/>
                  </a:lnTo>
                  <a:lnTo>
                    <a:pt x="3327" y="4614"/>
                  </a:lnTo>
                  <a:lnTo>
                    <a:pt x="3693" y="4593"/>
                  </a:lnTo>
                  <a:lnTo>
                    <a:pt x="4049" y="4552"/>
                  </a:lnTo>
                  <a:lnTo>
                    <a:pt x="4404" y="4489"/>
                  </a:lnTo>
                  <a:lnTo>
                    <a:pt x="4760" y="4426"/>
                  </a:lnTo>
                  <a:lnTo>
                    <a:pt x="5116" y="4332"/>
                  </a:lnTo>
                  <a:lnTo>
                    <a:pt x="5461" y="4238"/>
                  </a:lnTo>
                  <a:lnTo>
                    <a:pt x="5817" y="4123"/>
                  </a:lnTo>
                  <a:lnTo>
                    <a:pt x="6162" y="3997"/>
                  </a:lnTo>
                  <a:lnTo>
                    <a:pt x="6507" y="3861"/>
                  </a:lnTo>
                  <a:lnTo>
                    <a:pt x="6852" y="3715"/>
                  </a:lnTo>
                  <a:lnTo>
                    <a:pt x="7187" y="3558"/>
                  </a:lnTo>
                  <a:lnTo>
                    <a:pt x="7522" y="3380"/>
                  </a:lnTo>
                  <a:lnTo>
                    <a:pt x="7857" y="3202"/>
                  </a:lnTo>
                  <a:lnTo>
                    <a:pt x="8191" y="3014"/>
                  </a:lnTo>
                  <a:lnTo>
                    <a:pt x="8516" y="2815"/>
                  </a:lnTo>
                  <a:lnTo>
                    <a:pt x="8840" y="2616"/>
                  </a:lnTo>
                  <a:lnTo>
                    <a:pt x="9164" y="2397"/>
                  </a:lnTo>
                  <a:lnTo>
                    <a:pt x="9478" y="2177"/>
                  </a:lnTo>
                  <a:lnTo>
                    <a:pt x="9792" y="1957"/>
                  </a:lnTo>
                  <a:lnTo>
                    <a:pt x="10106" y="1727"/>
                  </a:lnTo>
                  <a:lnTo>
                    <a:pt x="10409" y="1486"/>
                  </a:lnTo>
                  <a:lnTo>
                    <a:pt x="10995" y="1005"/>
                  </a:lnTo>
                  <a:lnTo>
                    <a:pt x="11570" y="514"/>
                  </a:lnTo>
                  <a:lnTo>
                    <a:pt x="12125" y="11"/>
                  </a:lnTo>
                  <a:lnTo>
                    <a:pt x="11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4;p28">
              <a:extLst>
                <a:ext uri="{FF2B5EF4-FFF2-40B4-BE49-F238E27FC236}">
                  <a16:creationId xmlns:a16="http://schemas.microsoft.com/office/drawing/2014/main" id="{F27D5C76-D6EC-1340-9D59-9A3200FD76E2}"/>
                </a:ext>
              </a:extLst>
            </p:cNvPr>
            <p:cNvSpPr/>
            <p:nvPr/>
          </p:nvSpPr>
          <p:spPr>
            <a:xfrm>
              <a:off x="3836150" y="1658500"/>
              <a:ext cx="598925" cy="357275"/>
            </a:xfrm>
            <a:custGeom>
              <a:avLst/>
              <a:gdLst/>
              <a:ahLst/>
              <a:cxnLst/>
              <a:rect l="l" t="t" r="r" b="b"/>
              <a:pathLst>
                <a:path w="23957" h="14291" extrusionOk="0">
                  <a:moveTo>
                    <a:pt x="0" y="0"/>
                  </a:moveTo>
                  <a:lnTo>
                    <a:pt x="63" y="502"/>
                  </a:lnTo>
                  <a:lnTo>
                    <a:pt x="147" y="1078"/>
                  </a:lnTo>
                  <a:lnTo>
                    <a:pt x="272" y="1831"/>
                  </a:lnTo>
                  <a:lnTo>
                    <a:pt x="356" y="2270"/>
                  </a:lnTo>
                  <a:lnTo>
                    <a:pt x="450" y="2741"/>
                  </a:lnTo>
                  <a:lnTo>
                    <a:pt x="555" y="3233"/>
                  </a:lnTo>
                  <a:lnTo>
                    <a:pt x="680" y="3766"/>
                  </a:lnTo>
                  <a:lnTo>
                    <a:pt x="816" y="4310"/>
                  </a:lnTo>
                  <a:lnTo>
                    <a:pt x="963" y="4886"/>
                  </a:lnTo>
                  <a:lnTo>
                    <a:pt x="1140" y="5471"/>
                  </a:lnTo>
                  <a:lnTo>
                    <a:pt x="1318" y="6068"/>
                  </a:lnTo>
                  <a:lnTo>
                    <a:pt x="1527" y="6675"/>
                  </a:lnTo>
                  <a:lnTo>
                    <a:pt x="1747" y="7281"/>
                  </a:lnTo>
                  <a:lnTo>
                    <a:pt x="1998" y="7899"/>
                  </a:lnTo>
                  <a:lnTo>
                    <a:pt x="2260" y="8505"/>
                  </a:lnTo>
                  <a:lnTo>
                    <a:pt x="2542" y="9102"/>
                  </a:lnTo>
                  <a:lnTo>
                    <a:pt x="2689" y="9405"/>
                  </a:lnTo>
                  <a:lnTo>
                    <a:pt x="2846" y="9698"/>
                  </a:lnTo>
                  <a:lnTo>
                    <a:pt x="3013" y="9991"/>
                  </a:lnTo>
                  <a:lnTo>
                    <a:pt x="3180" y="10284"/>
                  </a:lnTo>
                  <a:lnTo>
                    <a:pt x="3348" y="10566"/>
                  </a:lnTo>
                  <a:lnTo>
                    <a:pt x="3526" y="10838"/>
                  </a:lnTo>
                  <a:lnTo>
                    <a:pt x="3714" y="11121"/>
                  </a:lnTo>
                  <a:lnTo>
                    <a:pt x="3902" y="11382"/>
                  </a:lnTo>
                  <a:lnTo>
                    <a:pt x="4101" y="11644"/>
                  </a:lnTo>
                  <a:lnTo>
                    <a:pt x="4310" y="11905"/>
                  </a:lnTo>
                  <a:lnTo>
                    <a:pt x="4519" y="12146"/>
                  </a:lnTo>
                  <a:lnTo>
                    <a:pt x="4729" y="12397"/>
                  </a:lnTo>
                  <a:lnTo>
                    <a:pt x="4948" y="12627"/>
                  </a:lnTo>
                  <a:lnTo>
                    <a:pt x="5178" y="12847"/>
                  </a:lnTo>
                  <a:lnTo>
                    <a:pt x="5419" y="13066"/>
                  </a:lnTo>
                  <a:lnTo>
                    <a:pt x="5660" y="13276"/>
                  </a:lnTo>
                  <a:lnTo>
                    <a:pt x="5911" y="13474"/>
                  </a:lnTo>
                  <a:lnTo>
                    <a:pt x="6172" y="13652"/>
                  </a:lnTo>
                  <a:lnTo>
                    <a:pt x="6434" y="13830"/>
                  </a:lnTo>
                  <a:lnTo>
                    <a:pt x="6706" y="13997"/>
                  </a:lnTo>
                  <a:lnTo>
                    <a:pt x="6978" y="14154"/>
                  </a:lnTo>
                  <a:lnTo>
                    <a:pt x="7260" y="14290"/>
                  </a:lnTo>
                  <a:lnTo>
                    <a:pt x="7595" y="13977"/>
                  </a:lnTo>
                  <a:lnTo>
                    <a:pt x="7930" y="13673"/>
                  </a:lnTo>
                  <a:lnTo>
                    <a:pt x="8285" y="13391"/>
                  </a:lnTo>
                  <a:lnTo>
                    <a:pt x="8641" y="13108"/>
                  </a:lnTo>
                  <a:lnTo>
                    <a:pt x="9018" y="12847"/>
                  </a:lnTo>
                  <a:lnTo>
                    <a:pt x="9405" y="12606"/>
                  </a:lnTo>
                  <a:lnTo>
                    <a:pt x="9802" y="12365"/>
                  </a:lnTo>
                  <a:lnTo>
                    <a:pt x="10200" y="12146"/>
                  </a:lnTo>
                  <a:lnTo>
                    <a:pt x="10608" y="11947"/>
                  </a:lnTo>
                  <a:lnTo>
                    <a:pt x="11026" y="11748"/>
                  </a:lnTo>
                  <a:lnTo>
                    <a:pt x="11455" y="11570"/>
                  </a:lnTo>
                  <a:lnTo>
                    <a:pt x="11884" y="11403"/>
                  </a:lnTo>
                  <a:lnTo>
                    <a:pt x="12313" y="11257"/>
                  </a:lnTo>
                  <a:lnTo>
                    <a:pt x="12752" y="11110"/>
                  </a:lnTo>
                  <a:lnTo>
                    <a:pt x="13192" y="10985"/>
                  </a:lnTo>
                  <a:lnTo>
                    <a:pt x="13642" y="10880"/>
                  </a:lnTo>
                  <a:lnTo>
                    <a:pt x="13997" y="10796"/>
                  </a:lnTo>
                  <a:lnTo>
                    <a:pt x="14343" y="10723"/>
                  </a:lnTo>
                  <a:lnTo>
                    <a:pt x="14698" y="10660"/>
                  </a:lnTo>
                  <a:lnTo>
                    <a:pt x="15054" y="10598"/>
                  </a:lnTo>
                  <a:lnTo>
                    <a:pt x="15420" y="10545"/>
                  </a:lnTo>
                  <a:lnTo>
                    <a:pt x="15776" y="10503"/>
                  </a:lnTo>
                  <a:lnTo>
                    <a:pt x="16487" y="10430"/>
                  </a:lnTo>
                  <a:lnTo>
                    <a:pt x="17209" y="10378"/>
                  </a:lnTo>
                  <a:lnTo>
                    <a:pt x="17931" y="10346"/>
                  </a:lnTo>
                  <a:lnTo>
                    <a:pt x="18653" y="10336"/>
                  </a:lnTo>
                  <a:lnTo>
                    <a:pt x="19385" y="10346"/>
                  </a:lnTo>
                  <a:lnTo>
                    <a:pt x="19887" y="9855"/>
                  </a:lnTo>
                  <a:lnTo>
                    <a:pt x="20368" y="9374"/>
                  </a:lnTo>
                  <a:lnTo>
                    <a:pt x="20818" y="8903"/>
                  </a:lnTo>
                  <a:lnTo>
                    <a:pt x="21247" y="8432"/>
                  </a:lnTo>
                  <a:lnTo>
                    <a:pt x="21655" y="7972"/>
                  </a:lnTo>
                  <a:lnTo>
                    <a:pt x="22032" y="7543"/>
                  </a:lnTo>
                  <a:lnTo>
                    <a:pt x="22377" y="7124"/>
                  </a:lnTo>
                  <a:lnTo>
                    <a:pt x="22691" y="6737"/>
                  </a:lnTo>
                  <a:lnTo>
                    <a:pt x="23224" y="6057"/>
                  </a:lnTo>
                  <a:lnTo>
                    <a:pt x="23622" y="5524"/>
                  </a:lnTo>
                  <a:lnTo>
                    <a:pt x="23873" y="5189"/>
                  </a:lnTo>
                  <a:lnTo>
                    <a:pt x="23956" y="5064"/>
                  </a:lnTo>
                  <a:lnTo>
                    <a:pt x="23956" y="5064"/>
                  </a:lnTo>
                  <a:lnTo>
                    <a:pt x="23548" y="5294"/>
                  </a:lnTo>
                  <a:lnTo>
                    <a:pt x="23078" y="5566"/>
                  </a:lnTo>
                  <a:lnTo>
                    <a:pt x="22440" y="5900"/>
                  </a:lnTo>
                  <a:lnTo>
                    <a:pt x="21676" y="6298"/>
                  </a:lnTo>
                  <a:lnTo>
                    <a:pt x="21236" y="6507"/>
                  </a:lnTo>
                  <a:lnTo>
                    <a:pt x="20776" y="6737"/>
                  </a:lnTo>
                  <a:lnTo>
                    <a:pt x="20285" y="6957"/>
                  </a:lnTo>
                  <a:lnTo>
                    <a:pt x="19772" y="7187"/>
                  </a:lnTo>
                  <a:lnTo>
                    <a:pt x="19238" y="7417"/>
                  </a:lnTo>
                  <a:lnTo>
                    <a:pt x="18684" y="7637"/>
                  </a:lnTo>
                  <a:lnTo>
                    <a:pt x="18109" y="7857"/>
                  </a:lnTo>
                  <a:lnTo>
                    <a:pt x="17523" y="8076"/>
                  </a:lnTo>
                  <a:lnTo>
                    <a:pt x="16926" y="8275"/>
                  </a:lnTo>
                  <a:lnTo>
                    <a:pt x="16320" y="8474"/>
                  </a:lnTo>
                  <a:lnTo>
                    <a:pt x="15702" y="8652"/>
                  </a:lnTo>
                  <a:lnTo>
                    <a:pt x="15075" y="8819"/>
                  </a:lnTo>
                  <a:lnTo>
                    <a:pt x="14447" y="8966"/>
                  </a:lnTo>
                  <a:lnTo>
                    <a:pt x="13819" y="9091"/>
                  </a:lnTo>
                  <a:lnTo>
                    <a:pt x="13192" y="9196"/>
                  </a:lnTo>
                  <a:lnTo>
                    <a:pt x="12878" y="9238"/>
                  </a:lnTo>
                  <a:lnTo>
                    <a:pt x="12564" y="9269"/>
                  </a:lnTo>
                  <a:lnTo>
                    <a:pt x="12250" y="9300"/>
                  </a:lnTo>
                  <a:lnTo>
                    <a:pt x="11947" y="9321"/>
                  </a:lnTo>
                  <a:lnTo>
                    <a:pt x="11633" y="9332"/>
                  </a:lnTo>
                  <a:lnTo>
                    <a:pt x="11330" y="9342"/>
                  </a:lnTo>
                  <a:lnTo>
                    <a:pt x="11026" y="9342"/>
                  </a:lnTo>
                  <a:lnTo>
                    <a:pt x="10723" y="9332"/>
                  </a:lnTo>
                  <a:lnTo>
                    <a:pt x="10430" y="9311"/>
                  </a:lnTo>
                  <a:lnTo>
                    <a:pt x="10137" y="9290"/>
                  </a:lnTo>
                  <a:lnTo>
                    <a:pt x="9844" y="9248"/>
                  </a:lnTo>
                  <a:lnTo>
                    <a:pt x="9551" y="9206"/>
                  </a:lnTo>
                  <a:lnTo>
                    <a:pt x="9269" y="9143"/>
                  </a:lnTo>
                  <a:lnTo>
                    <a:pt x="8997" y="9081"/>
                  </a:lnTo>
                  <a:lnTo>
                    <a:pt x="8714" y="9007"/>
                  </a:lnTo>
                  <a:lnTo>
                    <a:pt x="8453" y="8924"/>
                  </a:lnTo>
                  <a:lnTo>
                    <a:pt x="8181" y="8830"/>
                  </a:lnTo>
                  <a:lnTo>
                    <a:pt x="7919" y="8735"/>
                  </a:lnTo>
                  <a:lnTo>
                    <a:pt x="7658" y="8631"/>
                  </a:lnTo>
                  <a:lnTo>
                    <a:pt x="7407" y="8516"/>
                  </a:lnTo>
                  <a:lnTo>
                    <a:pt x="7156" y="8390"/>
                  </a:lnTo>
                  <a:lnTo>
                    <a:pt x="6915" y="8265"/>
                  </a:lnTo>
                  <a:lnTo>
                    <a:pt x="6674" y="8129"/>
                  </a:lnTo>
                  <a:lnTo>
                    <a:pt x="6434" y="7982"/>
                  </a:lnTo>
                  <a:lnTo>
                    <a:pt x="6204" y="7836"/>
                  </a:lnTo>
                  <a:lnTo>
                    <a:pt x="5974" y="7689"/>
                  </a:lnTo>
                  <a:lnTo>
                    <a:pt x="5743" y="7532"/>
                  </a:lnTo>
                  <a:lnTo>
                    <a:pt x="5524" y="7365"/>
                  </a:lnTo>
                  <a:lnTo>
                    <a:pt x="5105" y="7030"/>
                  </a:lnTo>
                  <a:lnTo>
                    <a:pt x="4687" y="6675"/>
                  </a:lnTo>
                  <a:lnTo>
                    <a:pt x="4300" y="6308"/>
                  </a:lnTo>
                  <a:lnTo>
                    <a:pt x="3913" y="5932"/>
                  </a:lnTo>
                  <a:lnTo>
                    <a:pt x="3557" y="5545"/>
                  </a:lnTo>
                  <a:lnTo>
                    <a:pt x="3212" y="5158"/>
                  </a:lnTo>
                  <a:lnTo>
                    <a:pt x="2887" y="4771"/>
                  </a:lnTo>
                  <a:lnTo>
                    <a:pt x="2574" y="4373"/>
                  </a:lnTo>
                  <a:lnTo>
                    <a:pt x="2291" y="3976"/>
                  </a:lnTo>
                  <a:lnTo>
                    <a:pt x="2009" y="3588"/>
                  </a:lnTo>
                  <a:lnTo>
                    <a:pt x="1758" y="3212"/>
                  </a:lnTo>
                  <a:lnTo>
                    <a:pt x="1517" y="2835"/>
                  </a:lnTo>
                  <a:lnTo>
                    <a:pt x="1297" y="2480"/>
                  </a:lnTo>
                  <a:lnTo>
                    <a:pt x="1088" y="2134"/>
                  </a:lnTo>
                  <a:lnTo>
                    <a:pt x="900" y="1810"/>
                  </a:lnTo>
                  <a:lnTo>
                    <a:pt x="576" y="1214"/>
                  </a:lnTo>
                  <a:lnTo>
                    <a:pt x="324" y="712"/>
                  </a:lnTo>
                  <a:lnTo>
                    <a:pt x="147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5;p28">
              <a:extLst>
                <a:ext uri="{FF2B5EF4-FFF2-40B4-BE49-F238E27FC236}">
                  <a16:creationId xmlns:a16="http://schemas.microsoft.com/office/drawing/2014/main" id="{D8B9B655-FFC0-5FED-FD59-84602CB24670}"/>
                </a:ext>
              </a:extLst>
            </p:cNvPr>
            <p:cNvSpPr/>
            <p:nvPr/>
          </p:nvSpPr>
          <p:spPr>
            <a:xfrm>
              <a:off x="3727875" y="912075"/>
              <a:ext cx="417675" cy="196700"/>
            </a:xfrm>
            <a:custGeom>
              <a:avLst/>
              <a:gdLst/>
              <a:ahLst/>
              <a:cxnLst/>
              <a:rect l="l" t="t" r="r" b="b"/>
              <a:pathLst>
                <a:path w="16707" h="7868" extrusionOk="0">
                  <a:moveTo>
                    <a:pt x="11853" y="1"/>
                  </a:moveTo>
                  <a:lnTo>
                    <a:pt x="11539" y="22"/>
                  </a:lnTo>
                  <a:lnTo>
                    <a:pt x="11225" y="43"/>
                  </a:lnTo>
                  <a:lnTo>
                    <a:pt x="10911" y="64"/>
                  </a:lnTo>
                  <a:lnTo>
                    <a:pt x="10597" y="105"/>
                  </a:lnTo>
                  <a:lnTo>
                    <a:pt x="10294" y="147"/>
                  </a:lnTo>
                  <a:lnTo>
                    <a:pt x="9980" y="189"/>
                  </a:lnTo>
                  <a:lnTo>
                    <a:pt x="9677" y="252"/>
                  </a:lnTo>
                  <a:lnTo>
                    <a:pt x="9363" y="315"/>
                  </a:lnTo>
                  <a:lnTo>
                    <a:pt x="9060" y="377"/>
                  </a:lnTo>
                  <a:lnTo>
                    <a:pt x="8756" y="461"/>
                  </a:lnTo>
                  <a:lnTo>
                    <a:pt x="8453" y="545"/>
                  </a:lnTo>
                  <a:lnTo>
                    <a:pt x="8149" y="628"/>
                  </a:lnTo>
                  <a:lnTo>
                    <a:pt x="7857" y="733"/>
                  </a:lnTo>
                  <a:lnTo>
                    <a:pt x="7553" y="838"/>
                  </a:lnTo>
                  <a:lnTo>
                    <a:pt x="7260" y="953"/>
                  </a:lnTo>
                  <a:lnTo>
                    <a:pt x="6967" y="1068"/>
                  </a:lnTo>
                  <a:lnTo>
                    <a:pt x="6685" y="1193"/>
                  </a:lnTo>
                  <a:lnTo>
                    <a:pt x="6392" y="1329"/>
                  </a:lnTo>
                  <a:lnTo>
                    <a:pt x="6110" y="1465"/>
                  </a:lnTo>
                  <a:lnTo>
                    <a:pt x="5838" y="1612"/>
                  </a:lnTo>
                  <a:lnTo>
                    <a:pt x="5566" y="1758"/>
                  </a:lnTo>
                  <a:lnTo>
                    <a:pt x="5294" y="1926"/>
                  </a:lnTo>
                  <a:lnTo>
                    <a:pt x="5022" y="2083"/>
                  </a:lnTo>
                  <a:lnTo>
                    <a:pt x="4760" y="2260"/>
                  </a:lnTo>
                  <a:lnTo>
                    <a:pt x="4499" y="2428"/>
                  </a:lnTo>
                  <a:lnTo>
                    <a:pt x="4247" y="2616"/>
                  </a:lnTo>
                  <a:lnTo>
                    <a:pt x="3996" y="2804"/>
                  </a:lnTo>
                  <a:lnTo>
                    <a:pt x="3745" y="2993"/>
                  </a:lnTo>
                  <a:lnTo>
                    <a:pt x="3505" y="3191"/>
                  </a:lnTo>
                  <a:lnTo>
                    <a:pt x="3264" y="3401"/>
                  </a:lnTo>
                  <a:lnTo>
                    <a:pt x="3034" y="3610"/>
                  </a:lnTo>
                  <a:lnTo>
                    <a:pt x="2804" y="3819"/>
                  </a:lnTo>
                  <a:lnTo>
                    <a:pt x="2584" y="4039"/>
                  </a:lnTo>
                  <a:lnTo>
                    <a:pt x="2375" y="4269"/>
                  </a:lnTo>
                  <a:lnTo>
                    <a:pt x="2155" y="4499"/>
                  </a:lnTo>
                  <a:lnTo>
                    <a:pt x="1956" y="4729"/>
                  </a:lnTo>
                  <a:lnTo>
                    <a:pt x="1758" y="4970"/>
                  </a:lnTo>
                  <a:lnTo>
                    <a:pt x="1559" y="5210"/>
                  </a:lnTo>
                  <a:lnTo>
                    <a:pt x="1371" y="5462"/>
                  </a:lnTo>
                  <a:lnTo>
                    <a:pt x="1193" y="5713"/>
                  </a:lnTo>
                  <a:lnTo>
                    <a:pt x="848" y="6236"/>
                  </a:lnTo>
                  <a:lnTo>
                    <a:pt x="534" y="6759"/>
                  </a:lnTo>
                  <a:lnTo>
                    <a:pt x="251" y="7313"/>
                  </a:lnTo>
                  <a:lnTo>
                    <a:pt x="0" y="7868"/>
                  </a:lnTo>
                  <a:lnTo>
                    <a:pt x="377" y="7386"/>
                  </a:lnTo>
                  <a:lnTo>
                    <a:pt x="764" y="6916"/>
                  </a:lnTo>
                  <a:lnTo>
                    <a:pt x="1151" y="6455"/>
                  </a:lnTo>
                  <a:lnTo>
                    <a:pt x="1559" y="6016"/>
                  </a:lnTo>
                  <a:lnTo>
                    <a:pt x="1977" y="5587"/>
                  </a:lnTo>
                  <a:lnTo>
                    <a:pt x="2417" y="5179"/>
                  </a:lnTo>
                  <a:lnTo>
                    <a:pt x="2856" y="4782"/>
                  </a:lnTo>
                  <a:lnTo>
                    <a:pt x="3316" y="4394"/>
                  </a:lnTo>
                  <a:lnTo>
                    <a:pt x="3787" y="4028"/>
                  </a:lnTo>
                  <a:lnTo>
                    <a:pt x="4258" y="3683"/>
                  </a:lnTo>
                  <a:lnTo>
                    <a:pt x="4750" y="3348"/>
                  </a:lnTo>
                  <a:lnTo>
                    <a:pt x="5252" y="3035"/>
                  </a:lnTo>
                  <a:lnTo>
                    <a:pt x="5764" y="2742"/>
                  </a:lnTo>
                  <a:lnTo>
                    <a:pt x="6277" y="2459"/>
                  </a:lnTo>
                  <a:lnTo>
                    <a:pt x="6810" y="2198"/>
                  </a:lnTo>
                  <a:lnTo>
                    <a:pt x="7344" y="1957"/>
                  </a:lnTo>
                  <a:lnTo>
                    <a:pt x="7898" y="1737"/>
                  </a:lnTo>
                  <a:lnTo>
                    <a:pt x="8453" y="1539"/>
                  </a:lnTo>
                  <a:lnTo>
                    <a:pt x="9007" y="1361"/>
                  </a:lnTo>
                  <a:lnTo>
                    <a:pt x="9583" y="1204"/>
                  </a:lnTo>
                  <a:lnTo>
                    <a:pt x="10148" y="1068"/>
                  </a:lnTo>
                  <a:lnTo>
                    <a:pt x="10733" y="942"/>
                  </a:lnTo>
                  <a:lnTo>
                    <a:pt x="11319" y="848"/>
                  </a:lnTo>
                  <a:lnTo>
                    <a:pt x="11905" y="764"/>
                  </a:lnTo>
                  <a:lnTo>
                    <a:pt x="12491" y="702"/>
                  </a:lnTo>
                  <a:lnTo>
                    <a:pt x="13087" y="660"/>
                  </a:lnTo>
                  <a:lnTo>
                    <a:pt x="13683" y="639"/>
                  </a:lnTo>
                  <a:lnTo>
                    <a:pt x="14290" y="639"/>
                  </a:lnTo>
                  <a:lnTo>
                    <a:pt x="14887" y="649"/>
                  </a:lnTo>
                  <a:lnTo>
                    <a:pt x="15493" y="691"/>
                  </a:lnTo>
                  <a:lnTo>
                    <a:pt x="16100" y="743"/>
                  </a:lnTo>
                  <a:lnTo>
                    <a:pt x="16707" y="817"/>
                  </a:lnTo>
                  <a:lnTo>
                    <a:pt x="16131" y="597"/>
                  </a:lnTo>
                  <a:lnTo>
                    <a:pt x="15535" y="430"/>
                  </a:lnTo>
                  <a:lnTo>
                    <a:pt x="14939" y="283"/>
                  </a:lnTo>
                  <a:lnTo>
                    <a:pt x="14332" y="168"/>
                  </a:lnTo>
                  <a:lnTo>
                    <a:pt x="14018" y="116"/>
                  </a:lnTo>
                  <a:lnTo>
                    <a:pt x="13715" y="84"/>
                  </a:lnTo>
                  <a:lnTo>
                    <a:pt x="13401" y="53"/>
                  </a:lnTo>
                  <a:lnTo>
                    <a:pt x="13098" y="22"/>
                  </a:lnTo>
                  <a:lnTo>
                    <a:pt x="12784" y="11"/>
                  </a:lnTo>
                  <a:lnTo>
                    <a:pt x="12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6;p28">
              <a:extLst>
                <a:ext uri="{FF2B5EF4-FFF2-40B4-BE49-F238E27FC236}">
                  <a16:creationId xmlns:a16="http://schemas.microsoft.com/office/drawing/2014/main" id="{5A5F9ED8-CE5A-4868-A510-2A8D80A0ACA8}"/>
                </a:ext>
              </a:extLst>
            </p:cNvPr>
            <p:cNvSpPr/>
            <p:nvPr/>
          </p:nvSpPr>
          <p:spPr>
            <a:xfrm>
              <a:off x="4499650" y="969350"/>
              <a:ext cx="345775" cy="315450"/>
            </a:xfrm>
            <a:custGeom>
              <a:avLst/>
              <a:gdLst/>
              <a:ahLst/>
              <a:cxnLst/>
              <a:rect l="l" t="t" r="r" b="b"/>
              <a:pathLst>
                <a:path w="13831" h="12618" extrusionOk="0">
                  <a:moveTo>
                    <a:pt x="638" y="1"/>
                  </a:moveTo>
                  <a:lnTo>
                    <a:pt x="0" y="22"/>
                  </a:lnTo>
                  <a:lnTo>
                    <a:pt x="618" y="147"/>
                  </a:lnTo>
                  <a:lnTo>
                    <a:pt x="1235" y="283"/>
                  </a:lnTo>
                  <a:lnTo>
                    <a:pt x="1842" y="440"/>
                  </a:lnTo>
                  <a:lnTo>
                    <a:pt x="2448" y="618"/>
                  </a:lnTo>
                  <a:lnTo>
                    <a:pt x="3034" y="806"/>
                  </a:lnTo>
                  <a:lnTo>
                    <a:pt x="3620" y="1026"/>
                  </a:lnTo>
                  <a:lnTo>
                    <a:pt x="4195" y="1256"/>
                  </a:lnTo>
                  <a:lnTo>
                    <a:pt x="4760" y="1518"/>
                  </a:lnTo>
                  <a:lnTo>
                    <a:pt x="5304" y="1790"/>
                  </a:lnTo>
                  <a:lnTo>
                    <a:pt x="5848" y="2072"/>
                  </a:lnTo>
                  <a:lnTo>
                    <a:pt x="6382" y="2386"/>
                  </a:lnTo>
                  <a:lnTo>
                    <a:pt x="6894" y="2721"/>
                  </a:lnTo>
                  <a:lnTo>
                    <a:pt x="7396" y="3066"/>
                  </a:lnTo>
                  <a:lnTo>
                    <a:pt x="7888" y="3432"/>
                  </a:lnTo>
                  <a:lnTo>
                    <a:pt x="8369" y="3819"/>
                  </a:lnTo>
                  <a:lnTo>
                    <a:pt x="8830" y="4217"/>
                  </a:lnTo>
                  <a:lnTo>
                    <a:pt x="9269" y="4635"/>
                  </a:lnTo>
                  <a:lnTo>
                    <a:pt x="9698" y="5074"/>
                  </a:lnTo>
                  <a:lnTo>
                    <a:pt x="10106" y="5524"/>
                  </a:lnTo>
                  <a:lnTo>
                    <a:pt x="10503" y="5995"/>
                  </a:lnTo>
                  <a:lnTo>
                    <a:pt x="10880" y="6487"/>
                  </a:lnTo>
                  <a:lnTo>
                    <a:pt x="11236" y="6978"/>
                  </a:lnTo>
                  <a:lnTo>
                    <a:pt x="11581" y="7491"/>
                  </a:lnTo>
                  <a:lnTo>
                    <a:pt x="11905" y="8014"/>
                  </a:lnTo>
                  <a:lnTo>
                    <a:pt x="12209" y="8558"/>
                  </a:lnTo>
                  <a:lnTo>
                    <a:pt x="12491" y="9102"/>
                  </a:lnTo>
                  <a:lnTo>
                    <a:pt x="12763" y="9667"/>
                  </a:lnTo>
                  <a:lnTo>
                    <a:pt x="13014" y="10232"/>
                  </a:lnTo>
                  <a:lnTo>
                    <a:pt x="13244" y="10818"/>
                  </a:lnTo>
                  <a:lnTo>
                    <a:pt x="13454" y="11404"/>
                  </a:lnTo>
                  <a:lnTo>
                    <a:pt x="13652" y="12000"/>
                  </a:lnTo>
                  <a:lnTo>
                    <a:pt x="13830" y="12617"/>
                  </a:lnTo>
                  <a:lnTo>
                    <a:pt x="13788" y="11979"/>
                  </a:lnTo>
                  <a:lnTo>
                    <a:pt x="13715" y="11341"/>
                  </a:lnTo>
                  <a:lnTo>
                    <a:pt x="13610" y="10713"/>
                  </a:lnTo>
                  <a:lnTo>
                    <a:pt x="13464" y="10085"/>
                  </a:lnTo>
                  <a:lnTo>
                    <a:pt x="13380" y="9772"/>
                  </a:lnTo>
                  <a:lnTo>
                    <a:pt x="13286" y="9458"/>
                  </a:lnTo>
                  <a:lnTo>
                    <a:pt x="13192" y="9154"/>
                  </a:lnTo>
                  <a:lnTo>
                    <a:pt x="13077" y="8851"/>
                  </a:lnTo>
                  <a:lnTo>
                    <a:pt x="12962" y="8548"/>
                  </a:lnTo>
                  <a:lnTo>
                    <a:pt x="12836" y="8244"/>
                  </a:lnTo>
                  <a:lnTo>
                    <a:pt x="12711" y="7951"/>
                  </a:lnTo>
                  <a:lnTo>
                    <a:pt x="12575" y="7658"/>
                  </a:lnTo>
                  <a:lnTo>
                    <a:pt x="12428" y="7365"/>
                  </a:lnTo>
                  <a:lnTo>
                    <a:pt x="12282" y="7083"/>
                  </a:lnTo>
                  <a:lnTo>
                    <a:pt x="12125" y="6801"/>
                  </a:lnTo>
                  <a:lnTo>
                    <a:pt x="11958" y="6518"/>
                  </a:lnTo>
                  <a:lnTo>
                    <a:pt x="11780" y="6236"/>
                  </a:lnTo>
                  <a:lnTo>
                    <a:pt x="11602" y="5964"/>
                  </a:lnTo>
                  <a:lnTo>
                    <a:pt x="11424" y="5702"/>
                  </a:lnTo>
                  <a:lnTo>
                    <a:pt x="11225" y="5441"/>
                  </a:lnTo>
                  <a:lnTo>
                    <a:pt x="11027" y="5179"/>
                  </a:lnTo>
                  <a:lnTo>
                    <a:pt x="10828" y="4918"/>
                  </a:lnTo>
                  <a:lnTo>
                    <a:pt x="10619" y="4666"/>
                  </a:lnTo>
                  <a:lnTo>
                    <a:pt x="10399" y="4426"/>
                  </a:lnTo>
                  <a:lnTo>
                    <a:pt x="10179" y="4185"/>
                  </a:lnTo>
                  <a:lnTo>
                    <a:pt x="9949" y="3955"/>
                  </a:lnTo>
                  <a:lnTo>
                    <a:pt x="9719" y="3725"/>
                  </a:lnTo>
                  <a:lnTo>
                    <a:pt x="9478" y="3505"/>
                  </a:lnTo>
                  <a:lnTo>
                    <a:pt x="9238" y="3286"/>
                  </a:lnTo>
                  <a:lnTo>
                    <a:pt x="8987" y="3076"/>
                  </a:lnTo>
                  <a:lnTo>
                    <a:pt x="8735" y="2867"/>
                  </a:lnTo>
                  <a:lnTo>
                    <a:pt x="8474" y="2668"/>
                  </a:lnTo>
                  <a:lnTo>
                    <a:pt x="8212" y="2480"/>
                  </a:lnTo>
                  <a:lnTo>
                    <a:pt x="7940" y="2292"/>
                  </a:lnTo>
                  <a:lnTo>
                    <a:pt x="7668" y="2114"/>
                  </a:lnTo>
                  <a:lnTo>
                    <a:pt x="7386" y="1936"/>
                  </a:lnTo>
                  <a:lnTo>
                    <a:pt x="7114" y="1779"/>
                  </a:lnTo>
                  <a:lnTo>
                    <a:pt x="6821" y="1612"/>
                  </a:lnTo>
                  <a:lnTo>
                    <a:pt x="6539" y="1465"/>
                  </a:lnTo>
                  <a:lnTo>
                    <a:pt x="6246" y="1319"/>
                  </a:lnTo>
                  <a:lnTo>
                    <a:pt x="5953" y="1183"/>
                  </a:lnTo>
                  <a:lnTo>
                    <a:pt x="5649" y="1047"/>
                  </a:lnTo>
                  <a:lnTo>
                    <a:pt x="5357" y="921"/>
                  </a:lnTo>
                  <a:lnTo>
                    <a:pt x="5053" y="806"/>
                  </a:lnTo>
                  <a:lnTo>
                    <a:pt x="4750" y="702"/>
                  </a:lnTo>
                  <a:lnTo>
                    <a:pt x="4436" y="597"/>
                  </a:lnTo>
                  <a:lnTo>
                    <a:pt x="4122" y="503"/>
                  </a:lnTo>
                  <a:lnTo>
                    <a:pt x="3819" y="419"/>
                  </a:lnTo>
                  <a:lnTo>
                    <a:pt x="3505" y="336"/>
                  </a:lnTo>
                  <a:lnTo>
                    <a:pt x="3191" y="273"/>
                  </a:lnTo>
                  <a:lnTo>
                    <a:pt x="2867" y="210"/>
                  </a:lnTo>
                  <a:lnTo>
                    <a:pt x="2553" y="147"/>
                  </a:lnTo>
                  <a:lnTo>
                    <a:pt x="1915" y="64"/>
                  </a:lnTo>
                  <a:lnTo>
                    <a:pt x="1277" y="22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7;p28">
              <a:extLst>
                <a:ext uri="{FF2B5EF4-FFF2-40B4-BE49-F238E27FC236}">
                  <a16:creationId xmlns:a16="http://schemas.microsoft.com/office/drawing/2014/main" id="{7CD34622-051B-7C54-6EA7-B145167A67CB}"/>
                </a:ext>
              </a:extLst>
            </p:cNvPr>
            <p:cNvSpPr/>
            <p:nvPr/>
          </p:nvSpPr>
          <p:spPr>
            <a:xfrm>
              <a:off x="5048075" y="1514900"/>
              <a:ext cx="302875" cy="395725"/>
            </a:xfrm>
            <a:custGeom>
              <a:avLst/>
              <a:gdLst/>
              <a:ahLst/>
              <a:cxnLst/>
              <a:rect l="l" t="t" r="r" b="b"/>
              <a:pathLst>
                <a:path w="12115" h="15829" extrusionOk="0">
                  <a:moveTo>
                    <a:pt x="7951" y="1"/>
                  </a:moveTo>
                  <a:lnTo>
                    <a:pt x="7679" y="22"/>
                  </a:lnTo>
                  <a:lnTo>
                    <a:pt x="7533" y="32"/>
                  </a:lnTo>
                  <a:lnTo>
                    <a:pt x="7397" y="53"/>
                  </a:lnTo>
                  <a:lnTo>
                    <a:pt x="7125" y="85"/>
                  </a:lnTo>
                  <a:lnTo>
                    <a:pt x="6853" y="147"/>
                  </a:lnTo>
                  <a:lnTo>
                    <a:pt x="6591" y="221"/>
                  </a:lnTo>
                  <a:lnTo>
                    <a:pt x="6330" y="304"/>
                  </a:lnTo>
                  <a:lnTo>
                    <a:pt x="6068" y="399"/>
                  </a:lnTo>
                  <a:lnTo>
                    <a:pt x="5817" y="503"/>
                  </a:lnTo>
                  <a:lnTo>
                    <a:pt x="5566" y="629"/>
                  </a:lnTo>
                  <a:lnTo>
                    <a:pt x="5325" y="754"/>
                  </a:lnTo>
                  <a:lnTo>
                    <a:pt x="5085" y="890"/>
                  </a:lnTo>
                  <a:lnTo>
                    <a:pt x="4855" y="1037"/>
                  </a:lnTo>
                  <a:lnTo>
                    <a:pt x="4740" y="1120"/>
                  </a:lnTo>
                  <a:lnTo>
                    <a:pt x="4624" y="1194"/>
                  </a:lnTo>
                  <a:lnTo>
                    <a:pt x="4520" y="1277"/>
                  </a:lnTo>
                  <a:lnTo>
                    <a:pt x="4405" y="1361"/>
                  </a:lnTo>
                  <a:lnTo>
                    <a:pt x="4196" y="1528"/>
                  </a:lnTo>
                  <a:lnTo>
                    <a:pt x="3986" y="1717"/>
                  </a:lnTo>
                  <a:lnTo>
                    <a:pt x="3788" y="1894"/>
                  </a:lnTo>
                  <a:lnTo>
                    <a:pt x="3599" y="2093"/>
                  </a:lnTo>
                  <a:lnTo>
                    <a:pt x="3411" y="2292"/>
                  </a:lnTo>
                  <a:lnTo>
                    <a:pt x="3223" y="2491"/>
                  </a:lnTo>
                  <a:lnTo>
                    <a:pt x="3055" y="2700"/>
                  </a:lnTo>
                  <a:lnTo>
                    <a:pt x="2888" y="2920"/>
                  </a:lnTo>
                  <a:lnTo>
                    <a:pt x="2721" y="3139"/>
                  </a:lnTo>
                  <a:lnTo>
                    <a:pt x="2417" y="3579"/>
                  </a:lnTo>
                  <a:lnTo>
                    <a:pt x="2135" y="4039"/>
                  </a:lnTo>
                  <a:lnTo>
                    <a:pt x="1873" y="4510"/>
                  </a:lnTo>
                  <a:lnTo>
                    <a:pt x="1633" y="4991"/>
                  </a:lnTo>
                  <a:lnTo>
                    <a:pt x="1402" y="5472"/>
                  </a:lnTo>
                  <a:lnTo>
                    <a:pt x="1193" y="5953"/>
                  </a:lnTo>
                  <a:lnTo>
                    <a:pt x="984" y="6445"/>
                  </a:lnTo>
                  <a:lnTo>
                    <a:pt x="796" y="6926"/>
                  </a:lnTo>
                  <a:lnTo>
                    <a:pt x="419" y="7910"/>
                  </a:lnTo>
                  <a:lnTo>
                    <a:pt x="1" y="9060"/>
                  </a:lnTo>
                  <a:lnTo>
                    <a:pt x="1089" y="8506"/>
                  </a:lnTo>
                  <a:lnTo>
                    <a:pt x="1287" y="8422"/>
                  </a:lnTo>
                  <a:lnTo>
                    <a:pt x="1476" y="8349"/>
                  </a:lnTo>
                  <a:lnTo>
                    <a:pt x="1685" y="8286"/>
                  </a:lnTo>
                  <a:lnTo>
                    <a:pt x="1894" y="8234"/>
                  </a:lnTo>
                  <a:lnTo>
                    <a:pt x="2103" y="8203"/>
                  </a:lnTo>
                  <a:lnTo>
                    <a:pt x="2313" y="8182"/>
                  </a:lnTo>
                  <a:lnTo>
                    <a:pt x="2532" y="8171"/>
                  </a:lnTo>
                  <a:lnTo>
                    <a:pt x="2741" y="8171"/>
                  </a:lnTo>
                  <a:lnTo>
                    <a:pt x="2961" y="8192"/>
                  </a:lnTo>
                  <a:lnTo>
                    <a:pt x="3170" y="8224"/>
                  </a:lnTo>
                  <a:lnTo>
                    <a:pt x="3390" y="8255"/>
                  </a:lnTo>
                  <a:lnTo>
                    <a:pt x="3599" y="8307"/>
                  </a:lnTo>
                  <a:lnTo>
                    <a:pt x="3808" y="8380"/>
                  </a:lnTo>
                  <a:lnTo>
                    <a:pt x="4007" y="8454"/>
                  </a:lnTo>
                  <a:lnTo>
                    <a:pt x="4206" y="8537"/>
                  </a:lnTo>
                  <a:lnTo>
                    <a:pt x="4405" y="8632"/>
                  </a:lnTo>
                  <a:lnTo>
                    <a:pt x="4593" y="8747"/>
                  </a:lnTo>
                  <a:lnTo>
                    <a:pt x="4771" y="8862"/>
                  </a:lnTo>
                  <a:lnTo>
                    <a:pt x="4938" y="8998"/>
                  </a:lnTo>
                  <a:lnTo>
                    <a:pt x="5106" y="9134"/>
                  </a:lnTo>
                  <a:lnTo>
                    <a:pt x="5263" y="9291"/>
                  </a:lnTo>
                  <a:lnTo>
                    <a:pt x="5399" y="9448"/>
                  </a:lnTo>
                  <a:lnTo>
                    <a:pt x="5535" y="9615"/>
                  </a:lnTo>
                  <a:lnTo>
                    <a:pt x="5650" y="9793"/>
                  </a:lnTo>
                  <a:lnTo>
                    <a:pt x="5754" y="9981"/>
                  </a:lnTo>
                  <a:lnTo>
                    <a:pt x="5848" y="10169"/>
                  </a:lnTo>
                  <a:lnTo>
                    <a:pt x="5932" y="10379"/>
                  </a:lnTo>
                  <a:lnTo>
                    <a:pt x="6005" y="10577"/>
                  </a:lnTo>
                  <a:lnTo>
                    <a:pt x="6058" y="10797"/>
                  </a:lnTo>
                  <a:lnTo>
                    <a:pt x="6110" y="11006"/>
                  </a:lnTo>
                  <a:lnTo>
                    <a:pt x="6120" y="11121"/>
                  </a:lnTo>
                  <a:lnTo>
                    <a:pt x="6131" y="11226"/>
                  </a:lnTo>
                  <a:lnTo>
                    <a:pt x="6152" y="11446"/>
                  </a:lnTo>
                  <a:lnTo>
                    <a:pt x="6162" y="11665"/>
                  </a:lnTo>
                  <a:lnTo>
                    <a:pt x="6152" y="11895"/>
                  </a:lnTo>
                  <a:lnTo>
                    <a:pt x="6131" y="12115"/>
                  </a:lnTo>
                  <a:lnTo>
                    <a:pt x="6100" y="12335"/>
                  </a:lnTo>
                  <a:lnTo>
                    <a:pt x="6058" y="12555"/>
                  </a:lnTo>
                  <a:lnTo>
                    <a:pt x="5995" y="12774"/>
                  </a:lnTo>
                  <a:lnTo>
                    <a:pt x="5922" y="12994"/>
                  </a:lnTo>
                  <a:lnTo>
                    <a:pt x="5848" y="13203"/>
                  </a:lnTo>
                  <a:lnTo>
                    <a:pt x="5754" y="13402"/>
                  </a:lnTo>
                  <a:lnTo>
                    <a:pt x="5639" y="13601"/>
                  </a:lnTo>
                  <a:lnTo>
                    <a:pt x="5524" y="13799"/>
                  </a:lnTo>
                  <a:lnTo>
                    <a:pt x="5399" y="13977"/>
                  </a:lnTo>
                  <a:lnTo>
                    <a:pt x="5252" y="14155"/>
                  </a:lnTo>
                  <a:lnTo>
                    <a:pt x="5095" y="14322"/>
                  </a:lnTo>
                  <a:lnTo>
                    <a:pt x="4938" y="14479"/>
                  </a:lnTo>
                  <a:lnTo>
                    <a:pt x="4760" y="14626"/>
                  </a:lnTo>
                  <a:lnTo>
                    <a:pt x="4572" y="14762"/>
                  </a:lnTo>
                  <a:lnTo>
                    <a:pt x="4373" y="14887"/>
                  </a:lnTo>
                  <a:lnTo>
                    <a:pt x="4175" y="15002"/>
                  </a:lnTo>
                  <a:lnTo>
                    <a:pt x="3965" y="15107"/>
                  </a:lnTo>
                  <a:lnTo>
                    <a:pt x="3746" y="15201"/>
                  </a:lnTo>
                  <a:lnTo>
                    <a:pt x="3526" y="15295"/>
                  </a:lnTo>
                  <a:lnTo>
                    <a:pt x="3306" y="15379"/>
                  </a:lnTo>
                  <a:lnTo>
                    <a:pt x="3076" y="15452"/>
                  </a:lnTo>
                  <a:lnTo>
                    <a:pt x="2846" y="15515"/>
                  </a:lnTo>
                  <a:lnTo>
                    <a:pt x="2616" y="15567"/>
                  </a:lnTo>
                  <a:lnTo>
                    <a:pt x="2135" y="15672"/>
                  </a:lnTo>
                  <a:lnTo>
                    <a:pt x="1653" y="15756"/>
                  </a:lnTo>
                  <a:lnTo>
                    <a:pt x="1172" y="15818"/>
                  </a:lnTo>
                  <a:lnTo>
                    <a:pt x="1664" y="15829"/>
                  </a:lnTo>
                  <a:lnTo>
                    <a:pt x="2156" y="15808"/>
                  </a:lnTo>
                  <a:lnTo>
                    <a:pt x="2396" y="15798"/>
                  </a:lnTo>
                  <a:lnTo>
                    <a:pt x="2647" y="15777"/>
                  </a:lnTo>
                  <a:lnTo>
                    <a:pt x="2888" y="15745"/>
                  </a:lnTo>
                  <a:lnTo>
                    <a:pt x="3139" y="15703"/>
                  </a:lnTo>
                  <a:lnTo>
                    <a:pt x="3380" y="15651"/>
                  </a:lnTo>
                  <a:lnTo>
                    <a:pt x="3631" y="15599"/>
                  </a:lnTo>
                  <a:lnTo>
                    <a:pt x="3871" y="15526"/>
                  </a:lnTo>
                  <a:lnTo>
                    <a:pt x="4112" y="15452"/>
                  </a:lnTo>
                  <a:lnTo>
                    <a:pt x="4342" y="15358"/>
                  </a:lnTo>
                  <a:lnTo>
                    <a:pt x="4572" y="15254"/>
                  </a:lnTo>
                  <a:lnTo>
                    <a:pt x="4802" y="15138"/>
                  </a:lnTo>
                  <a:lnTo>
                    <a:pt x="5022" y="15002"/>
                  </a:lnTo>
                  <a:lnTo>
                    <a:pt x="5242" y="14856"/>
                  </a:lnTo>
                  <a:lnTo>
                    <a:pt x="5346" y="14783"/>
                  </a:lnTo>
                  <a:lnTo>
                    <a:pt x="5440" y="14699"/>
                  </a:lnTo>
                  <a:lnTo>
                    <a:pt x="5545" y="14605"/>
                  </a:lnTo>
                  <a:lnTo>
                    <a:pt x="5639" y="14521"/>
                  </a:lnTo>
                  <a:lnTo>
                    <a:pt x="5733" y="14427"/>
                  </a:lnTo>
                  <a:lnTo>
                    <a:pt x="5817" y="14333"/>
                  </a:lnTo>
                  <a:lnTo>
                    <a:pt x="5984" y="14134"/>
                  </a:lnTo>
                  <a:lnTo>
                    <a:pt x="6141" y="13915"/>
                  </a:lnTo>
                  <a:lnTo>
                    <a:pt x="6277" y="13695"/>
                  </a:lnTo>
                  <a:lnTo>
                    <a:pt x="6413" y="13465"/>
                  </a:lnTo>
                  <a:lnTo>
                    <a:pt x="6518" y="13224"/>
                  </a:lnTo>
                  <a:lnTo>
                    <a:pt x="6623" y="12983"/>
                  </a:lnTo>
                  <a:lnTo>
                    <a:pt x="6706" y="12732"/>
                  </a:lnTo>
                  <a:lnTo>
                    <a:pt x="6769" y="12481"/>
                  </a:lnTo>
                  <a:lnTo>
                    <a:pt x="6832" y="12220"/>
                  </a:lnTo>
                  <a:lnTo>
                    <a:pt x="6874" y="11958"/>
                  </a:lnTo>
                  <a:lnTo>
                    <a:pt x="6895" y="11697"/>
                  </a:lnTo>
                  <a:lnTo>
                    <a:pt x="6905" y="11435"/>
                  </a:lnTo>
                  <a:lnTo>
                    <a:pt x="6905" y="11299"/>
                  </a:lnTo>
                  <a:lnTo>
                    <a:pt x="6895" y="11163"/>
                  </a:lnTo>
                  <a:lnTo>
                    <a:pt x="6884" y="11038"/>
                  </a:lnTo>
                  <a:lnTo>
                    <a:pt x="6874" y="10902"/>
                  </a:lnTo>
                  <a:lnTo>
                    <a:pt x="6832" y="10630"/>
                  </a:lnTo>
                  <a:lnTo>
                    <a:pt x="6779" y="10368"/>
                  </a:lnTo>
                  <a:lnTo>
                    <a:pt x="6706" y="10107"/>
                  </a:lnTo>
                  <a:lnTo>
                    <a:pt x="6612" y="9856"/>
                  </a:lnTo>
                  <a:lnTo>
                    <a:pt x="6508" y="9604"/>
                  </a:lnTo>
                  <a:lnTo>
                    <a:pt x="6382" y="9364"/>
                  </a:lnTo>
                  <a:lnTo>
                    <a:pt x="6236" y="9134"/>
                  </a:lnTo>
                  <a:lnTo>
                    <a:pt x="6079" y="8914"/>
                  </a:lnTo>
                  <a:lnTo>
                    <a:pt x="5901" y="8694"/>
                  </a:lnTo>
                  <a:lnTo>
                    <a:pt x="5712" y="8496"/>
                  </a:lnTo>
                  <a:lnTo>
                    <a:pt x="5514" y="8318"/>
                  </a:lnTo>
                  <a:lnTo>
                    <a:pt x="5304" y="8150"/>
                  </a:lnTo>
                  <a:lnTo>
                    <a:pt x="5189" y="8067"/>
                  </a:lnTo>
                  <a:lnTo>
                    <a:pt x="5085" y="7983"/>
                  </a:lnTo>
                  <a:lnTo>
                    <a:pt x="4970" y="7910"/>
                  </a:lnTo>
                  <a:lnTo>
                    <a:pt x="4844" y="7847"/>
                  </a:lnTo>
                  <a:lnTo>
                    <a:pt x="4614" y="7711"/>
                  </a:lnTo>
                  <a:lnTo>
                    <a:pt x="4363" y="7596"/>
                  </a:lnTo>
                  <a:lnTo>
                    <a:pt x="4112" y="7502"/>
                  </a:lnTo>
                  <a:lnTo>
                    <a:pt x="3861" y="7418"/>
                  </a:lnTo>
                  <a:lnTo>
                    <a:pt x="3599" y="7345"/>
                  </a:lnTo>
                  <a:lnTo>
                    <a:pt x="3327" y="7293"/>
                  </a:lnTo>
                  <a:lnTo>
                    <a:pt x="3066" y="7251"/>
                  </a:lnTo>
                  <a:lnTo>
                    <a:pt x="2794" y="7219"/>
                  </a:lnTo>
                  <a:lnTo>
                    <a:pt x="2250" y="7219"/>
                  </a:lnTo>
                  <a:lnTo>
                    <a:pt x="1978" y="7251"/>
                  </a:lnTo>
                  <a:lnTo>
                    <a:pt x="1706" y="7293"/>
                  </a:lnTo>
                  <a:lnTo>
                    <a:pt x="1690" y="7296"/>
                  </a:lnTo>
                  <a:lnTo>
                    <a:pt x="1690" y="7296"/>
                  </a:lnTo>
                  <a:lnTo>
                    <a:pt x="1695" y="7282"/>
                  </a:lnTo>
                  <a:lnTo>
                    <a:pt x="1884" y="6801"/>
                  </a:lnTo>
                  <a:lnTo>
                    <a:pt x="2072" y="6330"/>
                  </a:lnTo>
                  <a:lnTo>
                    <a:pt x="2271" y="5859"/>
                  </a:lnTo>
                  <a:lnTo>
                    <a:pt x="2480" y="5399"/>
                  </a:lnTo>
                  <a:lnTo>
                    <a:pt x="2710" y="4949"/>
                  </a:lnTo>
                  <a:lnTo>
                    <a:pt x="2940" y="4499"/>
                  </a:lnTo>
                  <a:lnTo>
                    <a:pt x="3191" y="4070"/>
                  </a:lnTo>
                  <a:lnTo>
                    <a:pt x="3463" y="3652"/>
                  </a:lnTo>
                  <a:lnTo>
                    <a:pt x="3746" y="3244"/>
                  </a:lnTo>
                  <a:lnTo>
                    <a:pt x="4060" y="2867"/>
                  </a:lnTo>
                  <a:lnTo>
                    <a:pt x="4216" y="2679"/>
                  </a:lnTo>
                  <a:lnTo>
                    <a:pt x="4384" y="2501"/>
                  </a:lnTo>
                  <a:lnTo>
                    <a:pt x="4562" y="2323"/>
                  </a:lnTo>
                  <a:lnTo>
                    <a:pt x="4740" y="2156"/>
                  </a:lnTo>
                  <a:lnTo>
                    <a:pt x="4928" y="1989"/>
                  </a:lnTo>
                  <a:lnTo>
                    <a:pt x="5116" y="1832"/>
                  </a:lnTo>
                  <a:lnTo>
                    <a:pt x="5304" y="1685"/>
                  </a:lnTo>
                  <a:lnTo>
                    <a:pt x="5503" y="1539"/>
                  </a:lnTo>
                  <a:lnTo>
                    <a:pt x="5712" y="1413"/>
                  </a:lnTo>
                  <a:lnTo>
                    <a:pt x="5817" y="1340"/>
                  </a:lnTo>
                  <a:lnTo>
                    <a:pt x="5922" y="1288"/>
                  </a:lnTo>
                  <a:lnTo>
                    <a:pt x="6026" y="1225"/>
                  </a:lnTo>
                  <a:lnTo>
                    <a:pt x="6131" y="1162"/>
                  </a:lnTo>
                  <a:lnTo>
                    <a:pt x="6351" y="1058"/>
                  </a:lnTo>
                  <a:lnTo>
                    <a:pt x="6570" y="953"/>
                  </a:lnTo>
                  <a:lnTo>
                    <a:pt x="6800" y="869"/>
                  </a:lnTo>
                  <a:lnTo>
                    <a:pt x="7031" y="796"/>
                  </a:lnTo>
                  <a:lnTo>
                    <a:pt x="7261" y="723"/>
                  </a:lnTo>
                  <a:lnTo>
                    <a:pt x="7501" y="671"/>
                  </a:lnTo>
                  <a:lnTo>
                    <a:pt x="7627" y="650"/>
                  </a:lnTo>
                  <a:lnTo>
                    <a:pt x="7742" y="629"/>
                  </a:lnTo>
                  <a:lnTo>
                    <a:pt x="7983" y="597"/>
                  </a:lnTo>
                  <a:lnTo>
                    <a:pt x="8223" y="587"/>
                  </a:lnTo>
                  <a:lnTo>
                    <a:pt x="8464" y="587"/>
                  </a:lnTo>
                  <a:lnTo>
                    <a:pt x="8704" y="597"/>
                  </a:lnTo>
                  <a:lnTo>
                    <a:pt x="8955" y="629"/>
                  </a:lnTo>
                  <a:lnTo>
                    <a:pt x="9196" y="671"/>
                  </a:lnTo>
                  <a:lnTo>
                    <a:pt x="9437" y="723"/>
                  </a:lnTo>
                  <a:lnTo>
                    <a:pt x="9667" y="796"/>
                  </a:lnTo>
                  <a:lnTo>
                    <a:pt x="9897" y="880"/>
                  </a:lnTo>
                  <a:lnTo>
                    <a:pt x="10127" y="974"/>
                  </a:lnTo>
                  <a:lnTo>
                    <a:pt x="10357" y="1089"/>
                  </a:lnTo>
                  <a:lnTo>
                    <a:pt x="10566" y="1215"/>
                  </a:lnTo>
                  <a:lnTo>
                    <a:pt x="10776" y="1351"/>
                  </a:lnTo>
                  <a:lnTo>
                    <a:pt x="10974" y="1497"/>
                  </a:lnTo>
                  <a:lnTo>
                    <a:pt x="11173" y="1664"/>
                  </a:lnTo>
                  <a:lnTo>
                    <a:pt x="11351" y="1842"/>
                  </a:lnTo>
                  <a:lnTo>
                    <a:pt x="11518" y="2030"/>
                  </a:lnTo>
                  <a:lnTo>
                    <a:pt x="11665" y="2229"/>
                  </a:lnTo>
                  <a:lnTo>
                    <a:pt x="11811" y="2449"/>
                  </a:lnTo>
                  <a:lnTo>
                    <a:pt x="11926" y="2669"/>
                  </a:lnTo>
                  <a:lnTo>
                    <a:pt x="12031" y="2909"/>
                  </a:lnTo>
                  <a:lnTo>
                    <a:pt x="12115" y="3150"/>
                  </a:lnTo>
                  <a:lnTo>
                    <a:pt x="12073" y="2899"/>
                  </a:lnTo>
                  <a:lnTo>
                    <a:pt x="12000" y="2648"/>
                  </a:lnTo>
                  <a:lnTo>
                    <a:pt x="11906" y="2397"/>
                  </a:lnTo>
                  <a:lnTo>
                    <a:pt x="11801" y="2156"/>
                  </a:lnTo>
                  <a:lnTo>
                    <a:pt x="11665" y="1926"/>
                  </a:lnTo>
                  <a:lnTo>
                    <a:pt x="11518" y="1706"/>
                  </a:lnTo>
                  <a:lnTo>
                    <a:pt x="11351" y="1497"/>
                  </a:lnTo>
                  <a:lnTo>
                    <a:pt x="11163" y="1298"/>
                  </a:lnTo>
                  <a:lnTo>
                    <a:pt x="10964" y="1110"/>
                  </a:lnTo>
                  <a:lnTo>
                    <a:pt x="10755" y="943"/>
                  </a:lnTo>
                  <a:lnTo>
                    <a:pt x="10535" y="786"/>
                  </a:lnTo>
                  <a:lnTo>
                    <a:pt x="10315" y="639"/>
                  </a:lnTo>
                  <a:lnTo>
                    <a:pt x="10075" y="503"/>
                  </a:lnTo>
                  <a:lnTo>
                    <a:pt x="9824" y="388"/>
                  </a:lnTo>
                  <a:lnTo>
                    <a:pt x="9573" y="283"/>
                  </a:lnTo>
                  <a:lnTo>
                    <a:pt x="9311" y="200"/>
                  </a:lnTo>
                  <a:lnTo>
                    <a:pt x="9050" y="127"/>
                  </a:lnTo>
                  <a:lnTo>
                    <a:pt x="8778" y="74"/>
                  </a:lnTo>
                  <a:lnTo>
                    <a:pt x="8506" y="32"/>
                  </a:lnTo>
                  <a:lnTo>
                    <a:pt x="8234" y="11"/>
                  </a:lnTo>
                  <a:lnTo>
                    <a:pt x="7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8;p28">
              <a:extLst>
                <a:ext uri="{FF2B5EF4-FFF2-40B4-BE49-F238E27FC236}">
                  <a16:creationId xmlns:a16="http://schemas.microsoft.com/office/drawing/2014/main" id="{757824AD-B447-064C-C297-01E56D8A8766}"/>
                </a:ext>
              </a:extLst>
            </p:cNvPr>
            <p:cNvSpPr/>
            <p:nvPr/>
          </p:nvSpPr>
          <p:spPr>
            <a:xfrm>
              <a:off x="2638850" y="2773150"/>
              <a:ext cx="3287725" cy="2626850"/>
            </a:xfrm>
            <a:custGeom>
              <a:avLst/>
              <a:gdLst/>
              <a:ahLst/>
              <a:cxnLst/>
              <a:rect l="l" t="t" r="r" b="b"/>
              <a:pathLst>
                <a:path w="131509" h="105074" extrusionOk="0">
                  <a:moveTo>
                    <a:pt x="89852" y="0"/>
                  </a:moveTo>
                  <a:lnTo>
                    <a:pt x="89748" y="199"/>
                  </a:lnTo>
                  <a:lnTo>
                    <a:pt x="89423" y="764"/>
                  </a:lnTo>
                  <a:lnTo>
                    <a:pt x="89193" y="1172"/>
                  </a:lnTo>
                  <a:lnTo>
                    <a:pt x="88900" y="1643"/>
                  </a:lnTo>
                  <a:lnTo>
                    <a:pt x="88566" y="2176"/>
                  </a:lnTo>
                  <a:lnTo>
                    <a:pt x="88178" y="2762"/>
                  </a:lnTo>
                  <a:lnTo>
                    <a:pt x="87739" y="3400"/>
                  </a:lnTo>
                  <a:lnTo>
                    <a:pt x="87247" y="4070"/>
                  </a:lnTo>
                  <a:lnTo>
                    <a:pt x="86714" y="4781"/>
                  </a:lnTo>
                  <a:lnTo>
                    <a:pt x="86421" y="5147"/>
                  </a:lnTo>
                  <a:lnTo>
                    <a:pt x="86128" y="5513"/>
                  </a:lnTo>
                  <a:lnTo>
                    <a:pt x="85814" y="5890"/>
                  </a:lnTo>
                  <a:lnTo>
                    <a:pt x="85490" y="6267"/>
                  </a:lnTo>
                  <a:lnTo>
                    <a:pt x="85155" y="6643"/>
                  </a:lnTo>
                  <a:lnTo>
                    <a:pt x="84810" y="7030"/>
                  </a:lnTo>
                  <a:lnTo>
                    <a:pt x="84444" y="7407"/>
                  </a:lnTo>
                  <a:lnTo>
                    <a:pt x="84078" y="7794"/>
                  </a:lnTo>
                  <a:lnTo>
                    <a:pt x="83691" y="8171"/>
                  </a:lnTo>
                  <a:lnTo>
                    <a:pt x="83293" y="8547"/>
                  </a:lnTo>
                  <a:lnTo>
                    <a:pt x="82896" y="8924"/>
                  </a:lnTo>
                  <a:lnTo>
                    <a:pt x="82477" y="9300"/>
                  </a:lnTo>
                  <a:lnTo>
                    <a:pt x="82048" y="9666"/>
                  </a:lnTo>
                  <a:lnTo>
                    <a:pt x="81598" y="10033"/>
                  </a:lnTo>
                  <a:lnTo>
                    <a:pt x="81148" y="10388"/>
                  </a:lnTo>
                  <a:lnTo>
                    <a:pt x="80688" y="10734"/>
                  </a:lnTo>
                  <a:lnTo>
                    <a:pt x="80207" y="11068"/>
                  </a:lnTo>
                  <a:lnTo>
                    <a:pt x="79726" y="11403"/>
                  </a:lnTo>
                  <a:lnTo>
                    <a:pt x="79224" y="11717"/>
                  </a:lnTo>
                  <a:lnTo>
                    <a:pt x="78721" y="12031"/>
                  </a:lnTo>
                  <a:lnTo>
                    <a:pt x="78198" y="12324"/>
                  </a:lnTo>
                  <a:lnTo>
                    <a:pt x="77665" y="12606"/>
                  </a:lnTo>
                  <a:lnTo>
                    <a:pt x="77121" y="12878"/>
                  </a:lnTo>
                  <a:lnTo>
                    <a:pt x="76566" y="13129"/>
                  </a:lnTo>
                  <a:lnTo>
                    <a:pt x="76002" y="13370"/>
                  </a:lnTo>
                  <a:lnTo>
                    <a:pt x="75426" y="13589"/>
                  </a:lnTo>
                  <a:lnTo>
                    <a:pt x="74840" y="13799"/>
                  </a:lnTo>
                  <a:lnTo>
                    <a:pt x="74244" y="13977"/>
                  </a:lnTo>
                  <a:lnTo>
                    <a:pt x="73637" y="14144"/>
                  </a:lnTo>
                  <a:lnTo>
                    <a:pt x="73020" y="14290"/>
                  </a:lnTo>
                  <a:lnTo>
                    <a:pt x="72392" y="14416"/>
                  </a:lnTo>
                  <a:lnTo>
                    <a:pt x="71754" y="14521"/>
                  </a:lnTo>
                  <a:lnTo>
                    <a:pt x="71106" y="14604"/>
                  </a:lnTo>
                  <a:lnTo>
                    <a:pt x="70781" y="14625"/>
                  </a:lnTo>
                  <a:lnTo>
                    <a:pt x="70447" y="14656"/>
                  </a:lnTo>
                  <a:lnTo>
                    <a:pt x="70112" y="14677"/>
                  </a:lnTo>
                  <a:lnTo>
                    <a:pt x="69777" y="14688"/>
                  </a:lnTo>
                  <a:lnTo>
                    <a:pt x="69097" y="14688"/>
                  </a:lnTo>
                  <a:lnTo>
                    <a:pt x="68752" y="14677"/>
                  </a:lnTo>
                  <a:lnTo>
                    <a:pt x="68407" y="14667"/>
                  </a:lnTo>
                  <a:lnTo>
                    <a:pt x="68051" y="14646"/>
                  </a:lnTo>
                  <a:lnTo>
                    <a:pt x="67706" y="14615"/>
                  </a:lnTo>
                  <a:lnTo>
                    <a:pt x="67350" y="14583"/>
                  </a:lnTo>
                  <a:lnTo>
                    <a:pt x="66984" y="14531"/>
                  </a:lnTo>
                  <a:lnTo>
                    <a:pt x="66628" y="14489"/>
                  </a:lnTo>
                  <a:lnTo>
                    <a:pt x="66262" y="14426"/>
                  </a:lnTo>
                  <a:lnTo>
                    <a:pt x="65906" y="14364"/>
                  </a:lnTo>
                  <a:lnTo>
                    <a:pt x="65540" y="14290"/>
                  </a:lnTo>
                  <a:lnTo>
                    <a:pt x="65164" y="14207"/>
                  </a:lnTo>
                  <a:lnTo>
                    <a:pt x="64798" y="14113"/>
                  </a:lnTo>
                  <a:lnTo>
                    <a:pt x="64065" y="13924"/>
                  </a:lnTo>
                  <a:lnTo>
                    <a:pt x="63364" y="13736"/>
                  </a:lnTo>
                  <a:lnTo>
                    <a:pt x="62695" y="13537"/>
                  </a:lnTo>
                  <a:lnTo>
                    <a:pt x="62067" y="13328"/>
                  </a:lnTo>
                  <a:lnTo>
                    <a:pt x="61460" y="13119"/>
                  </a:lnTo>
                  <a:lnTo>
                    <a:pt x="60885" y="12909"/>
                  </a:lnTo>
                  <a:lnTo>
                    <a:pt x="60341" y="12700"/>
                  </a:lnTo>
                  <a:lnTo>
                    <a:pt x="59828" y="12481"/>
                  </a:lnTo>
                  <a:lnTo>
                    <a:pt x="59337" y="12261"/>
                  </a:lnTo>
                  <a:lnTo>
                    <a:pt x="58876" y="12031"/>
                  </a:lnTo>
                  <a:lnTo>
                    <a:pt x="58448" y="11801"/>
                  </a:lnTo>
                  <a:lnTo>
                    <a:pt x="58040" y="11570"/>
                  </a:lnTo>
                  <a:lnTo>
                    <a:pt x="57652" y="11340"/>
                  </a:lnTo>
                  <a:lnTo>
                    <a:pt x="57297" y="11110"/>
                  </a:lnTo>
                  <a:lnTo>
                    <a:pt x="56962" y="10870"/>
                  </a:lnTo>
                  <a:lnTo>
                    <a:pt x="56659" y="10639"/>
                  </a:lnTo>
                  <a:lnTo>
                    <a:pt x="56366" y="10399"/>
                  </a:lnTo>
                  <a:lnTo>
                    <a:pt x="56104" y="10158"/>
                  </a:lnTo>
                  <a:lnTo>
                    <a:pt x="55853" y="9918"/>
                  </a:lnTo>
                  <a:lnTo>
                    <a:pt x="55633" y="9677"/>
                  </a:lnTo>
                  <a:lnTo>
                    <a:pt x="55424" y="9436"/>
                  </a:lnTo>
                  <a:lnTo>
                    <a:pt x="55236" y="9196"/>
                  </a:lnTo>
                  <a:lnTo>
                    <a:pt x="55069" y="8955"/>
                  </a:lnTo>
                  <a:lnTo>
                    <a:pt x="54922" y="8725"/>
                  </a:lnTo>
                  <a:lnTo>
                    <a:pt x="54786" y="8484"/>
                  </a:lnTo>
                  <a:lnTo>
                    <a:pt x="54671" y="8244"/>
                  </a:lnTo>
                  <a:lnTo>
                    <a:pt x="54577" y="8014"/>
                  </a:lnTo>
                  <a:lnTo>
                    <a:pt x="54493" y="7773"/>
                  </a:lnTo>
                  <a:lnTo>
                    <a:pt x="54420" y="7543"/>
                  </a:lnTo>
                  <a:lnTo>
                    <a:pt x="54357" y="7313"/>
                  </a:lnTo>
                  <a:lnTo>
                    <a:pt x="54315" y="7083"/>
                  </a:lnTo>
                  <a:lnTo>
                    <a:pt x="54284" y="6863"/>
                  </a:lnTo>
                  <a:lnTo>
                    <a:pt x="54263" y="6643"/>
                  </a:lnTo>
                  <a:lnTo>
                    <a:pt x="54253" y="6423"/>
                  </a:lnTo>
                  <a:lnTo>
                    <a:pt x="54263" y="6204"/>
                  </a:lnTo>
                  <a:lnTo>
                    <a:pt x="54274" y="5995"/>
                  </a:lnTo>
                  <a:lnTo>
                    <a:pt x="54294" y="5785"/>
                  </a:lnTo>
                  <a:lnTo>
                    <a:pt x="54315" y="5587"/>
                  </a:lnTo>
                  <a:lnTo>
                    <a:pt x="54357" y="5388"/>
                  </a:lnTo>
                  <a:lnTo>
                    <a:pt x="54399" y="5189"/>
                  </a:lnTo>
                  <a:lnTo>
                    <a:pt x="54441" y="5001"/>
                  </a:lnTo>
                  <a:lnTo>
                    <a:pt x="54504" y="4812"/>
                  </a:lnTo>
                  <a:lnTo>
                    <a:pt x="54619" y="4467"/>
                  </a:lnTo>
                  <a:lnTo>
                    <a:pt x="54765" y="4132"/>
                  </a:lnTo>
                  <a:lnTo>
                    <a:pt x="54912" y="3829"/>
                  </a:lnTo>
                  <a:lnTo>
                    <a:pt x="55058" y="3557"/>
                  </a:lnTo>
                  <a:lnTo>
                    <a:pt x="55205" y="3316"/>
                  </a:lnTo>
                  <a:lnTo>
                    <a:pt x="55341" y="3107"/>
                  </a:lnTo>
                  <a:lnTo>
                    <a:pt x="55466" y="2929"/>
                  </a:lnTo>
                  <a:lnTo>
                    <a:pt x="55654" y="2678"/>
                  </a:lnTo>
                  <a:lnTo>
                    <a:pt x="55728" y="2595"/>
                  </a:lnTo>
                  <a:lnTo>
                    <a:pt x="55278" y="2919"/>
                  </a:lnTo>
                  <a:lnTo>
                    <a:pt x="53991" y="3850"/>
                  </a:lnTo>
                  <a:lnTo>
                    <a:pt x="53060" y="4530"/>
                  </a:lnTo>
                  <a:lnTo>
                    <a:pt x="51962" y="5356"/>
                  </a:lnTo>
                  <a:lnTo>
                    <a:pt x="50696" y="6308"/>
                  </a:lnTo>
                  <a:lnTo>
                    <a:pt x="49283" y="7386"/>
                  </a:lnTo>
                  <a:lnTo>
                    <a:pt x="47746" y="8578"/>
                  </a:lnTo>
                  <a:lnTo>
                    <a:pt x="46072" y="9886"/>
                  </a:lnTo>
                  <a:lnTo>
                    <a:pt x="44293" y="11309"/>
                  </a:lnTo>
                  <a:lnTo>
                    <a:pt x="42421" y="12826"/>
                  </a:lnTo>
                  <a:lnTo>
                    <a:pt x="40454" y="14447"/>
                  </a:lnTo>
                  <a:lnTo>
                    <a:pt x="38414" y="16163"/>
                  </a:lnTo>
                  <a:lnTo>
                    <a:pt x="37368" y="17042"/>
                  </a:lnTo>
                  <a:lnTo>
                    <a:pt x="36312" y="17952"/>
                  </a:lnTo>
                  <a:lnTo>
                    <a:pt x="35244" y="18883"/>
                  </a:lnTo>
                  <a:lnTo>
                    <a:pt x="34157" y="19824"/>
                  </a:lnTo>
                  <a:lnTo>
                    <a:pt x="33069" y="20797"/>
                  </a:lnTo>
                  <a:lnTo>
                    <a:pt x="31970" y="21781"/>
                  </a:lnTo>
                  <a:lnTo>
                    <a:pt x="30872" y="22774"/>
                  </a:lnTo>
                  <a:lnTo>
                    <a:pt x="29763" y="23800"/>
                  </a:lnTo>
                  <a:lnTo>
                    <a:pt x="28654" y="24835"/>
                  </a:lnTo>
                  <a:lnTo>
                    <a:pt x="27535" y="25881"/>
                  </a:lnTo>
                  <a:lnTo>
                    <a:pt x="26426" y="26938"/>
                  </a:lnTo>
                  <a:lnTo>
                    <a:pt x="25306" y="28016"/>
                  </a:lnTo>
                  <a:lnTo>
                    <a:pt x="24197" y="29104"/>
                  </a:lnTo>
                  <a:lnTo>
                    <a:pt x="23099" y="30212"/>
                  </a:lnTo>
                  <a:lnTo>
                    <a:pt x="22001" y="31321"/>
                  </a:lnTo>
                  <a:lnTo>
                    <a:pt x="20913" y="32441"/>
                  </a:lnTo>
                  <a:lnTo>
                    <a:pt x="19825" y="33581"/>
                  </a:lnTo>
                  <a:lnTo>
                    <a:pt x="18758" y="34721"/>
                  </a:lnTo>
                  <a:lnTo>
                    <a:pt x="17701" y="35872"/>
                  </a:lnTo>
                  <a:lnTo>
                    <a:pt x="16655" y="37033"/>
                  </a:lnTo>
                  <a:lnTo>
                    <a:pt x="15619" y="38205"/>
                  </a:lnTo>
                  <a:lnTo>
                    <a:pt x="14615" y="39377"/>
                  </a:lnTo>
                  <a:lnTo>
                    <a:pt x="13621" y="40559"/>
                  </a:lnTo>
                  <a:lnTo>
                    <a:pt x="12648" y="41741"/>
                  </a:lnTo>
                  <a:lnTo>
                    <a:pt x="11686" y="42933"/>
                  </a:lnTo>
                  <a:lnTo>
                    <a:pt x="10765" y="44126"/>
                  </a:lnTo>
                  <a:lnTo>
                    <a:pt x="9855" y="45319"/>
                  </a:lnTo>
                  <a:lnTo>
                    <a:pt x="8976" y="46522"/>
                  </a:lnTo>
                  <a:lnTo>
                    <a:pt x="8129" y="47725"/>
                  </a:lnTo>
                  <a:lnTo>
                    <a:pt x="7710" y="48321"/>
                  </a:lnTo>
                  <a:lnTo>
                    <a:pt x="7302" y="48928"/>
                  </a:lnTo>
                  <a:lnTo>
                    <a:pt x="6905" y="49524"/>
                  </a:lnTo>
                  <a:lnTo>
                    <a:pt x="6507" y="50120"/>
                  </a:lnTo>
                  <a:lnTo>
                    <a:pt x="6131" y="50727"/>
                  </a:lnTo>
                  <a:lnTo>
                    <a:pt x="5754" y="51323"/>
                  </a:lnTo>
                  <a:lnTo>
                    <a:pt x="5388" y="51930"/>
                  </a:lnTo>
                  <a:lnTo>
                    <a:pt x="5022" y="52526"/>
                  </a:lnTo>
                  <a:lnTo>
                    <a:pt x="4677" y="53123"/>
                  </a:lnTo>
                  <a:lnTo>
                    <a:pt x="4331" y="53729"/>
                  </a:lnTo>
                  <a:lnTo>
                    <a:pt x="4007" y="54326"/>
                  </a:lnTo>
                  <a:lnTo>
                    <a:pt x="3683" y="54922"/>
                  </a:lnTo>
                  <a:lnTo>
                    <a:pt x="3369" y="55518"/>
                  </a:lnTo>
                  <a:lnTo>
                    <a:pt x="3066" y="56115"/>
                  </a:lnTo>
                  <a:lnTo>
                    <a:pt x="2773" y="56711"/>
                  </a:lnTo>
                  <a:lnTo>
                    <a:pt x="2501" y="57297"/>
                  </a:lnTo>
                  <a:lnTo>
                    <a:pt x="2250" y="57883"/>
                  </a:lnTo>
                  <a:lnTo>
                    <a:pt x="1999" y="58468"/>
                  </a:lnTo>
                  <a:lnTo>
                    <a:pt x="1779" y="59054"/>
                  </a:lnTo>
                  <a:lnTo>
                    <a:pt x="1559" y="59630"/>
                  </a:lnTo>
                  <a:lnTo>
                    <a:pt x="1360" y="60205"/>
                  </a:lnTo>
                  <a:lnTo>
                    <a:pt x="1183" y="60780"/>
                  </a:lnTo>
                  <a:lnTo>
                    <a:pt x="1005" y="61345"/>
                  </a:lnTo>
                  <a:lnTo>
                    <a:pt x="848" y="61910"/>
                  </a:lnTo>
                  <a:lnTo>
                    <a:pt x="712" y="62475"/>
                  </a:lnTo>
                  <a:lnTo>
                    <a:pt x="586" y="63029"/>
                  </a:lnTo>
                  <a:lnTo>
                    <a:pt x="471" y="63594"/>
                  </a:lnTo>
                  <a:lnTo>
                    <a:pt x="367" y="64138"/>
                  </a:lnTo>
                  <a:lnTo>
                    <a:pt x="272" y="64693"/>
                  </a:lnTo>
                  <a:lnTo>
                    <a:pt x="199" y="65237"/>
                  </a:lnTo>
                  <a:lnTo>
                    <a:pt x="136" y="65781"/>
                  </a:lnTo>
                  <a:lnTo>
                    <a:pt x="84" y="66325"/>
                  </a:lnTo>
                  <a:lnTo>
                    <a:pt x="42" y="66858"/>
                  </a:lnTo>
                  <a:lnTo>
                    <a:pt x="21" y="67392"/>
                  </a:lnTo>
                  <a:lnTo>
                    <a:pt x="0" y="67915"/>
                  </a:lnTo>
                  <a:lnTo>
                    <a:pt x="0" y="68438"/>
                  </a:lnTo>
                  <a:lnTo>
                    <a:pt x="11" y="68961"/>
                  </a:lnTo>
                  <a:lnTo>
                    <a:pt x="21" y="69484"/>
                  </a:lnTo>
                  <a:lnTo>
                    <a:pt x="53" y="69997"/>
                  </a:lnTo>
                  <a:lnTo>
                    <a:pt x="95" y="70509"/>
                  </a:lnTo>
                  <a:lnTo>
                    <a:pt x="147" y="71011"/>
                  </a:lnTo>
                  <a:lnTo>
                    <a:pt x="210" y="71514"/>
                  </a:lnTo>
                  <a:lnTo>
                    <a:pt x="272" y="72016"/>
                  </a:lnTo>
                  <a:lnTo>
                    <a:pt x="356" y="72518"/>
                  </a:lnTo>
                  <a:lnTo>
                    <a:pt x="440" y="73010"/>
                  </a:lnTo>
                  <a:lnTo>
                    <a:pt x="544" y="73491"/>
                  </a:lnTo>
                  <a:lnTo>
                    <a:pt x="649" y="73982"/>
                  </a:lnTo>
                  <a:lnTo>
                    <a:pt x="764" y="74464"/>
                  </a:lnTo>
                  <a:lnTo>
                    <a:pt x="890" y="74934"/>
                  </a:lnTo>
                  <a:lnTo>
                    <a:pt x="1026" y="75416"/>
                  </a:lnTo>
                  <a:lnTo>
                    <a:pt x="1172" y="75876"/>
                  </a:lnTo>
                  <a:lnTo>
                    <a:pt x="1319" y="76347"/>
                  </a:lnTo>
                  <a:lnTo>
                    <a:pt x="1486" y="76807"/>
                  </a:lnTo>
                  <a:lnTo>
                    <a:pt x="1643" y="77267"/>
                  </a:lnTo>
                  <a:lnTo>
                    <a:pt x="1821" y="77717"/>
                  </a:lnTo>
                  <a:lnTo>
                    <a:pt x="1999" y="78167"/>
                  </a:lnTo>
                  <a:lnTo>
                    <a:pt x="2187" y="78606"/>
                  </a:lnTo>
                  <a:lnTo>
                    <a:pt x="2386" y="79056"/>
                  </a:lnTo>
                  <a:lnTo>
                    <a:pt x="2584" y="79485"/>
                  </a:lnTo>
                  <a:lnTo>
                    <a:pt x="2794" y="79924"/>
                  </a:lnTo>
                  <a:lnTo>
                    <a:pt x="3003" y="80353"/>
                  </a:lnTo>
                  <a:lnTo>
                    <a:pt x="3223" y="80772"/>
                  </a:lnTo>
                  <a:lnTo>
                    <a:pt x="3453" y="81190"/>
                  </a:lnTo>
                  <a:lnTo>
                    <a:pt x="3683" y="81609"/>
                  </a:lnTo>
                  <a:lnTo>
                    <a:pt x="3913" y="82027"/>
                  </a:lnTo>
                  <a:lnTo>
                    <a:pt x="4164" y="82435"/>
                  </a:lnTo>
                  <a:lnTo>
                    <a:pt x="4405" y="82833"/>
                  </a:lnTo>
                  <a:lnTo>
                    <a:pt x="4656" y="83230"/>
                  </a:lnTo>
                  <a:lnTo>
                    <a:pt x="5168" y="84015"/>
                  </a:lnTo>
                  <a:lnTo>
                    <a:pt x="5702" y="84778"/>
                  </a:lnTo>
                  <a:lnTo>
                    <a:pt x="6246" y="85532"/>
                  </a:lnTo>
                  <a:lnTo>
                    <a:pt x="6800" y="86264"/>
                  </a:lnTo>
                  <a:lnTo>
                    <a:pt x="7376" y="86975"/>
                  </a:lnTo>
                  <a:lnTo>
                    <a:pt x="7951" y="87666"/>
                  </a:lnTo>
                  <a:lnTo>
                    <a:pt x="8537" y="88335"/>
                  </a:lnTo>
                  <a:lnTo>
                    <a:pt x="9133" y="88994"/>
                  </a:lnTo>
                  <a:lnTo>
                    <a:pt x="9729" y="89633"/>
                  </a:lnTo>
                  <a:lnTo>
                    <a:pt x="10326" y="90250"/>
                  </a:lnTo>
                  <a:lnTo>
                    <a:pt x="10922" y="90846"/>
                  </a:lnTo>
                  <a:lnTo>
                    <a:pt x="11518" y="91421"/>
                  </a:lnTo>
                  <a:lnTo>
                    <a:pt x="12115" y="91976"/>
                  </a:lnTo>
                  <a:lnTo>
                    <a:pt x="12711" y="92520"/>
                  </a:lnTo>
                  <a:lnTo>
                    <a:pt x="13297" y="93032"/>
                  </a:lnTo>
                  <a:lnTo>
                    <a:pt x="13872" y="93524"/>
                  </a:lnTo>
                  <a:lnTo>
                    <a:pt x="14437" y="94005"/>
                  </a:lnTo>
                  <a:lnTo>
                    <a:pt x="15002" y="94455"/>
                  </a:lnTo>
                  <a:lnTo>
                    <a:pt x="15546" y="94884"/>
                  </a:lnTo>
                  <a:lnTo>
                    <a:pt x="16069" y="95303"/>
                  </a:lnTo>
                  <a:lnTo>
                    <a:pt x="16582" y="95690"/>
                  </a:lnTo>
                  <a:lnTo>
                    <a:pt x="17084" y="96056"/>
                  </a:lnTo>
                  <a:lnTo>
                    <a:pt x="17554" y="96401"/>
                  </a:lnTo>
                  <a:lnTo>
                    <a:pt x="18444" y="97018"/>
                  </a:lnTo>
                  <a:lnTo>
                    <a:pt x="19228" y="97552"/>
                  </a:lnTo>
                  <a:lnTo>
                    <a:pt x="19908" y="97991"/>
                  </a:lnTo>
                  <a:lnTo>
                    <a:pt x="20452" y="98336"/>
                  </a:lnTo>
                  <a:lnTo>
                    <a:pt x="20860" y="98587"/>
                  </a:lnTo>
                  <a:lnTo>
                    <a:pt x="21205" y="98786"/>
                  </a:lnTo>
                  <a:lnTo>
                    <a:pt x="120577" y="105073"/>
                  </a:lnTo>
                  <a:lnTo>
                    <a:pt x="120807" y="104739"/>
                  </a:lnTo>
                  <a:lnTo>
                    <a:pt x="121079" y="104331"/>
                  </a:lnTo>
                  <a:lnTo>
                    <a:pt x="121445" y="103776"/>
                  </a:lnTo>
                  <a:lnTo>
                    <a:pt x="121895" y="103054"/>
                  </a:lnTo>
                  <a:lnTo>
                    <a:pt x="122397" y="102197"/>
                  </a:lnTo>
                  <a:lnTo>
                    <a:pt x="122973" y="101182"/>
                  </a:lnTo>
                  <a:lnTo>
                    <a:pt x="123276" y="100627"/>
                  </a:lnTo>
                  <a:lnTo>
                    <a:pt x="123590" y="100042"/>
                  </a:lnTo>
                  <a:lnTo>
                    <a:pt x="123914" y="99414"/>
                  </a:lnTo>
                  <a:lnTo>
                    <a:pt x="124249" y="98755"/>
                  </a:lnTo>
                  <a:lnTo>
                    <a:pt x="124594" y="98064"/>
                  </a:lnTo>
                  <a:lnTo>
                    <a:pt x="124939" y="97332"/>
                  </a:lnTo>
                  <a:lnTo>
                    <a:pt x="125285" y="96579"/>
                  </a:lnTo>
                  <a:lnTo>
                    <a:pt x="125640" y="95794"/>
                  </a:lnTo>
                  <a:lnTo>
                    <a:pt x="125996" y="94968"/>
                  </a:lnTo>
                  <a:lnTo>
                    <a:pt x="126341" y="94120"/>
                  </a:lnTo>
                  <a:lnTo>
                    <a:pt x="126697" y="93242"/>
                  </a:lnTo>
                  <a:lnTo>
                    <a:pt x="127052" y="92332"/>
                  </a:lnTo>
                  <a:lnTo>
                    <a:pt x="127398" y="91390"/>
                  </a:lnTo>
                  <a:lnTo>
                    <a:pt x="127732" y="90417"/>
                  </a:lnTo>
                  <a:lnTo>
                    <a:pt x="128067" y="89423"/>
                  </a:lnTo>
                  <a:lnTo>
                    <a:pt x="128402" y="88398"/>
                  </a:lnTo>
                  <a:lnTo>
                    <a:pt x="128716" y="87352"/>
                  </a:lnTo>
                  <a:lnTo>
                    <a:pt x="129030" y="86274"/>
                  </a:lnTo>
                  <a:lnTo>
                    <a:pt x="129323" y="85166"/>
                  </a:lnTo>
                  <a:lnTo>
                    <a:pt x="129605" y="84036"/>
                  </a:lnTo>
                  <a:lnTo>
                    <a:pt x="129877" y="82885"/>
                  </a:lnTo>
                  <a:lnTo>
                    <a:pt x="130128" y="81703"/>
                  </a:lnTo>
                  <a:lnTo>
                    <a:pt x="130369" y="80500"/>
                  </a:lnTo>
                  <a:lnTo>
                    <a:pt x="130578" y="79265"/>
                  </a:lnTo>
                  <a:lnTo>
                    <a:pt x="130777" y="78021"/>
                  </a:lnTo>
                  <a:lnTo>
                    <a:pt x="130955" y="76744"/>
                  </a:lnTo>
                  <a:lnTo>
                    <a:pt x="131038" y="76096"/>
                  </a:lnTo>
                  <a:lnTo>
                    <a:pt x="131111" y="75447"/>
                  </a:lnTo>
                  <a:lnTo>
                    <a:pt x="131185" y="74788"/>
                  </a:lnTo>
                  <a:lnTo>
                    <a:pt x="131247" y="74129"/>
                  </a:lnTo>
                  <a:lnTo>
                    <a:pt x="131300" y="73459"/>
                  </a:lnTo>
                  <a:lnTo>
                    <a:pt x="131352" y="72790"/>
                  </a:lnTo>
                  <a:lnTo>
                    <a:pt x="131394" y="72110"/>
                  </a:lnTo>
                  <a:lnTo>
                    <a:pt x="131436" y="71430"/>
                  </a:lnTo>
                  <a:lnTo>
                    <a:pt x="131467" y="70739"/>
                  </a:lnTo>
                  <a:lnTo>
                    <a:pt x="131488" y="70049"/>
                  </a:lnTo>
                  <a:lnTo>
                    <a:pt x="131499" y="69348"/>
                  </a:lnTo>
                  <a:lnTo>
                    <a:pt x="131509" y="68647"/>
                  </a:lnTo>
                  <a:lnTo>
                    <a:pt x="131509" y="67936"/>
                  </a:lnTo>
                  <a:lnTo>
                    <a:pt x="131509" y="67224"/>
                  </a:lnTo>
                  <a:lnTo>
                    <a:pt x="131488" y="66513"/>
                  </a:lnTo>
                  <a:lnTo>
                    <a:pt x="131467" y="65791"/>
                  </a:lnTo>
                  <a:lnTo>
                    <a:pt x="131436" y="65059"/>
                  </a:lnTo>
                  <a:lnTo>
                    <a:pt x="131394" y="64337"/>
                  </a:lnTo>
                  <a:lnTo>
                    <a:pt x="131352" y="63594"/>
                  </a:lnTo>
                  <a:lnTo>
                    <a:pt x="131289" y="62862"/>
                  </a:lnTo>
                  <a:lnTo>
                    <a:pt x="131227" y="62109"/>
                  </a:lnTo>
                  <a:lnTo>
                    <a:pt x="131153" y="61366"/>
                  </a:lnTo>
                  <a:lnTo>
                    <a:pt x="131070" y="60613"/>
                  </a:lnTo>
                  <a:lnTo>
                    <a:pt x="130975" y="59860"/>
                  </a:lnTo>
                  <a:lnTo>
                    <a:pt x="130871" y="59096"/>
                  </a:lnTo>
                  <a:lnTo>
                    <a:pt x="130766" y="58332"/>
                  </a:lnTo>
                  <a:lnTo>
                    <a:pt x="130641" y="57558"/>
                  </a:lnTo>
                  <a:lnTo>
                    <a:pt x="130505" y="56784"/>
                  </a:lnTo>
                  <a:lnTo>
                    <a:pt x="130369" y="56010"/>
                  </a:lnTo>
                  <a:lnTo>
                    <a:pt x="130212" y="55236"/>
                  </a:lnTo>
                  <a:lnTo>
                    <a:pt x="130055" y="54451"/>
                  </a:lnTo>
                  <a:lnTo>
                    <a:pt x="129877" y="53656"/>
                  </a:lnTo>
                  <a:lnTo>
                    <a:pt x="129689" y="52872"/>
                  </a:lnTo>
                  <a:lnTo>
                    <a:pt x="129500" y="52077"/>
                  </a:lnTo>
                  <a:lnTo>
                    <a:pt x="129291" y="51271"/>
                  </a:lnTo>
                  <a:lnTo>
                    <a:pt x="129071" y="50476"/>
                  </a:lnTo>
                  <a:lnTo>
                    <a:pt x="128841" y="49670"/>
                  </a:lnTo>
                  <a:lnTo>
                    <a:pt x="128601" y="48865"/>
                  </a:lnTo>
                  <a:lnTo>
                    <a:pt x="128350" y="48049"/>
                  </a:lnTo>
                  <a:lnTo>
                    <a:pt x="128078" y="47233"/>
                  </a:lnTo>
                  <a:lnTo>
                    <a:pt x="127806" y="46417"/>
                  </a:lnTo>
                  <a:lnTo>
                    <a:pt x="127513" y="45591"/>
                  </a:lnTo>
                  <a:lnTo>
                    <a:pt x="127209" y="44775"/>
                  </a:lnTo>
                  <a:lnTo>
                    <a:pt x="126896" y="43948"/>
                  </a:lnTo>
                  <a:lnTo>
                    <a:pt x="126571" y="43111"/>
                  </a:lnTo>
                  <a:lnTo>
                    <a:pt x="126226" y="42285"/>
                  </a:lnTo>
                  <a:lnTo>
                    <a:pt x="125881" y="41448"/>
                  </a:lnTo>
                  <a:lnTo>
                    <a:pt x="125515" y="40611"/>
                  </a:lnTo>
                  <a:lnTo>
                    <a:pt x="124845" y="39136"/>
                  </a:lnTo>
                  <a:lnTo>
                    <a:pt x="124165" y="37692"/>
                  </a:lnTo>
                  <a:lnTo>
                    <a:pt x="123475" y="36290"/>
                  </a:lnTo>
                  <a:lnTo>
                    <a:pt x="122774" y="34910"/>
                  </a:lnTo>
                  <a:lnTo>
                    <a:pt x="122073" y="33571"/>
                  </a:lnTo>
                  <a:lnTo>
                    <a:pt x="121362" y="32263"/>
                  </a:lnTo>
                  <a:lnTo>
                    <a:pt x="120640" y="30987"/>
                  </a:lnTo>
                  <a:lnTo>
                    <a:pt x="119918" y="29731"/>
                  </a:lnTo>
                  <a:lnTo>
                    <a:pt x="119186" y="28518"/>
                  </a:lnTo>
                  <a:lnTo>
                    <a:pt x="118443" y="27336"/>
                  </a:lnTo>
                  <a:lnTo>
                    <a:pt x="117711" y="26185"/>
                  </a:lnTo>
                  <a:lnTo>
                    <a:pt x="116957" y="25055"/>
                  </a:lnTo>
                  <a:lnTo>
                    <a:pt x="116215" y="23957"/>
                  </a:lnTo>
                  <a:lnTo>
                    <a:pt x="115472" y="22900"/>
                  </a:lnTo>
                  <a:lnTo>
                    <a:pt x="114719" y="21854"/>
                  </a:lnTo>
                  <a:lnTo>
                    <a:pt x="113965" y="20850"/>
                  </a:lnTo>
                  <a:lnTo>
                    <a:pt x="113212" y="19877"/>
                  </a:lnTo>
                  <a:lnTo>
                    <a:pt x="112459" y="18925"/>
                  </a:lnTo>
                  <a:lnTo>
                    <a:pt x="111716" y="17994"/>
                  </a:lnTo>
                  <a:lnTo>
                    <a:pt x="110963" y="17104"/>
                  </a:lnTo>
                  <a:lnTo>
                    <a:pt x="110220" y="16236"/>
                  </a:lnTo>
                  <a:lnTo>
                    <a:pt x="109478" y="15389"/>
                  </a:lnTo>
                  <a:lnTo>
                    <a:pt x="108735" y="14573"/>
                  </a:lnTo>
                  <a:lnTo>
                    <a:pt x="108003" y="13788"/>
                  </a:lnTo>
                  <a:lnTo>
                    <a:pt x="107281" y="13025"/>
                  </a:lnTo>
                  <a:lnTo>
                    <a:pt x="106548" y="12292"/>
                  </a:lnTo>
                  <a:lnTo>
                    <a:pt x="105837" y="11570"/>
                  </a:lnTo>
                  <a:lnTo>
                    <a:pt x="105126" y="10890"/>
                  </a:lnTo>
                  <a:lnTo>
                    <a:pt x="104425" y="10221"/>
                  </a:lnTo>
                  <a:lnTo>
                    <a:pt x="103734" y="9583"/>
                  </a:lnTo>
                  <a:lnTo>
                    <a:pt x="103044" y="8976"/>
                  </a:lnTo>
                  <a:lnTo>
                    <a:pt x="102374" y="8380"/>
                  </a:lnTo>
                  <a:lnTo>
                    <a:pt x="101705" y="7815"/>
                  </a:lnTo>
                  <a:lnTo>
                    <a:pt x="101056" y="7271"/>
                  </a:lnTo>
                  <a:lnTo>
                    <a:pt x="100408" y="6748"/>
                  </a:lnTo>
                  <a:lnTo>
                    <a:pt x="99780" y="6246"/>
                  </a:lnTo>
                  <a:lnTo>
                    <a:pt x="99163" y="5764"/>
                  </a:lnTo>
                  <a:lnTo>
                    <a:pt x="98566" y="5315"/>
                  </a:lnTo>
                  <a:lnTo>
                    <a:pt x="97970" y="4875"/>
                  </a:lnTo>
                  <a:lnTo>
                    <a:pt x="97395" y="4467"/>
                  </a:lnTo>
                  <a:lnTo>
                    <a:pt x="96840" y="4070"/>
                  </a:lnTo>
                  <a:lnTo>
                    <a:pt x="96296" y="3704"/>
                  </a:lnTo>
                  <a:lnTo>
                    <a:pt x="95773" y="3348"/>
                  </a:lnTo>
                  <a:lnTo>
                    <a:pt x="95271" y="3013"/>
                  </a:lnTo>
                  <a:lnTo>
                    <a:pt x="94309" y="2406"/>
                  </a:lnTo>
                  <a:lnTo>
                    <a:pt x="93430" y="1873"/>
                  </a:lnTo>
                  <a:lnTo>
                    <a:pt x="92635" y="1413"/>
                  </a:lnTo>
                  <a:lnTo>
                    <a:pt x="91924" y="1025"/>
                  </a:lnTo>
                  <a:lnTo>
                    <a:pt x="91317" y="701"/>
                  </a:lnTo>
                  <a:lnTo>
                    <a:pt x="90804" y="440"/>
                  </a:lnTo>
                  <a:lnTo>
                    <a:pt x="90396" y="241"/>
                  </a:lnTo>
                  <a:lnTo>
                    <a:pt x="90093" y="105"/>
                  </a:lnTo>
                  <a:lnTo>
                    <a:pt x="89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9;p28">
              <a:extLst>
                <a:ext uri="{FF2B5EF4-FFF2-40B4-BE49-F238E27FC236}">
                  <a16:creationId xmlns:a16="http://schemas.microsoft.com/office/drawing/2014/main" id="{5984752A-FB9A-5B58-EE08-61B2A788D9C7}"/>
                </a:ext>
              </a:extLst>
            </p:cNvPr>
            <p:cNvSpPr/>
            <p:nvPr/>
          </p:nvSpPr>
          <p:spPr>
            <a:xfrm>
              <a:off x="4337482" y="3697346"/>
              <a:ext cx="1529475" cy="2097250"/>
            </a:xfrm>
            <a:custGeom>
              <a:avLst/>
              <a:gdLst/>
              <a:ahLst/>
              <a:cxnLst/>
              <a:rect l="l" t="t" r="r" b="b"/>
              <a:pathLst>
                <a:path w="61179" h="83890" extrusionOk="0">
                  <a:moveTo>
                    <a:pt x="15986" y="1"/>
                  </a:moveTo>
                  <a:lnTo>
                    <a:pt x="1" y="3882"/>
                  </a:lnTo>
                  <a:lnTo>
                    <a:pt x="1" y="4185"/>
                  </a:lnTo>
                  <a:lnTo>
                    <a:pt x="22" y="5075"/>
                  </a:lnTo>
                  <a:lnTo>
                    <a:pt x="74" y="6508"/>
                  </a:lnTo>
                  <a:lnTo>
                    <a:pt x="116" y="7408"/>
                  </a:lnTo>
                  <a:lnTo>
                    <a:pt x="168" y="8422"/>
                  </a:lnTo>
                  <a:lnTo>
                    <a:pt x="242" y="9552"/>
                  </a:lnTo>
                  <a:lnTo>
                    <a:pt x="336" y="10797"/>
                  </a:lnTo>
                  <a:lnTo>
                    <a:pt x="440" y="12126"/>
                  </a:lnTo>
                  <a:lnTo>
                    <a:pt x="566" y="13559"/>
                  </a:lnTo>
                  <a:lnTo>
                    <a:pt x="723" y="15076"/>
                  </a:lnTo>
                  <a:lnTo>
                    <a:pt x="901" y="16676"/>
                  </a:lnTo>
                  <a:lnTo>
                    <a:pt x="1099" y="18350"/>
                  </a:lnTo>
                  <a:lnTo>
                    <a:pt x="1340" y="20097"/>
                  </a:lnTo>
                  <a:lnTo>
                    <a:pt x="1549" y="21572"/>
                  </a:lnTo>
                  <a:lnTo>
                    <a:pt x="1779" y="23079"/>
                  </a:lnTo>
                  <a:lnTo>
                    <a:pt x="2041" y="24627"/>
                  </a:lnTo>
                  <a:lnTo>
                    <a:pt x="2323" y="26217"/>
                  </a:lnTo>
                  <a:lnTo>
                    <a:pt x="2627" y="27828"/>
                  </a:lnTo>
                  <a:lnTo>
                    <a:pt x="2961" y="29470"/>
                  </a:lnTo>
                  <a:lnTo>
                    <a:pt x="3317" y="31144"/>
                  </a:lnTo>
                  <a:lnTo>
                    <a:pt x="3694" y="32828"/>
                  </a:lnTo>
                  <a:lnTo>
                    <a:pt x="4112" y="34534"/>
                  </a:lnTo>
                  <a:lnTo>
                    <a:pt x="4332" y="35391"/>
                  </a:lnTo>
                  <a:lnTo>
                    <a:pt x="4552" y="36260"/>
                  </a:lnTo>
                  <a:lnTo>
                    <a:pt x="4782" y="37128"/>
                  </a:lnTo>
                  <a:lnTo>
                    <a:pt x="5022" y="37996"/>
                  </a:lnTo>
                  <a:lnTo>
                    <a:pt x="5273" y="38865"/>
                  </a:lnTo>
                  <a:lnTo>
                    <a:pt x="5535" y="39733"/>
                  </a:lnTo>
                  <a:lnTo>
                    <a:pt x="5796" y="40612"/>
                  </a:lnTo>
                  <a:lnTo>
                    <a:pt x="6068" y="41480"/>
                  </a:lnTo>
                  <a:lnTo>
                    <a:pt x="6351" y="42359"/>
                  </a:lnTo>
                  <a:lnTo>
                    <a:pt x="6644" y="43237"/>
                  </a:lnTo>
                  <a:lnTo>
                    <a:pt x="6937" y="44116"/>
                  </a:lnTo>
                  <a:lnTo>
                    <a:pt x="7251" y="44984"/>
                  </a:lnTo>
                  <a:lnTo>
                    <a:pt x="7564" y="45863"/>
                  </a:lnTo>
                  <a:lnTo>
                    <a:pt x="7889" y="46732"/>
                  </a:lnTo>
                  <a:lnTo>
                    <a:pt x="8422" y="48123"/>
                  </a:lnTo>
                  <a:lnTo>
                    <a:pt x="8694" y="48813"/>
                  </a:lnTo>
                  <a:lnTo>
                    <a:pt x="8977" y="49504"/>
                  </a:lnTo>
                  <a:lnTo>
                    <a:pt x="9186" y="50006"/>
                  </a:lnTo>
                  <a:lnTo>
                    <a:pt x="9406" y="50508"/>
                  </a:lnTo>
                  <a:lnTo>
                    <a:pt x="9636" y="51010"/>
                  </a:lnTo>
                  <a:lnTo>
                    <a:pt x="9866" y="51512"/>
                  </a:lnTo>
                  <a:lnTo>
                    <a:pt x="10358" y="52517"/>
                  </a:lnTo>
                  <a:lnTo>
                    <a:pt x="10870" y="53510"/>
                  </a:lnTo>
                  <a:lnTo>
                    <a:pt x="11404" y="54504"/>
                  </a:lnTo>
                  <a:lnTo>
                    <a:pt x="11969" y="55498"/>
                  </a:lnTo>
                  <a:lnTo>
                    <a:pt x="12554" y="56481"/>
                  </a:lnTo>
                  <a:lnTo>
                    <a:pt x="13161" y="57465"/>
                  </a:lnTo>
                  <a:lnTo>
                    <a:pt x="13799" y="58438"/>
                  </a:lnTo>
                  <a:lnTo>
                    <a:pt x="14448" y="59411"/>
                  </a:lnTo>
                  <a:lnTo>
                    <a:pt x="15117" y="60363"/>
                  </a:lnTo>
                  <a:lnTo>
                    <a:pt x="15808" y="61315"/>
                  </a:lnTo>
                  <a:lnTo>
                    <a:pt x="16519" y="62256"/>
                  </a:lnTo>
                  <a:lnTo>
                    <a:pt x="17252" y="63187"/>
                  </a:lnTo>
                  <a:lnTo>
                    <a:pt x="17994" y="64108"/>
                  </a:lnTo>
                  <a:lnTo>
                    <a:pt x="18758" y="65018"/>
                  </a:lnTo>
                  <a:lnTo>
                    <a:pt x="19532" y="65907"/>
                  </a:lnTo>
                  <a:lnTo>
                    <a:pt x="20317" y="66796"/>
                  </a:lnTo>
                  <a:lnTo>
                    <a:pt x="21122" y="67665"/>
                  </a:lnTo>
                  <a:lnTo>
                    <a:pt x="21938" y="68512"/>
                  </a:lnTo>
                  <a:lnTo>
                    <a:pt x="22765" y="69359"/>
                  </a:lnTo>
                  <a:lnTo>
                    <a:pt x="23602" y="70175"/>
                  </a:lnTo>
                  <a:lnTo>
                    <a:pt x="24449" y="70981"/>
                  </a:lnTo>
                  <a:lnTo>
                    <a:pt x="25307" y="71776"/>
                  </a:lnTo>
                  <a:lnTo>
                    <a:pt x="26175" y="72550"/>
                  </a:lnTo>
                  <a:lnTo>
                    <a:pt x="27054" y="73303"/>
                  </a:lnTo>
                  <a:lnTo>
                    <a:pt x="27933" y="74035"/>
                  </a:lnTo>
                  <a:lnTo>
                    <a:pt x="28822" y="74747"/>
                  </a:lnTo>
                  <a:lnTo>
                    <a:pt x="29711" y="75437"/>
                  </a:lnTo>
                  <a:lnTo>
                    <a:pt x="30611" y="76107"/>
                  </a:lnTo>
                  <a:lnTo>
                    <a:pt x="31510" y="76755"/>
                  </a:lnTo>
                  <a:lnTo>
                    <a:pt x="32410" y="77373"/>
                  </a:lnTo>
                  <a:lnTo>
                    <a:pt x="33310" y="77979"/>
                  </a:lnTo>
                  <a:lnTo>
                    <a:pt x="34220" y="78555"/>
                  </a:lnTo>
                  <a:lnTo>
                    <a:pt x="35130" y="79109"/>
                  </a:lnTo>
                  <a:lnTo>
                    <a:pt x="36030" y="79632"/>
                  </a:lnTo>
                  <a:lnTo>
                    <a:pt x="36929" y="80124"/>
                  </a:lnTo>
                  <a:lnTo>
                    <a:pt x="37829" y="80595"/>
                  </a:lnTo>
                  <a:lnTo>
                    <a:pt x="38729" y="81045"/>
                  </a:lnTo>
                  <a:lnTo>
                    <a:pt x="39628" y="81453"/>
                  </a:lnTo>
                  <a:lnTo>
                    <a:pt x="40068" y="81651"/>
                  </a:lnTo>
                  <a:lnTo>
                    <a:pt x="40507" y="81840"/>
                  </a:lnTo>
                  <a:lnTo>
                    <a:pt x="40957" y="82017"/>
                  </a:lnTo>
                  <a:lnTo>
                    <a:pt x="41396" y="82185"/>
                  </a:lnTo>
                  <a:lnTo>
                    <a:pt x="41836" y="82352"/>
                  </a:lnTo>
                  <a:lnTo>
                    <a:pt x="42275" y="82509"/>
                  </a:lnTo>
                  <a:lnTo>
                    <a:pt x="42704" y="82666"/>
                  </a:lnTo>
                  <a:lnTo>
                    <a:pt x="43143" y="82802"/>
                  </a:lnTo>
                  <a:lnTo>
                    <a:pt x="43572" y="82938"/>
                  </a:lnTo>
                  <a:lnTo>
                    <a:pt x="44001" y="83064"/>
                  </a:lnTo>
                  <a:lnTo>
                    <a:pt x="44430" y="83179"/>
                  </a:lnTo>
                  <a:lnTo>
                    <a:pt x="44848" y="83283"/>
                  </a:lnTo>
                  <a:lnTo>
                    <a:pt x="45267" y="83388"/>
                  </a:lnTo>
                  <a:lnTo>
                    <a:pt x="45696" y="83472"/>
                  </a:lnTo>
                  <a:lnTo>
                    <a:pt x="46104" y="83555"/>
                  </a:lnTo>
                  <a:lnTo>
                    <a:pt x="46522" y="83628"/>
                  </a:lnTo>
                  <a:lnTo>
                    <a:pt x="46930" y="83691"/>
                  </a:lnTo>
                  <a:lnTo>
                    <a:pt x="47338" y="83754"/>
                  </a:lnTo>
                  <a:lnTo>
                    <a:pt x="47746" y="83796"/>
                  </a:lnTo>
                  <a:lnTo>
                    <a:pt x="48144" y="83838"/>
                  </a:lnTo>
                  <a:lnTo>
                    <a:pt x="48541" y="83859"/>
                  </a:lnTo>
                  <a:lnTo>
                    <a:pt x="48939" y="83880"/>
                  </a:lnTo>
                  <a:lnTo>
                    <a:pt x="49326" y="83890"/>
                  </a:lnTo>
                  <a:lnTo>
                    <a:pt x="49713" y="83890"/>
                  </a:lnTo>
                  <a:lnTo>
                    <a:pt x="50100" y="83880"/>
                  </a:lnTo>
                  <a:lnTo>
                    <a:pt x="50477" y="83869"/>
                  </a:lnTo>
                  <a:lnTo>
                    <a:pt x="50853" y="83838"/>
                  </a:lnTo>
                  <a:lnTo>
                    <a:pt x="51230" y="83796"/>
                  </a:lnTo>
                  <a:lnTo>
                    <a:pt x="51596" y="83744"/>
                  </a:lnTo>
                  <a:lnTo>
                    <a:pt x="51962" y="83691"/>
                  </a:lnTo>
                  <a:lnTo>
                    <a:pt x="52318" y="83618"/>
                  </a:lnTo>
                  <a:lnTo>
                    <a:pt x="52673" y="83545"/>
                  </a:lnTo>
                  <a:lnTo>
                    <a:pt x="53029" y="83451"/>
                  </a:lnTo>
                  <a:lnTo>
                    <a:pt x="53374" y="83356"/>
                  </a:lnTo>
                  <a:lnTo>
                    <a:pt x="53709" y="83241"/>
                  </a:lnTo>
                  <a:lnTo>
                    <a:pt x="54044" y="83126"/>
                  </a:lnTo>
                  <a:lnTo>
                    <a:pt x="54379" y="82990"/>
                  </a:lnTo>
                  <a:lnTo>
                    <a:pt x="54703" y="82844"/>
                  </a:lnTo>
                  <a:lnTo>
                    <a:pt x="55027" y="82697"/>
                  </a:lnTo>
                  <a:lnTo>
                    <a:pt x="55341" y="82530"/>
                  </a:lnTo>
                  <a:lnTo>
                    <a:pt x="55644" y="82352"/>
                  </a:lnTo>
                  <a:lnTo>
                    <a:pt x="55958" y="82174"/>
                  </a:lnTo>
                  <a:lnTo>
                    <a:pt x="56251" y="81976"/>
                  </a:lnTo>
                  <a:lnTo>
                    <a:pt x="56544" y="81766"/>
                  </a:lnTo>
                  <a:lnTo>
                    <a:pt x="56837" y="81547"/>
                  </a:lnTo>
                  <a:lnTo>
                    <a:pt x="57109" y="81317"/>
                  </a:lnTo>
                  <a:lnTo>
                    <a:pt x="57391" y="81065"/>
                  </a:lnTo>
                  <a:lnTo>
                    <a:pt x="57653" y="80814"/>
                  </a:lnTo>
                  <a:lnTo>
                    <a:pt x="57914" y="80553"/>
                  </a:lnTo>
                  <a:lnTo>
                    <a:pt x="58166" y="80291"/>
                  </a:lnTo>
                  <a:lnTo>
                    <a:pt x="58406" y="80030"/>
                  </a:lnTo>
                  <a:lnTo>
                    <a:pt x="58636" y="79758"/>
                  </a:lnTo>
                  <a:lnTo>
                    <a:pt x="58846" y="79496"/>
                  </a:lnTo>
                  <a:lnTo>
                    <a:pt x="59055" y="79224"/>
                  </a:lnTo>
                  <a:lnTo>
                    <a:pt x="59254" y="78952"/>
                  </a:lnTo>
                  <a:lnTo>
                    <a:pt x="59442" y="78680"/>
                  </a:lnTo>
                  <a:lnTo>
                    <a:pt x="59609" y="78408"/>
                  </a:lnTo>
                  <a:lnTo>
                    <a:pt x="59777" y="78136"/>
                  </a:lnTo>
                  <a:lnTo>
                    <a:pt x="59934" y="77864"/>
                  </a:lnTo>
                  <a:lnTo>
                    <a:pt x="60080" y="77592"/>
                  </a:lnTo>
                  <a:lnTo>
                    <a:pt x="60216" y="77310"/>
                  </a:lnTo>
                  <a:lnTo>
                    <a:pt x="60341" y="77038"/>
                  </a:lnTo>
                  <a:lnTo>
                    <a:pt x="60457" y="76755"/>
                  </a:lnTo>
                  <a:lnTo>
                    <a:pt x="60572" y="76473"/>
                  </a:lnTo>
                  <a:lnTo>
                    <a:pt x="60666" y="76201"/>
                  </a:lnTo>
                  <a:lnTo>
                    <a:pt x="60760" y="75919"/>
                  </a:lnTo>
                  <a:lnTo>
                    <a:pt x="60833" y="75636"/>
                  </a:lnTo>
                  <a:lnTo>
                    <a:pt x="60906" y="75354"/>
                  </a:lnTo>
                  <a:lnTo>
                    <a:pt x="60969" y="75061"/>
                  </a:lnTo>
                  <a:lnTo>
                    <a:pt x="61021" y="74778"/>
                  </a:lnTo>
                  <a:lnTo>
                    <a:pt x="61074" y="74496"/>
                  </a:lnTo>
                  <a:lnTo>
                    <a:pt x="61105" y="74203"/>
                  </a:lnTo>
                  <a:lnTo>
                    <a:pt x="61137" y="73920"/>
                  </a:lnTo>
                  <a:lnTo>
                    <a:pt x="61157" y="73627"/>
                  </a:lnTo>
                  <a:lnTo>
                    <a:pt x="61168" y="73345"/>
                  </a:lnTo>
                  <a:lnTo>
                    <a:pt x="61178" y="73052"/>
                  </a:lnTo>
                  <a:lnTo>
                    <a:pt x="61168" y="72759"/>
                  </a:lnTo>
                  <a:lnTo>
                    <a:pt x="61157" y="72466"/>
                  </a:lnTo>
                  <a:lnTo>
                    <a:pt x="61147" y="72184"/>
                  </a:lnTo>
                  <a:lnTo>
                    <a:pt x="61116" y="71891"/>
                  </a:lnTo>
                  <a:lnTo>
                    <a:pt x="61084" y="71598"/>
                  </a:lnTo>
                  <a:lnTo>
                    <a:pt x="61042" y="71305"/>
                  </a:lnTo>
                  <a:lnTo>
                    <a:pt x="61001" y="71012"/>
                  </a:lnTo>
                  <a:lnTo>
                    <a:pt x="60948" y="70719"/>
                  </a:lnTo>
                  <a:lnTo>
                    <a:pt x="60885" y="70426"/>
                  </a:lnTo>
                  <a:lnTo>
                    <a:pt x="60823" y="70133"/>
                  </a:lnTo>
                  <a:lnTo>
                    <a:pt x="60666" y="69537"/>
                  </a:lnTo>
                  <a:lnTo>
                    <a:pt x="60488" y="68951"/>
                  </a:lnTo>
                  <a:lnTo>
                    <a:pt x="60279" y="68355"/>
                  </a:lnTo>
                  <a:lnTo>
                    <a:pt x="60049" y="67769"/>
                  </a:lnTo>
                  <a:lnTo>
                    <a:pt x="59808" y="67173"/>
                  </a:lnTo>
                  <a:lnTo>
                    <a:pt x="59536" y="66587"/>
                  </a:lnTo>
                  <a:lnTo>
                    <a:pt x="59243" y="65991"/>
                  </a:lnTo>
                  <a:lnTo>
                    <a:pt x="58929" y="65405"/>
                  </a:lnTo>
                  <a:lnTo>
                    <a:pt x="58594" y="64809"/>
                  </a:lnTo>
                  <a:lnTo>
                    <a:pt x="58249" y="64223"/>
                  </a:lnTo>
                  <a:lnTo>
                    <a:pt x="57883" y="63637"/>
                  </a:lnTo>
                  <a:lnTo>
                    <a:pt x="57506" y="63051"/>
                  </a:lnTo>
                  <a:lnTo>
                    <a:pt x="57109" y="62465"/>
                  </a:lnTo>
                  <a:lnTo>
                    <a:pt x="56701" y="61879"/>
                  </a:lnTo>
                  <a:lnTo>
                    <a:pt x="56283" y="61304"/>
                  </a:lnTo>
                  <a:lnTo>
                    <a:pt x="55843" y="60729"/>
                  </a:lnTo>
                  <a:lnTo>
                    <a:pt x="55404" y="60153"/>
                  </a:lnTo>
                  <a:lnTo>
                    <a:pt x="54943" y="59578"/>
                  </a:lnTo>
                  <a:lnTo>
                    <a:pt x="54483" y="59013"/>
                  </a:lnTo>
                  <a:lnTo>
                    <a:pt x="54012" y="58448"/>
                  </a:lnTo>
                  <a:lnTo>
                    <a:pt x="53531" y="57883"/>
                  </a:lnTo>
                  <a:lnTo>
                    <a:pt x="53040" y="57329"/>
                  </a:lnTo>
                  <a:lnTo>
                    <a:pt x="52548" y="56774"/>
                  </a:lnTo>
                  <a:lnTo>
                    <a:pt x="51554" y="55686"/>
                  </a:lnTo>
                  <a:lnTo>
                    <a:pt x="50560" y="54609"/>
                  </a:lnTo>
                  <a:lnTo>
                    <a:pt x="49545" y="53563"/>
                  </a:lnTo>
                  <a:lnTo>
                    <a:pt x="48552" y="52538"/>
                  </a:lnTo>
                  <a:lnTo>
                    <a:pt x="47568" y="51533"/>
                  </a:lnTo>
                  <a:lnTo>
                    <a:pt x="45664" y="49629"/>
                  </a:lnTo>
                  <a:lnTo>
                    <a:pt x="44765" y="48719"/>
                  </a:lnTo>
                  <a:lnTo>
                    <a:pt x="43907" y="47840"/>
                  </a:lnTo>
                  <a:lnTo>
                    <a:pt x="43112" y="47004"/>
                  </a:lnTo>
                  <a:lnTo>
                    <a:pt x="42369" y="46198"/>
                  </a:lnTo>
                  <a:lnTo>
                    <a:pt x="41804" y="45581"/>
                  </a:lnTo>
                  <a:lnTo>
                    <a:pt x="41250" y="44953"/>
                  </a:lnTo>
                  <a:lnTo>
                    <a:pt x="40706" y="44315"/>
                  </a:lnTo>
                  <a:lnTo>
                    <a:pt x="40162" y="43687"/>
                  </a:lnTo>
                  <a:lnTo>
                    <a:pt x="39628" y="43049"/>
                  </a:lnTo>
                  <a:lnTo>
                    <a:pt x="39095" y="42401"/>
                  </a:lnTo>
                  <a:lnTo>
                    <a:pt x="38572" y="41752"/>
                  </a:lnTo>
                  <a:lnTo>
                    <a:pt x="38049" y="41103"/>
                  </a:lnTo>
                  <a:lnTo>
                    <a:pt x="37159" y="39963"/>
                  </a:lnTo>
                  <a:lnTo>
                    <a:pt x="36291" y="38823"/>
                  </a:lnTo>
                  <a:lnTo>
                    <a:pt x="35433" y="37672"/>
                  </a:lnTo>
                  <a:lnTo>
                    <a:pt x="34596" y="36511"/>
                  </a:lnTo>
                  <a:lnTo>
                    <a:pt x="33780" y="35350"/>
                  </a:lnTo>
                  <a:lnTo>
                    <a:pt x="32985" y="34188"/>
                  </a:lnTo>
                  <a:lnTo>
                    <a:pt x="32211" y="33017"/>
                  </a:lnTo>
                  <a:lnTo>
                    <a:pt x="31448" y="31856"/>
                  </a:lnTo>
                  <a:lnTo>
                    <a:pt x="30705" y="30694"/>
                  </a:lnTo>
                  <a:lnTo>
                    <a:pt x="29983" y="29533"/>
                  </a:lnTo>
                  <a:lnTo>
                    <a:pt x="29282" y="28382"/>
                  </a:lnTo>
                  <a:lnTo>
                    <a:pt x="28592" y="27232"/>
                  </a:lnTo>
                  <a:lnTo>
                    <a:pt x="27922" y="26081"/>
                  </a:lnTo>
                  <a:lnTo>
                    <a:pt x="27273" y="24951"/>
                  </a:lnTo>
                  <a:lnTo>
                    <a:pt x="26646" y="23821"/>
                  </a:lnTo>
                  <a:lnTo>
                    <a:pt x="26029" y="22702"/>
                  </a:lnTo>
                  <a:lnTo>
                    <a:pt x="25411" y="21541"/>
                  </a:lnTo>
                  <a:lnTo>
                    <a:pt x="24805" y="20400"/>
                  </a:lnTo>
                  <a:lnTo>
                    <a:pt x="24219" y="19271"/>
                  </a:lnTo>
                  <a:lnTo>
                    <a:pt x="23664" y="18151"/>
                  </a:lnTo>
                  <a:lnTo>
                    <a:pt x="23120" y="17063"/>
                  </a:lnTo>
                  <a:lnTo>
                    <a:pt x="22597" y="15986"/>
                  </a:lnTo>
                  <a:lnTo>
                    <a:pt x="22095" y="14929"/>
                  </a:lnTo>
                  <a:lnTo>
                    <a:pt x="21614" y="13904"/>
                  </a:lnTo>
                  <a:lnTo>
                    <a:pt x="21154" y="12900"/>
                  </a:lnTo>
                  <a:lnTo>
                    <a:pt x="20704" y="11927"/>
                  </a:lnTo>
                  <a:lnTo>
                    <a:pt x="20285" y="10975"/>
                  </a:lnTo>
                  <a:lnTo>
                    <a:pt x="19888" y="10054"/>
                  </a:lnTo>
                  <a:lnTo>
                    <a:pt x="19135" y="8297"/>
                  </a:lnTo>
                  <a:lnTo>
                    <a:pt x="18476" y="6686"/>
                  </a:lnTo>
                  <a:lnTo>
                    <a:pt x="17890" y="5211"/>
                  </a:lnTo>
                  <a:lnTo>
                    <a:pt x="17377" y="3903"/>
                  </a:lnTo>
                  <a:lnTo>
                    <a:pt x="16948" y="2763"/>
                  </a:lnTo>
                  <a:lnTo>
                    <a:pt x="16603" y="1800"/>
                  </a:lnTo>
                  <a:lnTo>
                    <a:pt x="16331" y="1037"/>
                  </a:lnTo>
                  <a:lnTo>
                    <a:pt x="16132" y="47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0;p28">
              <a:extLst>
                <a:ext uri="{FF2B5EF4-FFF2-40B4-BE49-F238E27FC236}">
                  <a16:creationId xmlns:a16="http://schemas.microsoft.com/office/drawing/2014/main" id="{43D2DB77-5255-20A8-3E68-19826D191721}"/>
                </a:ext>
              </a:extLst>
            </p:cNvPr>
            <p:cNvSpPr/>
            <p:nvPr/>
          </p:nvSpPr>
          <p:spPr>
            <a:xfrm>
              <a:off x="3897332" y="3516121"/>
              <a:ext cx="856800" cy="729175"/>
            </a:xfrm>
            <a:custGeom>
              <a:avLst/>
              <a:gdLst/>
              <a:ahLst/>
              <a:cxnLst/>
              <a:rect l="l" t="t" r="r" b="b"/>
              <a:pathLst>
                <a:path w="34272" h="29167" extrusionOk="0">
                  <a:moveTo>
                    <a:pt x="10995" y="0"/>
                  </a:moveTo>
                  <a:lnTo>
                    <a:pt x="10504" y="32"/>
                  </a:lnTo>
                  <a:lnTo>
                    <a:pt x="10002" y="84"/>
                  </a:lnTo>
                  <a:lnTo>
                    <a:pt x="9761" y="115"/>
                  </a:lnTo>
                  <a:lnTo>
                    <a:pt x="9510" y="147"/>
                  </a:lnTo>
                  <a:lnTo>
                    <a:pt x="9269" y="199"/>
                  </a:lnTo>
                  <a:lnTo>
                    <a:pt x="9029" y="251"/>
                  </a:lnTo>
                  <a:lnTo>
                    <a:pt x="8788" y="304"/>
                  </a:lnTo>
                  <a:lnTo>
                    <a:pt x="8548" y="377"/>
                  </a:lnTo>
                  <a:lnTo>
                    <a:pt x="8317" y="450"/>
                  </a:lnTo>
                  <a:lnTo>
                    <a:pt x="8087" y="534"/>
                  </a:lnTo>
                  <a:lnTo>
                    <a:pt x="7857" y="618"/>
                  </a:lnTo>
                  <a:lnTo>
                    <a:pt x="7627" y="722"/>
                  </a:lnTo>
                  <a:lnTo>
                    <a:pt x="7397" y="827"/>
                  </a:lnTo>
                  <a:lnTo>
                    <a:pt x="7177" y="942"/>
                  </a:lnTo>
                  <a:lnTo>
                    <a:pt x="6936" y="1078"/>
                  </a:lnTo>
                  <a:lnTo>
                    <a:pt x="6706" y="1224"/>
                  </a:lnTo>
                  <a:lnTo>
                    <a:pt x="6487" y="1371"/>
                  </a:lnTo>
                  <a:lnTo>
                    <a:pt x="6267" y="1538"/>
                  </a:lnTo>
                  <a:lnTo>
                    <a:pt x="6047" y="1705"/>
                  </a:lnTo>
                  <a:lnTo>
                    <a:pt x="5838" y="1883"/>
                  </a:lnTo>
                  <a:lnTo>
                    <a:pt x="5639" y="2061"/>
                  </a:lnTo>
                  <a:lnTo>
                    <a:pt x="5441" y="2260"/>
                  </a:lnTo>
                  <a:lnTo>
                    <a:pt x="5252" y="2448"/>
                  </a:lnTo>
                  <a:lnTo>
                    <a:pt x="5064" y="2657"/>
                  </a:lnTo>
                  <a:lnTo>
                    <a:pt x="4876" y="2856"/>
                  </a:lnTo>
                  <a:lnTo>
                    <a:pt x="4708" y="3065"/>
                  </a:lnTo>
                  <a:lnTo>
                    <a:pt x="4530" y="3285"/>
                  </a:lnTo>
                  <a:lnTo>
                    <a:pt x="4363" y="3505"/>
                  </a:lnTo>
                  <a:lnTo>
                    <a:pt x="4049" y="3955"/>
                  </a:lnTo>
                  <a:lnTo>
                    <a:pt x="3777" y="4363"/>
                  </a:lnTo>
                  <a:lnTo>
                    <a:pt x="3526" y="4781"/>
                  </a:lnTo>
                  <a:lnTo>
                    <a:pt x="3275" y="5200"/>
                  </a:lnTo>
                  <a:lnTo>
                    <a:pt x="3045" y="5628"/>
                  </a:lnTo>
                  <a:lnTo>
                    <a:pt x="2836" y="6068"/>
                  </a:lnTo>
                  <a:lnTo>
                    <a:pt x="2626" y="6507"/>
                  </a:lnTo>
                  <a:lnTo>
                    <a:pt x="2438" y="6947"/>
                  </a:lnTo>
                  <a:lnTo>
                    <a:pt x="2250" y="7396"/>
                  </a:lnTo>
                  <a:lnTo>
                    <a:pt x="2082" y="7857"/>
                  </a:lnTo>
                  <a:lnTo>
                    <a:pt x="1915" y="8307"/>
                  </a:lnTo>
                  <a:lnTo>
                    <a:pt x="1769" y="8777"/>
                  </a:lnTo>
                  <a:lnTo>
                    <a:pt x="1633" y="9238"/>
                  </a:lnTo>
                  <a:lnTo>
                    <a:pt x="1497" y="9708"/>
                  </a:lnTo>
                  <a:lnTo>
                    <a:pt x="1371" y="10190"/>
                  </a:lnTo>
                  <a:lnTo>
                    <a:pt x="1256" y="10660"/>
                  </a:lnTo>
                  <a:lnTo>
                    <a:pt x="1151" y="11142"/>
                  </a:lnTo>
                  <a:lnTo>
                    <a:pt x="1047" y="11623"/>
                  </a:lnTo>
                  <a:lnTo>
                    <a:pt x="963" y="12114"/>
                  </a:lnTo>
                  <a:lnTo>
                    <a:pt x="869" y="12596"/>
                  </a:lnTo>
                  <a:lnTo>
                    <a:pt x="796" y="13087"/>
                  </a:lnTo>
                  <a:lnTo>
                    <a:pt x="649" y="14071"/>
                  </a:lnTo>
                  <a:lnTo>
                    <a:pt x="524" y="15054"/>
                  </a:lnTo>
                  <a:lnTo>
                    <a:pt x="419" y="16048"/>
                  </a:lnTo>
                  <a:lnTo>
                    <a:pt x="325" y="17031"/>
                  </a:lnTo>
                  <a:lnTo>
                    <a:pt x="231" y="18025"/>
                  </a:lnTo>
                  <a:lnTo>
                    <a:pt x="147" y="19008"/>
                  </a:lnTo>
                  <a:lnTo>
                    <a:pt x="84" y="19887"/>
                  </a:lnTo>
                  <a:lnTo>
                    <a:pt x="32" y="20776"/>
                  </a:lnTo>
                  <a:lnTo>
                    <a:pt x="11" y="21216"/>
                  </a:lnTo>
                  <a:lnTo>
                    <a:pt x="1" y="21666"/>
                  </a:lnTo>
                  <a:lnTo>
                    <a:pt x="1" y="22105"/>
                  </a:lnTo>
                  <a:lnTo>
                    <a:pt x="22" y="22544"/>
                  </a:lnTo>
                  <a:lnTo>
                    <a:pt x="43" y="22984"/>
                  </a:lnTo>
                  <a:lnTo>
                    <a:pt x="84" y="23423"/>
                  </a:lnTo>
                  <a:lnTo>
                    <a:pt x="147" y="23852"/>
                  </a:lnTo>
                  <a:lnTo>
                    <a:pt x="220" y="24281"/>
                  </a:lnTo>
                  <a:lnTo>
                    <a:pt x="315" y="24710"/>
                  </a:lnTo>
                  <a:lnTo>
                    <a:pt x="430" y="25128"/>
                  </a:lnTo>
                  <a:lnTo>
                    <a:pt x="576" y="25536"/>
                  </a:lnTo>
                  <a:lnTo>
                    <a:pt x="649" y="25746"/>
                  </a:lnTo>
                  <a:lnTo>
                    <a:pt x="733" y="25944"/>
                  </a:lnTo>
                  <a:lnTo>
                    <a:pt x="806" y="26101"/>
                  </a:lnTo>
                  <a:lnTo>
                    <a:pt x="890" y="26258"/>
                  </a:lnTo>
                  <a:lnTo>
                    <a:pt x="974" y="26405"/>
                  </a:lnTo>
                  <a:lnTo>
                    <a:pt x="1057" y="26551"/>
                  </a:lnTo>
                  <a:lnTo>
                    <a:pt x="1246" y="26823"/>
                  </a:lnTo>
                  <a:lnTo>
                    <a:pt x="1455" y="27085"/>
                  </a:lnTo>
                  <a:lnTo>
                    <a:pt x="1674" y="27325"/>
                  </a:lnTo>
                  <a:lnTo>
                    <a:pt x="1915" y="27545"/>
                  </a:lnTo>
                  <a:lnTo>
                    <a:pt x="2166" y="27754"/>
                  </a:lnTo>
                  <a:lnTo>
                    <a:pt x="2438" y="27942"/>
                  </a:lnTo>
                  <a:lnTo>
                    <a:pt x="2721" y="28120"/>
                  </a:lnTo>
                  <a:lnTo>
                    <a:pt x="3024" y="28277"/>
                  </a:lnTo>
                  <a:lnTo>
                    <a:pt x="3338" y="28424"/>
                  </a:lnTo>
                  <a:lnTo>
                    <a:pt x="3662" y="28549"/>
                  </a:lnTo>
                  <a:lnTo>
                    <a:pt x="4007" y="28664"/>
                  </a:lnTo>
                  <a:lnTo>
                    <a:pt x="4353" y="28769"/>
                  </a:lnTo>
                  <a:lnTo>
                    <a:pt x="4719" y="28863"/>
                  </a:lnTo>
                  <a:lnTo>
                    <a:pt x="5095" y="28936"/>
                  </a:lnTo>
                  <a:lnTo>
                    <a:pt x="5482" y="29009"/>
                  </a:lnTo>
                  <a:lnTo>
                    <a:pt x="5869" y="29062"/>
                  </a:lnTo>
                  <a:lnTo>
                    <a:pt x="6277" y="29104"/>
                  </a:lnTo>
                  <a:lnTo>
                    <a:pt x="6685" y="29135"/>
                  </a:lnTo>
                  <a:lnTo>
                    <a:pt x="7114" y="29156"/>
                  </a:lnTo>
                  <a:lnTo>
                    <a:pt x="7543" y="29166"/>
                  </a:lnTo>
                  <a:lnTo>
                    <a:pt x="7983" y="29166"/>
                  </a:lnTo>
                  <a:lnTo>
                    <a:pt x="8422" y="29156"/>
                  </a:lnTo>
                  <a:lnTo>
                    <a:pt x="8872" y="29135"/>
                  </a:lnTo>
                  <a:lnTo>
                    <a:pt x="9322" y="29114"/>
                  </a:lnTo>
                  <a:lnTo>
                    <a:pt x="9782" y="29083"/>
                  </a:lnTo>
                  <a:lnTo>
                    <a:pt x="10253" y="29041"/>
                  </a:lnTo>
                  <a:lnTo>
                    <a:pt x="10723" y="28989"/>
                  </a:lnTo>
                  <a:lnTo>
                    <a:pt x="11194" y="28936"/>
                  </a:lnTo>
                  <a:lnTo>
                    <a:pt x="12146" y="28800"/>
                  </a:lnTo>
                  <a:lnTo>
                    <a:pt x="13109" y="28643"/>
                  </a:lnTo>
                  <a:lnTo>
                    <a:pt x="14071" y="28476"/>
                  </a:lnTo>
                  <a:lnTo>
                    <a:pt x="15023" y="28288"/>
                  </a:lnTo>
                  <a:lnTo>
                    <a:pt x="15985" y="28078"/>
                  </a:lnTo>
                  <a:lnTo>
                    <a:pt x="16927" y="27869"/>
                  </a:lnTo>
                  <a:lnTo>
                    <a:pt x="17858" y="27649"/>
                  </a:lnTo>
                  <a:lnTo>
                    <a:pt x="19657" y="27210"/>
                  </a:lnTo>
                  <a:lnTo>
                    <a:pt x="21342" y="26781"/>
                  </a:lnTo>
                  <a:lnTo>
                    <a:pt x="22879" y="26394"/>
                  </a:lnTo>
                  <a:lnTo>
                    <a:pt x="23591" y="26227"/>
                  </a:lnTo>
                  <a:lnTo>
                    <a:pt x="24239" y="26080"/>
                  </a:lnTo>
                  <a:lnTo>
                    <a:pt x="24846" y="25955"/>
                  </a:lnTo>
                  <a:lnTo>
                    <a:pt x="25390" y="25850"/>
                  </a:lnTo>
                  <a:lnTo>
                    <a:pt x="25997" y="25756"/>
                  </a:lnTo>
                  <a:lnTo>
                    <a:pt x="26604" y="25641"/>
                  </a:lnTo>
                  <a:lnTo>
                    <a:pt x="27221" y="25505"/>
                  </a:lnTo>
                  <a:lnTo>
                    <a:pt x="27514" y="25432"/>
                  </a:lnTo>
                  <a:lnTo>
                    <a:pt x="27817" y="25348"/>
                  </a:lnTo>
                  <a:lnTo>
                    <a:pt x="28110" y="25264"/>
                  </a:lnTo>
                  <a:lnTo>
                    <a:pt x="28403" y="25160"/>
                  </a:lnTo>
                  <a:lnTo>
                    <a:pt x="28685" y="25055"/>
                  </a:lnTo>
                  <a:lnTo>
                    <a:pt x="28968" y="24930"/>
                  </a:lnTo>
                  <a:lnTo>
                    <a:pt x="29240" y="24804"/>
                  </a:lnTo>
                  <a:lnTo>
                    <a:pt x="29512" y="24658"/>
                  </a:lnTo>
                  <a:lnTo>
                    <a:pt x="29773" y="24501"/>
                  </a:lnTo>
                  <a:lnTo>
                    <a:pt x="30024" y="24323"/>
                  </a:lnTo>
                  <a:lnTo>
                    <a:pt x="30181" y="24208"/>
                  </a:lnTo>
                  <a:lnTo>
                    <a:pt x="30338" y="24072"/>
                  </a:lnTo>
                  <a:lnTo>
                    <a:pt x="30485" y="23946"/>
                  </a:lnTo>
                  <a:lnTo>
                    <a:pt x="30631" y="23810"/>
                  </a:lnTo>
                  <a:lnTo>
                    <a:pt x="30778" y="23664"/>
                  </a:lnTo>
                  <a:lnTo>
                    <a:pt x="30914" y="23528"/>
                  </a:lnTo>
                  <a:lnTo>
                    <a:pt x="31165" y="23224"/>
                  </a:lnTo>
                  <a:lnTo>
                    <a:pt x="31405" y="22900"/>
                  </a:lnTo>
                  <a:lnTo>
                    <a:pt x="31625" y="22565"/>
                  </a:lnTo>
                  <a:lnTo>
                    <a:pt x="31824" y="22220"/>
                  </a:lnTo>
                  <a:lnTo>
                    <a:pt x="32012" y="21864"/>
                  </a:lnTo>
                  <a:lnTo>
                    <a:pt x="32190" y="21498"/>
                  </a:lnTo>
                  <a:lnTo>
                    <a:pt x="32347" y="21132"/>
                  </a:lnTo>
                  <a:lnTo>
                    <a:pt x="32504" y="20745"/>
                  </a:lnTo>
                  <a:lnTo>
                    <a:pt x="32640" y="20358"/>
                  </a:lnTo>
                  <a:lnTo>
                    <a:pt x="32765" y="19971"/>
                  </a:lnTo>
                  <a:lnTo>
                    <a:pt x="32891" y="19584"/>
                  </a:lnTo>
                  <a:lnTo>
                    <a:pt x="32995" y="19186"/>
                  </a:lnTo>
                  <a:lnTo>
                    <a:pt x="33100" y="18799"/>
                  </a:lnTo>
                  <a:lnTo>
                    <a:pt x="33226" y="18287"/>
                  </a:lnTo>
                  <a:lnTo>
                    <a:pt x="33341" y="17784"/>
                  </a:lnTo>
                  <a:lnTo>
                    <a:pt x="33456" y="17272"/>
                  </a:lnTo>
                  <a:lnTo>
                    <a:pt x="33560" y="16759"/>
                  </a:lnTo>
                  <a:lnTo>
                    <a:pt x="33655" y="16247"/>
                  </a:lnTo>
                  <a:lnTo>
                    <a:pt x="33749" y="15734"/>
                  </a:lnTo>
                  <a:lnTo>
                    <a:pt x="33832" y="15221"/>
                  </a:lnTo>
                  <a:lnTo>
                    <a:pt x="33906" y="14709"/>
                  </a:lnTo>
                  <a:lnTo>
                    <a:pt x="33979" y="14186"/>
                  </a:lnTo>
                  <a:lnTo>
                    <a:pt x="34031" y="13673"/>
                  </a:lnTo>
                  <a:lnTo>
                    <a:pt x="34094" y="13150"/>
                  </a:lnTo>
                  <a:lnTo>
                    <a:pt x="34136" y="12638"/>
                  </a:lnTo>
                  <a:lnTo>
                    <a:pt x="34178" y="12114"/>
                  </a:lnTo>
                  <a:lnTo>
                    <a:pt x="34209" y="11591"/>
                  </a:lnTo>
                  <a:lnTo>
                    <a:pt x="34240" y="11068"/>
                  </a:lnTo>
                  <a:lnTo>
                    <a:pt x="34261" y="10556"/>
                  </a:lnTo>
                  <a:lnTo>
                    <a:pt x="34272" y="10148"/>
                  </a:lnTo>
                  <a:lnTo>
                    <a:pt x="34272" y="9740"/>
                  </a:lnTo>
                  <a:lnTo>
                    <a:pt x="34261" y="9332"/>
                  </a:lnTo>
                  <a:lnTo>
                    <a:pt x="34230" y="8934"/>
                  </a:lnTo>
                  <a:lnTo>
                    <a:pt x="34178" y="8537"/>
                  </a:lnTo>
                  <a:lnTo>
                    <a:pt x="34146" y="8338"/>
                  </a:lnTo>
                  <a:lnTo>
                    <a:pt x="34104" y="8139"/>
                  </a:lnTo>
                  <a:lnTo>
                    <a:pt x="34052" y="7940"/>
                  </a:lnTo>
                  <a:lnTo>
                    <a:pt x="34000" y="7752"/>
                  </a:lnTo>
                  <a:lnTo>
                    <a:pt x="33927" y="7564"/>
                  </a:lnTo>
                  <a:lnTo>
                    <a:pt x="33853" y="7375"/>
                  </a:lnTo>
                  <a:lnTo>
                    <a:pt x="33770" y="7187"/>
                  </a:lnTo>
                  <a:lnTo>
                    <a:pt x="33675" y="6999"/>
                  </a:lnTo>
                  <a:lnTo>
                    <a:pt x="33571" y="6811"/>
                  </a:lnTo>
                  <a:lnTo>
                    <a:pt x="33466" y="6643"/>
                  </a:lnTo>
                  <a:lnTo>
                    <a:pt x="33341" y="6476"/>
                  </a:lnTo>
                  <a:lnTo>
                    <a:pt x="33215" y="6308"/>
                  </a:lnTo>
                  <a:lnTo>
                    <a:pt x="33090" y="6152"/>
                  </a:lnTo>
                  <a:lnTo>
                    <a:pt x="32943" y="6005"/>
                  </a:lnTo>
                  <a:lnTo>
                    <a:pt x="32807" y="5859"/>
                  </a:lnTo>
                  <a:lnTo>
                    <a:pt x="32650" y="5712"/>
                  </a:lnTo>
                  <a:lnTo>
                    <a:pt x="32493" y="5576"/>
                  </a:lnTo>
                  <a:lnTo>
                    <a:pt x="32336" y="5440"/>
                  </a:lnTo>
                  <a:lnTo>
                    <a:pt x="32169" y="5315"/>
                  </a:lnTo>
                  <a:lnTo>
                    <a:pt x="32002" y="5189"/>
                  </a:lnTo>
                  <a:lnTo>
                    <a:pt x="31646" y="4959"/>
                  </a:lnTo>
                  <a:lnTo>
                    <a:pt x="31269" y="4739"/>
                  </a:lnTo>
                  <a:lnTo>
                    <a:pt x="30893" y="4540"/>
                  </a:lnTo>
                  <a:lnTo>
                    <a:pt x="30495" y="4352"/>
                  </a:lnTo>
                  <a:lnTo>
                    <a:pt x="30098" y="4185"/>
                  </a:lnTo>
                  <a:lnTo>
                    <a:pt x="29700" y="4017"/>
                  </a:lnTo>
                  <a:lnTo>
                    <a:pt x="29292" y="3861"/>
                  </a:lnTo>
                  <a:lnTo>
                    <a:pt x="28884" y="3725"/>
                  </a:lnTo>
                  <a:lnTo>
                    <a:pt x="28476" y="3589"/>
                  </a:lnTo>
                  <a:lnTo>
                    <a:pt x="27650" y="3317"/>
                  </a:lnTo>
                  <a:lnTo>
                    <a:pt x="26823" y="3065"/>
                  </a:lnTo>
                  <a:lnTo>
                    <a:pt x="25997" y="2814"/>
                  </a:lnTo>
                  <a:lnTo>
                    <a:pt x="25170" y="2574"/>
                  </a:lnTo>
                  <a:lnTo>
                    <a:pt x="24334" y="2344"/>
                  </a:lnTo>
                  <a:lnTo>
                    <a:pt x="23497" y="2113"/>
                  </a:lnTo>
                  <a:lnTo>
                    <a:pt x="22660" y="1904"/>
                  </a:lnTo>
                  <a:lnTo>
                    <a:pt x="21823" y="1695"/>
                  </a:lnTo>
                  <a:lnTo>
                    <a:pt x="20975" y="1496"/>
                  </a:lnTo>
                  <a:lnTo>
                    <a:pt x="20139" y="1308"/>
                  </a:lnTo>
                  <a:lnTo>
                    <a:pt x="19291" y="1120"/>
                  </a:lnTo>
                  <a:lnTo>
                    <a:pt x="18444" y="952"/>
                  </a:lnTo>
                  <a:lnTo>
                    <a:pt x="17596" y="785"/>
                  </a:lnTo>
                  <a:lnTo>
                    <a:pt x="16749" y="628"/>
                  </a:lnTo>
                  <a:lnTo>
                    <a:pt x="15891" y="482"/>
                  </a:lnTo>
                  <a:lnTo>
                    <a:pt x="15044" y="346"/>
                  </a:lnTo>
                  <a:lnTo>
                    <a:pt x="14542" y="262"/>
                  </a:lnTo>
                  <a:lnTo>
                    <a:pt x="14040" y="199"/>
                  </a:lnTo>
                  <a:lnTo>
                    <a:pt x="13538" y="136"/>
                  </a:lnTo>
                  <a:lnTo>
                    <a:pt x="13025" y="84"/>
                  </a:lnTo>
                  <a:lnTo>
                    <a:pt x="12523" y="42"/>
                  </a:lnTo>
                  <a:lnTo>
                    <a:pt x="12010" y="11"/>
                  </a:lnTo>
                  <a:lnTo>
                    <a:pt x="11508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21;p28">
              <a:extLst>
                <a:ext uri="{FF2B5EF4-FFF2-40B4-BE49-F238E27FC236}">
                  <a16:creationId xmlns:a16="http://schemas.microsoft.com/office/drawing/2014/main" id="{DB8552D6-3B38-4C8B-8C0B-9AD6C742AF78}"/>
                </a:ext>
              </a:extLst>
            </p:cNvPr>
            <p:cNvSpPr/>
            <p:nvPr/>
          </p:nvSpPr>
          <p:spPr>
            <a:xfrm>
              <a:off x="3478107" y="3476621"/>
              <a:ext cx="965600" cy="251875"/>
            </a:xfrm>
            <a:custGeom>
              <a:avLst/>
              <a:gdLst/>
              <a:ahLst/>
              <a:cxnLst/>
              <a:rect l="l" t="t" r="r" b="b"/>
              <a:pathLst>
                <a:path w="38624" h="10075" extrusionOk="0">
                  <a:moveTo>
                    <a:pt x="9510" y="1"/>
                  </a:moveTo>
                  <a:lnTo>
                    <a:pt x="8578" y="22"/>
                  </a:lnTo>
                  <a:lnTo>
                    <a:pt x="7627" y="42"/>
                  </a:lnTo>
                  <a:lnTo>
                    <a:pt x="6664" y="74"/>
                  </a:lnTo>
                  <a:lnTo>
                    <a:pt x="5702" y="105"/>
                  </a:lnTo>
                  <a:lnTo>
                    <a:pt x="4718" y="147"/>
                  </a:lnTo>
                  <a:lnTo>
                    <a:pt x="3724" y="199"/>
                  </a:lnTo>
                  <a:lnTo>
                    <a:pt x="3233" y="231"/>
                  </a:lnTo>
                  <a:lnTo>
                    <a:pt x="2950" y="252"/>
                  </a:lnTo>
                  <a:lnTo>
                    <a:pt x="2647" y="283"/>
                  </a:lnTo>
                  <a:lnTo>
                    <a:pt x="2333" y="335"/>
                  </a:lnTo>
                  <a:lnTo>
                    <a:pt x="2009" y="409"/>
                  </a:lnTo>
                  <a:lnTo>
                    <a:pt x="1695" y="492"/>
                  </a:lnTo>
                  <a:lnTo>
                    <a:pt x="1538" y="555"/>
                  </a:lnTo>
                  <a:lnTo>
                    <a:pt x="1381" y="607"/>
                  </a:lnTo>
                  <a:lnTo>
                    <a:pt x="1235" y="681"/>
                  </a:lnTo>
                  <a:lnTo>
                    <a:pt x="1088" y="754"/>
                  </a:lnTo>
                  <a:lnTo>
                    <a:pt x="952" y="838"/>
                  </a:lnTo>
                  <a:lnTo>
                    <a:pt x="816" y="932"/>
                  </a:lnTo>
                  <a:lnTo>
                    <a:pt x="691" y="1036"/>
                  </a:lnTo>
                  <a:lnTo>
                    <a:pt x="565" y="1141"/>
                  </a:lnTo>
                  <a:lnTo>
                    <a:pt x="461" y="1266"/>
                  </a:lnTo>
                  <a:lnTo>
                    <a:pt x="356" y="1402"/>
                  </a:lnTo>
                  <a:lnTo>
                    <a:pt x="272" y="1538"/>
                  </a:lnTo>
                  <a:lnTo>
                    <a:pt x="189" y="1695"/>
                  </a:lnTo>
                  <a:lnTo>
                    <a:pt x="126" y="1863"/>
                  </a:lnTo>
                  <a:lnTo>
                    <a:pt x="73" y="2041"/>
                  </a:lnTo>
                  <a:lnTo>
                    <a:pt x="32" y="2229"/>
                  </a:lnTo>
                  <a:lnTo>
                    <a:pt x="11" y="2428"/>
                  </a:lnTo>
                  <a:lnTo>
                    <a:pt x="0" y="2647"/>
                  </a:lnTo>
                  <a:lnTo>
                    <a:pt x="0" y="2877"/>
                  </a:lnTo>
                  <a:lnTo>
                    <a:pt x="21" y="2993"/>
                  </a:lnTo>
                  <a:lnTo>
                    <a:pt x="63" y="3108"/>
                  </a:lnTo>
                  <a:lnTo>
                    <a:pt x="115" y="3233"/>
                  </a:lnTo>
                  <a:lnTo>
                    <a:pt x="199" y="3348"/>
                  </a:lnTo>
                  <a:lnTo>
                    <a:pt x="293" y="3463"/>
                  </a:lnTo>
                  <a:lnTo>
                    <a:pt x="419" y="3578"/>
                  </a:lnTo>
                  <a:lnTo>
                    <a:pt x="555" y="3693"/>
                  </a:lnTo>
                  <a:lnTo>
                    <a:pt x="701" y="3819"/>
                  </a:lnTo>
                  <a:lnTo>
                    <a:pt x="879" y="3934"/>
                  </a:lnTo>
                  <a:lnTo>
                    <a:pt x="1067" y="4049"/>
                  </a:lnTo>
                  <a:lnTo>
                    <a:pt x="1266" y="4154"/>
                  </a:lnTo>
                  <a:lnTo>
                    <a:pt x="1486" y="4269"/>
                  </a:lnTo>
                  <a:lnTo>
                    <a:pt x="1726" y="4384"/>
                  </a:lnTo>
                  <a:lnTo>
                    <a:pt x="1977" y="4499"/>
                  </a:lnTo>
                  <a:lnTo>
                    <a:pt x="2521" y="4719"/>
                  </a:lnTo>
                  <a:lnTo>
                    <a:pt x="3118" y="4938"/>
                  </a:lnTo>
                  <a:lnTo>
                    <a:pt x="3756" y="5148"/>
                  </a:lnTo>
                  <a:lnTo>
                    <a:pt x="4446" y="5357"/>
                  </a:lnTo>
                  <a:lnTo>
                    <a:pt x="5179" y="5566"/>
                  </a:lnTo>
                  <a:lnTo>
                    <a:pt x="5942" y="5765"/>
                  </a:lnTo>
                  <a:lnTo>
                    <a:pt x="6737" y="5964"/>
                  </a:lnTo>
                  <a:lnTo>
                    <a:pt x="7564" y="6152"/>
                  </a:lnTo>
                  <a:lnTo>
                    <a:pt x="8411" y="6340"/>
                  </a:lnTo>
                  <a:lnTo>
                    <a:pt x="9279" y="6518"/>
                  </a:lnTo>
                  <a:lnTo>
                    <a:pt x="10158" y="6685"/>
                  </a:lnTo>
                  <a:lnTo>
                    <a:pt x="11058" y="6853"/>
                  </a:lnTo>
                  <a:lnTo>
                    <a:pt x="11957" y="7010"/>
                  </a:lnTo>
                  <a:lnTo>
                    <a:pt x="12868" y="7156"/>
                  </a:lnTo>
                  <a:lnTo>
                    <a:pt x="13767" y="7303"/>
                  </a:lnTo>
                  <a:lnTo>
                    <a:pt x="14667" y="7439"/>
                  </a:lnTo>
                  <a:lnTo>
                    <a:pt x="15556" y="7564"/>
                  </a:lnTo>
                  <a:lnTo>
                    <a:pt x="16435" y="7679"/>
                  </a:lnTo>
                  <a:lnTo>
                    <a:pt x="17293" y="7794"/>
                  </a:lnTo>
                  <a:lnTo>
                    <a:pt x="18130" y="7888"/>
                  </a:lnTo>
                  <a:lnTo>
                    <a:pt x="18946" y="7972"/>
                  </a:lnTo>
                  <a:lnTo>
                    <a:pt x="19730" y="8056"/>
                  </a:lnTo>
                  <a:lnTo>
                    <a:pt x="20473" y="8119"/>
                  </a:lnTo>
                  <a:lnTo>
                    <a:pt x="21184" y="8181"/>
                  </a:lnTo>
                  <a:lnTo>
                    <a:pt x="21843" y="8223"/>
                  </a:lnTo>
                  <a:lnTo>
                    <a:pt x="21791" y="8495"/>
                  </a:lnTo>
                  <a:lnTo>
                    <a:pt x="21749" y="8746"/>
                  </a:lnTo>
                  <a:lnTo>
                    <a:pt x="21749" y="8861"/>
                  </a:lnTo>
                  <a:lnTo>
                    <a:pt x="21749" y="8976"/>
                  </a:lnTo>
                  <a:lnTo>
                    <a:pt x="21760" y="9081"/>
                  </a:lnTo>
                  <a:lnTo>
                    <a:pt x="21770" y="9175"/>
                  </a:lnTo>
                  <a:lnTo>
                    <a:pt x="21791" y="9269"/>
                  </a:lnTo>
                  <a:lnTo>
                    <a:pt x="21822" y="9353"/>
                  </a:lnTo>
                  <a:lnTo>
                    <a:pt x="21854" y="9437"/>
                  </a:lnTo>
                  <a:lnTo>
                    <a:pt x="21896" y="9520"/>
                  </a:lnTo>
                  <a:lnTo>
                    <a:pt x="21938" y="9583"/>
                  </a:lnTo>
                  <a:lnTo>
                    <a:pt x="21990" y="9656"/>
                  </a:lnTo>
                  <a:lnTo>
                    <a:pt x="22042" y="9719"/>
                  </a:lnTo>
                  <a:lnTo>
                    <a:pt x="22105" y="9771"/>
                  </a:lnTo>
                  <a:lnTo>
                    <a:pt x="22178" y="9824"/>
                  </a:lnTo>
                  <a:lnTo>
                    <a:pt x="22251" y="9866"/>
                  </a:lnTo>
                  <a:lnTo>
                    <a:pt x="22325" y="9907"/>
                  </a:lnTo>
                  <a:lnTo>
                    <a:pt x="22408" y="9949"/>
                  </a:lnTo>
                  <a:lnTo>
                    <a:pt x="22597" y="10002"/>
                  </a:lnTo>
                  <a:lnTo>
                    <a:pt x="22795" y="10043"/>
                  </a:lnTo>
                  <a:lnTo>
                    <a:pt x="23025" y="10064"/>
                  </a:lnTo>
                  <a:lnTo>
                    <a:pt x="23266" y="10075"/>
                  </a:lnTo>
                  <a:lnTo>
                    <a:pt x="23517" y="10064"/>
                  </a:lnTo>
                  <a:lnTo>
                    <a:pt x="23789" y="10043"/>
                  </a:lnTo>
                  <a:lnTo>
                    <a:pt x="24082" y="10002"/>
                  </a:lnTo>
                  <a:lnTo>
                    <a:pt x="24385" y="9949"/>
                  </a:lnTo>
                  <a:lnTo>
                    <a:pt x="24699" y="9876"/>
                  </a:lnTo>
                  <a:lnTo>
                    <a:pt x="25024" y="9803"/>
                  </a:lnTo>
                  <a:lnTo>
                    <a:pt x="25369" y="9709"/>
                  </a:lnTo>
                  <a:lnTo>
                    <a:pt x="25725" y="9604"/>
                  </a:lnTo>
                  <a:lnTo>
                    <a:pt x="26080" y="9489"/>
                  </a:lnTo>
                  <a:lnTo>
                    <a:pt x="26457" y="9363"/>
                  </a:lnTo>
                  <a:lnTo>
                    <a:pt x="27220" y="9091"/>
                  </a:lnTo>
                  <a:lnTo>
                    <a:pt x="28005" y="8778"/>
                  </a:lnTo>
                  <a:lnTo>
                    <a:pt x="28811" y="8443"/>
                  </a:lnTo>
                  <a:lnTo>
                    <a:pt x="29637" y="8077"/>
                  </a:lnTo>
                  <a:lnTo>
                    <a:pt x="30463" y="7700"/>
                  </a:lnTo>
                  <a:lnTo>
                    <a:pt x="31279" y="7303"/>
                  </a:lnTo>
                  <a:lnTo>
                    <a:pt x="32095" y="6905"/>
                  </a:lnTo>
                  <a:lnTo>
                    <a:pt x="32890" y="6508"/>
                  </a:lnTo>
                  <a:lnTo>
                    <a:pt x="33665" y="6100"/>
                  </a:lnTo>
                  <a:lnTo>
                    <a:pt x="34407" y="5713"/>
                  </a:lnTo>
                  <a:lnTo>
                    <a:pt x="35778" y="4970"/>
                  </a:lnTo>
                  <a:lnTo>
                    <a:pt x="36939" y="4321"/>
                  </a:lnTo>
                  <a:lnTo>
                    <a:pt x="37839" y="3809"/>
                  </a:lnTo>
                  <a:lnTo>
                    <a:pt x="38623" y="3348"/>
                  </a:lnTo>
                  <a:lnTo>
                    <a:pt x="38466" y="3296"/>
                  </a:lnTo>
                  <a:lnTo>
                    <a:pt x="38006" y="3170"/>
                  </a:lnTo>
                  <a:lnTo>
                    <a:pt x="37232" y="2961"/>
                  </a:lnTo>
                  <a:lnTo>
                    <a:pt x="36175" y="2689"/>
                  </a:lnTo>
                  <a:lnTo>
                    <a:pt x="35537" y="2543"/>
                  </a:lnTo>
                  <a:lnTo>
                    <a:pt x="34826" y="2386"/>
                  </a:lnTo>
                  <a:lnTo>
                    <a:pt x="34052" y="2218"/>
                  </a:lnTo>
                  <a:lnTo>
                    <a:pt x="33204" y="2041"/>
                  </a:lnTo>
                  <a:lnTo>
                    <a:pt x="32294" y="1863"/>
                  </a:lnTo>
                  <a:lnTo>
                    <a:pt x="31321" y="1685"/>
                  </a:lnTo>
                  <a:lnTo>
                    <a:pt x="30275" y="1507"/>
                  </a:lnTo>
                  <a:lnTo>
                    <a:pt x="29166" y="1329"/>
                  </a:lnTo>
                  <a:lnTo>
                    <a:pt x="28005" y="1162"/>
                  </a:lnTo>
                  <a:lnTo>
                    <a:pt x="26771" y="994"/>
                  </a:lnTo>
                  <a:lnTo>
                    <a:pt x="25484" y="827"/>
                  </a:lnTo>
                  <a:lnTo>
                    <a:pt x="24134" y="681"/>
                  </a:lnTo>
                  <a:lnTo>
                    <a:pt x="22733" y="534"/>
                  </a:lnTo>
                  <a:lnTo>
                    <a:pt x="21268" y="409"/>
                  </a:lnTo>
                  <a:lnTo>
                    <a:pt x="19741" y="294"/>
                  </a:lnTo>
                  <a:lnTo>
                    <a:pt x="18171" y="199"/>
                  </a:lnTo>
                  <a:lnTo>
                    <a:pt x="16540" y="116"/>
                  </a:lnTo>
                  <a:lnTo>
                    <a:pt x="14855" y="53"/>
                  </a:lnTo>
                  <a:lnTo>
                    <a:pt x="13129" y="11"/>
                  </a:lnTo>
                  <a:lnTo>
                    <a:pt x="1134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22;p28">
              <a:extLst>
                <a:ext uri="{FF2B5EF4-FFF2-40B4-BE49-F238E27FC236}">
                  <a16:creationId xmlns:a16="http://schemas.microsoft.com/office/drawing/2014/main" id="{71C22F64-C3F4-D66B-8941-69242765DC5D}"/>
                </a:ext>
              </a:extLst>
            </p:cNvPr>
            <p:cNvSpPr/>
            <p:nvPr/>
          </p:nvSpPr>
          <p:spPr>
            <a:xfrm>
              <a:off x="1884850" y="3148450"/>
              <a:ext cx="650725" cy="569375"/>
            </a:xfrm>
            <a:custGeom>
              <a:avLst/>
              <a:gdLst/>
              <a:ahLst/>
              <a:cxnLst/>
              <a:rect l="l" t="t" r="r" b="b"/>
              <a:pathLst>
                <a:path w="26029" h="22775" extrusionOk="0">
                  <a:moveTo>
                    <a:pt x="15985" y="0"/>
                  </a:moveTo>
                  <a:lnTo>
                    <a:pt x="1" y="3871"/>
                  </a:lnTo>
                  <a:lnTo>
                    <a:pt x="1" y="4185"/>
                  </a:lnTo>
                  <a:lnTo>
                    <a:pt x="22" y="5074"/>
                  </a:lnTo>
                  <a:lnTo>
                    <a:pt x="74" y="6497"/>
                  </a:lnTo>
                  <a:lnTo>
                    <a:pt x="116" y="7396"/>
                  </a:lnTo>
                  <a:lnTo>
                    <a:pt x="168" y="8422"/>
                  </a:lnTo>
                  <a:lnTo>
                    <a:pt x="241" y="9551"/>
                  </a:lnTo>
                  <a:lnTo>
                    <a:pt x="335" y="10786"/>
                  </a:lnTo>
                  <a:lnTo>
                    <a:pt x="440" y="12114"/>
                  </a:lnTo>
                  <a:lnTo>
                    <a:pt x="566" y="13548"/>
                  </a:lnTo>
                  <a:lnTo>
                    <a:pt x="723" y="15064"/>
                  </a:lnTo>
                  <a:lnTo>
                    <a:pt x="900" y="16665"/>
                  </a:lnTo>
                  <a:lnTo>
                    <a:pt x="1099" y="18339"/>
                  </a:lnTo>
                  <a:lnTo>
                    <a:pt x="1340" y="20086"/>
                  </a:lnTo>
                  <a:lnTo>
                    <a:pt x="2093" y="20274"/>
                  </a:lnTo>
                  <a:lnTo>
                    <a:pt x="2846" y="20462"/>
                  </a:lnTo>
                  <a:lnTo>
                    <a:pt x="3610" y="20640"/>
                  </a:lnTo>
                  <a:lnTo>
                    <a:pt x="4363" y="20808"/>
                  </a:lnTo>
                  <a:lnTo>
                    <a:pt x="5127" y="20975"/>
                  </a:lnTo>
                  <a:lnTo>
                    <a:pt x="5890" y="21132"/>
                  </a:lnTo>
                  <a:lnTo>
                    <a:pt x="6654" y="21278"/>
                  </a:lnTo>
                  <a:lnTo>
                    <a:pt x="7418" y="21425"/>
                  </a:lnTo>
                  <a:lnTo>
                    <a:pt x="8192" y="21550"/>
                  </a:lnTo>
                  <a:lnTo>
                    <a:pt x="8956" y="21686"/>
                  </a:lnTo>
                  <a:lnTo>
                    <a:pt x="9730" y="21802"/>
                  </a:lnTo>
                  <a:lnTo>
                    <a:pt x="10493" y="21917"/>
                  </a:lnTo>
                  <a:lnTo>
                    <a:pt x="11267" y="22021"/>
                  </a:lnTo>
                  <a:lnTo>
                    <a:pt x="12042" y="22126"/>
                  </a:lnTo>
                  <a:lnTo>
                    <a:pt x="12816" y="22220"/>
                  </a:lnTo>
                  <a:lnTo>
                    <a:pt x="13590" y="22304"/>
                  </a:lnTo>
                  <a:lnTo>
                    <a:pt x="14364" y="22377"/>
                  </a:lnTo>
                  <a:lnTo>
                    <a:pt x="15138" y="22450"/>
                  </a:lnTo>
                  <a:lnTo>
                    <a:pt x="15912" y="22513"/>
                  </a:lnTo>
                  <a:lnTo>
                    <a:pt x="16686" y="22576"/>
                  </a:lnTo>
                  <a:lnTo>
                    <a:pt x="17471" y="22628"/>
                  </a:lnTo>
                  <a:lnTo>
                    <a:pt x="18245" y="22670"/>
                  </a:lnTo>
                  <a:lnTo>
                    <a:pt x="19019" y="22701"/>
                  </a:lnTo>
                  <a:lnTo>
                    <a:pt x="19804" y="22733"/>
                  </a:lnTo>
                  <a:lnTo>
                    <a:pt x="20578" y="22753"/>
                  </a:lnTo>
                  <a:lnTo>
                    <a:pt x="21363" y="22764"/>
                  </a:lnTo>
                  <a:lnTo>
                    <a:pt x="22137" y="22774"/>
                  </a:lnTo>
                  <a:lnTo>
                    <a:pt x="22921" y="22774"/>
                  </a:lnTo>
                  <a:lnTo>
                    <a:pt x="23695" y="22764"/>
                  </a:lnTo>
                  <a:lnTo>
                    <a:pt x="24470" y="22753"/>
                  </a:lnTo>
                  <a:lnTo>
                    <a:pt x="25254" y="22733"/>
                  </a:lnTo>
                  <a:lnTo>
                    <a:pt x="26028" y="22701"/>
                  </a:lnTo>
                  <a:lnTo>
                    <a:pt x="25411" y="21540"/>
                  </a:lnTo>
                  <a:lnTo>
                    <a:pt x="24804" y="20389"/>
                  </a:lnTo>
                  <a:lnTo>
                    <a:pt x="24218" y="19259"/>
                  </a:lnTo>
                  <a:lnTo>
                    <a:pt x="23664" y="18151"/>
                  </a:lnTo>
                  <a:lnTo>
                    <a:pt x="23120" y="17052"/>
                  </a:lnTo>
                  <a:lnTo>
                    <a:pt x="22597" y="15975"/>
                  </a:lnTo>
                  <a:lnTo>
                    <a:pt x="22095" y="14928"/>
                  </a:lnTo>
                  <a:lnTo>
                    <a:pt x="21614" y="13893"/>
                  </a:lnTo>
                  <a:lnTo>
                    <a:pt x="21143" y="12888"/>
                  </a:lnTo>
                  <a:lnTo>
                    <a:pt x="20704" y="11916"/>
                  </a:lnTo>
                  <a:lnTo>
                    <a:pt x="20285" y="10964"/>
                  </a:lnTo>
                  <a:lnTo>
                    <a:pt x="19877" y="10043"/>
                  </a:lnTo>
                  <a:lnTo>
                    <a:pt x="19134" y="8296"/>
                  </a:lnTo>
                  <a:lnTo>
                    <a:pt x="18475" y="6674"/>
                  </a:lnTo>
                  <a:lnTo>
                    <a:pt x="17889" y="5210"/>
                  </a:lnTo>
                  <a:lnTo>
                    <a:pt x="17377" y="3892"/>
                  </a:lnTo>
                  <a:lnTo>
                    <a:pt x="16948" y="2752"/>
                  </a:lnTo>
                  <a:lnTo>
                    <a:pt x="16603" y="1789"/>
                  </a:lnTo>
                  <a:lnTo>
                    <a:pt x="16331" y="1025"/>
                  </a:lnTo>
                  <a:lnTo>
                    <a:pt x="16132" y="460"/>
                  </a:lnTo>
                  <a:lnTo>
                    <a:pt x="15985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23;p28">
              <a:extLst>
                <a:ext uri="{FF2B5EF4-FFF2-40B4-BE49-F238E27FC236}">
                  <a16:creationId xmlns:a16="http://schemas.microsoft.com/office/drawing/2014/main" id="{C50C709A-CC39-6737-276C-EF29479C6EDF}"/>
                </a:ext>
              </a:extLst>
            </p:cNvPr>
            <p:cNvSpPr/>
            <p:nvPr/>
          </p:nvSpPr>
          <p:spPr>
            <a:xfrm>
              <a:off x="2082050" y="4176000"/>
              <a:ext cx="1332275" cy="1069700"/>
            </a:xfrm>
            <a:custGeom>
              <a:avLst/>
              <a:gdLst/>
              <a:ahLst/>
              <a:cxnLst/>
              <a:rect l="l" t="t" r="r" b="b"/>
              <a:pathLst>
                <a:path w="53291" h="42788" extrusionOk="0">
                  <a:moveTo>
                    <a:pt x="30160" y="1"/>
                  </a:moveTo>
                  <a:lnTo>
                    <a:pt x="29282" y="398"/>
                  </a:lnTo>
                  <a:lnTo>
                    <a:pt x="28392" y="775"/>
                  </a:lnTo>
                  <a:lnTo>
                    <a:pt x="27493" y="1151"/>
                  </a:lnTo>
                  <a:lnTo>
                    <a:pt x="26593" y="1507"/>
                  </a:lnTo>
                  <a:lnTo>
                    <a:pt x="25683" y="1842"/>
                  </a:lnTo>
                  <a:lnTo>
                    <a:pt x="24773" y="2166"/>
                  </a:lnTo>
                  <a:lnTo>
                    <a:pt x="23863" y="2480"/>
                  </a:lnTo>
                  <a:lnTo>
                    <a:pt x="22942" y="2783"/>
                  </a:lnTo>
                  <a:lnTo>
                    <a:pt x="22011" y="3066"/>
                  </a:lnTo>
                  <a:lnTo>
                    <a:pt x="21080" y="3338"/>
                  </a:lnTo>
                  <a:lnTo>
                    <a:pt x="20149" y="3589"/>
                  </a:lnTo>
                  <a:lnTo>
                    <a:pt x="19207" y="3840"/>
                  </a:lnTo>
                  <a:lnTo>
                    <a:pt x="18266" y="4060"/>
                  </a:lnTo>
                  <a:lnTo>
                    <a:pt x="17324" y="4279"/>
                  </a:lnTo>
                  <a:lnTo>
                    <a:pt x="16372" y="4478"/>
                  </a:lnTo>
                  <a:lnTo>
                    <a:pt x="15431" y="4656"/>
                  </a:lnTo>
                  <a:lnTo>
                    <a:pt x="14468" y="4834"/>
                  </a:lnTo>
                  <a:lnTo>
                    <a:pt x="13516" y="4980"/>
                  </a:lnTo>
                  <a:lnTo>
                    <a:pt x="12554" y="5127"/>
                  </a:lnTo>
                  <a:lnTo>
                    <a:pt x="11602" y="5252"/>
                  </a:lnTo>
                  <a:lnTo>
                    <a:pt x="10640" y="5367"/>
                  </a:lnTo>
                  <a:lnTo>
                    <a:pt x="9677" y="5461"/>
                  </a:lnTo>
                  <a:lnTo>
                    <a:pt x="8704" y="5545"/>
                  </a:lnTo>
                  <a:lnTo>
                    <a:pt x="7742" y="5608"/>
                  </a:lnTo>
                  <a:lnTo>
                    <a:pt x="6779" y="5671"/>
                  </a:lnTo>
                  <a:lnTo>
                    <a:pt x="5806" y="5702"/>
                  </a:lnTo>
                  <a:lnTo>
                    <a:pt x="4834" y="5733"/>
                  </a:lnTo>
                  <a:lnTo>
                    <a:pt x="2898" y="5733"/>
                  </a:lnTo>
                  <a:lnTo>
                    <a:pt x="1936" y="5712"/>
                  </a:lnTo>
                  <a:lnTo>
                    <a:pt x="963" y="5681"/>
                  </a:lnTo>
                  <a:lnTo>
                    <a:pt x="0" y="5629"/>
                  </a:lnTo>
                  <a:lnTo>
                    <a:pt x="534" y="7010"/>
                  </a:lnTo>
                  <a:lnTo>
                    <a:pt x="806" y="7700"/>
                  </a:lnTo>
                  <a:lnTo>
                    <a:pt x="1088" y="8391"/>
                  </a:lnTo>
                  <a:lnTo>
                    <a:pt x="1298" y="8893"/>
                  </a:lnTo>
                  <a:lnTo>
                    <a:pt x="1517" y="9395"/>
                  </a:lnTo>
                  <a:lnTo>
                    <a:pt x="1748" y="9897"/>
                  </a:lnTo>
                  <a:lnTo>
                    <a:pt x="1978" y="10399"/>
                  </a:lnTo>
                  <a:lnTo>
                    <a:pt x="2469" y="11403"/>
                  </a:lnTo>
                  <a:lnTo>
                    <a:pt x="2982" y="12397"/>
                  </a:lnTo>
                  <a:lnTo>
                    <a:pt x="3515" y="13401"/>
                  </a:lnTo>
                  <a:lnTo>
                    <a:pt x="4080" y="14385"/>
                  </a:lnTo>
                  <a:lnTo>
                    <a:pt x="4666" y="15379"/>
                  </a:lnTo>
                  <a:lnTo>
                    <a:pt x="5273" y="16352"/>
                  </a:lnTo>
                  <a:lnTo>
                    <a:pt x="5911" y="17335"/>
                  </a:lnTo>
                  <a:lnTo>
                    <a:pt x="6560" y="18297"/>
                  </a:lnTo>
                  <a:lnTo>
                    <a:pt x="7229" y="19260"/>
                  </a:lnTo>
                  <a:lnTo>
                    <a:pt x="7920" y="20201"/>
                  </a:lnTo>
                  <a:lnTo>
                    <a:pt x="8631" y="21143"/>
                  </a:lnTo>
                  <a:lnTo>
                    <a:pt x="9363" y="22074"/>
                  </a:lnTo>
                  <a:lnTo>
                    <a:pt x="10106" y="22994"/>
                  </a:lnTo>
                  <a:lnTo>
                    <a:pt x="10859" y="23905"/>
                  </a:lnTo>
                  <a:lnTo>
                    <a:pt x="11644" y="24804"/>
                  </a:lnTo>
                  <a:lnTo>
                    <a:pt x="12428" y="25683"/>
                  </a:lnTo>
                  <a:lnTo>
                    <a:pt x="13234" y="26551"/>
                  </a:lnTo>
                  <a:lnTo>
                    <a:pt x="14050" y="27409"/>
                  </a:lnTo>
                  <a:lnTo>
                    <a:pt x="14876" y="28246"/>
                  </a:lnTo>
                  <a:lnTo>
                    <a:pt x="15713" y="29072"/>
                  </a:lnTo>
                  <a:lnTo>
                    <a:pt x="16561" y="29878"/>
                  </a:lnTo>
                  <a:lnTo>
                    <a:pt x="17418" y="30663"/>
                  </a:lnTo>
                  <a:lnTo>
                    <a:pt x="18287" y="31437"/>
                  </a:lnTo>
                  <a:lnTo>
                    <a:pt x="19165" y="32190"/>
                  </a:lnTo>
                  <a:lnTo>
                    <a:pt x="20044" y="32922"/>
                  </a:lnTo>
                  <a:lnTo>
                    <a:pt x="20933" y="33634"/>
                  </a:lnTo>
                  <a:lnTo>
                    <a:pt x="21823" y="34324"/>
                  </a:lnTo>
                  <a:lnTo>
                    <a:pt x="22722" y="34994"/>
                  </a:lnTo>
                  <a:lnTo>
                    <a:pt x="23622" y="35642"/>
                  </a:lnTo>
                  <a:lnTo>
                    <a:pt x="24522" y="36270"/>
                  </a:lnTo>
                  <a:lnTo>
                    <a:pt x="25421" y="36866"/>
                  </a:lnTo>
                  <a:lnTo>
                    <a:pt x="26331" y="37442"/>
                  </a:lnTo>
                  <a:lnTo>
                    <a:pt x="27231" y="37996"/>
                  </a:lnTo>
                  <a:lnTo>
                    <a:pt x="28141" y="38519"/>
                  </a:lnTo>
                  <a:lnTo>
                    <a:pt x="29041" y="39021"/>
                  </a:lnTo>
                  <a:lnTo>
                    <a:pt x="29941" y="39492"/>
                  </a:lnTo>
                  <a:lnTo>
                    <a:pt x="30840" y="39931"/>
                  </a:lnTo>
                  <a:lnTo>
                    <a:pt x="31729" y="40339"/>
                  </a:lnTo>
                  <a:lnTo>
                    <a:pt x="32179" y="40538"/>
                  </a:lnTo>
                  <a:lnTo>
                    <a:pt x="32619" y="40726"/>
                  </a:lnTo>
                  <a:lnTo>
                    <a:pt x="33069" y="40904"/>
                  </a:lnTo>
                  <a:lnTo>
                    <a:pt x="33508" y="41082"/>
                  </a:lnTo>
                  <a:lnTo>
                    <a:pt x="33947" y="41249"/>
                  </a:lnTo>
                  <a:lnTo>
                    <a:pt x="34376" y="41406"/>
                  </a:lnTo>
                  <a:lnTo>
                    <a:pt x="34816" y="41553"/>
                  </a:lnTo>
                  <a:lnTo>
                    <a:pt x="35244" y="41689"/>
                  </a:lnTo>
                  <a:lnTo>
                    <a:pt x="35684" y="41825"/>
                  </a:lnTo>
                  <a:lnTo>
                    <a:pt x="36113" y="41950"/>
                  </a:lnTo>
                  <a:lnTo>
                    <a:pt x="36531" y="42065"/>
                  </a:lnTo>
                  <a:lnTo>
                    <a:pt x="36960" y="42170"/>
                  </a:lnTo>
                  <a:lnTo>
                    <a:pt x="37379" y="42275"/>
                  </a:lnTo>
                  <a:lnTo>
                    <a:pt x="37797" y="42369"/>
                  </a:lnTo>
                  <a:lnTo>
                    <a:pt x="38215" y="42452"/>
                  </a:lnTo>
                  <a:lnTo>
                    <a:pt x="38634" y="42526"/>
                  </a:lnTo>
                  <a:lnTo>
                    <a:pt x="39042" y="42588"/>
                  </a:lnTo>
                  <a:lnTo>
                    <a:pt x="39450" y="42641"/>
                  </a:lnTo>
                  <a:lnTo>
                    <a:pt x="39858" y="42693"/>
                  </a:lnTo>
                  <a:lnTo>
                    <a:pt x="40255" y="42724"/>
                  </a:lnTo>
                  <a:lnTo>
                    <a:pt x="40653" y="42756"/>
                  </a:lnTo>
                  <a:lnTo>
                    <a:pt x="41050" y="42777"/>
                  </a:lnTo>
                  <a:lnTo>
                    <a:pt x="41438" y="42787"/>
                  </a:lnTo>
                  <a:lnTo>
                    <a:pt x="41825" y="42787"/>
                  </a:lnTo>
                  <a:lnTo>
                    <a:pt x="42212" y="42777"/>
                  </a:lnTo>
                  <a:lnTo>
                    <a:pt x="42588" y="42756"/>
                  </a:lnTo>
                  <a:lnTo>
                    <a:pt x="42965" y="42724"/>
                  </a:lnTo>
                  <a:lnTo>
                    <a:pt x="43341" y="42683"/>
                  </a:lnTo>
                  <a:lnTo>
                    <a:pt x="43708" y="42641"/>
                  </a:lnTo>
                  <a:lnTo>
                    <a:pt x="44074" y="42578"/>
                  </a:lnTo>
                  <a:lnTo>
                    <a:pt x="44429" y="42515"/>
                  </a:lnTo>
                  <a:lnTo>
                    <a:pt x="44785" y="42432"/>
                  </a:lnTo>
                  <a:lnTo>
                    <a:pt x="45141" y="42337"/>
                  </a:lnTo>
                  <a:lnTo>
                    <a:pt x="45486" y="42243"/>
                  </a:lnTo>
                  <a:lnTo>
                    <a:pt x="45821" y="42128"/>
                  </a:lnTo>
                  <a:lnTo>
                    <a:pt x="46156" y="42013"/>
                  </a:lnTo>
                  <a:lnTo>
                    <a:pt x="46490" y="41877"/>
                  </a:lnTo>
                  <a:lnTo>
                    <a:pt x="46815" y="41741"/>
                  </a:lnTo>
                  <a:lnTo>
                    <a:pt x="47139" y="41584"/>
                  </a:lnTo>
                  <a:lnTo>
                    <a:pt x="47453" y="41417"/>
                  </a:lnTo>
                  <a:lnTo>
                    <a:pt x="47756" y="41249"/>
                  </a:lnTo>
                  <a:lnTo>
                    <a:pt x="48059" y="41061"/>
                  </a:lnTo>
                  <a:lnTo>
                    <a:pt x="48363" y="40862"/>
                  </a:lnTo>
                  <a:lnTo>
                    <a:pt x="48656" y="40653"/>
                  </a:lnTo>
                  <a:lnTo>
                    <a:pt x="48938" y="40433"/>
                  </a:lnTo>
                  <a:lnTo>
                    <a:pt x="49221" y="40203"/>
                  </a:lnTo>
                  <a:lnTo>
                    <a:pt x="49503" y="39963"/>
                  </a:lnTo>
                  <a:lnTo>
                    <a:pt x="49765" y="39701"/>
                  </a:lnTo>
                  <a:lnTo>
                    <a:pt x="50026" y="39440"/>
                  </a:lnTo>
                  <a:lnTo>
                    <a:pt x="50277" y="39178"/>
                  </a:lnTo>
                  <a:lnTo>
                    <a:pt x="50518" y="38917"/>
                  </a:lnTo>
                  <a:lnTo>
                    <a:pt x="50748" y="38655"/>
                  </a:lnTo>
                  <a:lnTo>
                    <a:pt x="50957" y="38383"/>
                  </a:lnTo>
                  <a:lnTo>
                    <a:pt x="51166" y="38111"/>
                  </a:lnTo>
                  <a:lnTo>
                    <a:pt x="51365" y="37850"/>
                  </a:lnTo>
                  <a:lnTo>
                    <a:pt x="51554" y="37578"/>
                  </a:lnTo>
                  <a:lnTo>
                    <a:pt x="51721" y="37306"/>
                  </a:lnTo>
                  <a:lnTo>
                    <a:pt x="51888" y="37034"/>
                  </a:lnTo>
                  <a:lnTo>
                    <a:pt x="52045" y="36762"/>
                  </a:lnTo>
                  <a:lnTo>
                    <a:pt x="52192" y="36479"/>
                  </a:lnTo>
                  <a:lnTo>
                    <a:pt x="52328" y="36207"/>
                  </a:lnTo>
                  <a:lnTo>
                    <a:pt x="52453" y="35925"/>
                  </a:lnTo>
                  <a:lnTo>
                    <a:pt x="52568" y="35653"/>
                  </a:lnTo>
                  <a:lnTo>
                    <a:pt x="52673" y="35370"/>
                  </a:lnTo>
                  <a:lnTo>
                    <a:pt x="52778" y="35088"/>
                  </a:lnTo>
                  <a:lnTo>
                    <a:pt x="52861" y="34805"/>
                  </a:lnTo>
                  <a:lnTo>
                    <a:pt x="52945" y="34523"/>
                  </a:lnTo>
                  <a:lnTo>
                    <a:pt x="53018" y="34240"/>
                  </a:lnTo>
                  <a:lnTo>
                    <a:pt x="53081" y="33958"/>
                  </a:lnTo>
                  <a:lnTo>
                    <a:pt x="53133" y="33665"/>
                  </a:lnTo>
                  <a:lnTo>
                    <a:pt x="53186" y="33383"/>
                  </a:lnTo>
                  <a:lnTo>
                    <a:pt x="53217" y="33100"/>
                  </a:lnTo>
                  <a:lnTo>
                    <a:pt x="53248" y="32807"/>
                  </a:lnTo>
                  <a:lnTo>
                    <a:pt x="53269" y="32525"/>
                  </a:lnTo>
                  <a:lnTo>
                    <a:pt x="53280" y="32232"/>
                  </a:lnTo>
                  <a:lnTo>
                    <a:pt x="53290" y="31939"/>
                  </a:lnTo>
                  <a:lnTo>
                    <a:pt x="53280" y="31656"/>
                  </a:lnTo>
                  <a:lnTo>
                    <a:pt x="53269" y="31364"/>
                  </a:lnTo>
                  <a:lnTo>
                    <a:pt x="53259" y="31071"/>
                  </a:lnTo>
                  <a:lnTo>
                    <a:pt x="53227" y="30778"/>
                  </a:lnTo>
                  <a:lnTo>
                    <a:pt x="53196" y="30485"/>
                  </a:lnTo>
                  <a:lnTo>
                    <a:pt x="53154" y="30192"/>
                  </a:lnTo>
                  <a:lnTo>
                    <a:pt x="53112" y="29899"/>
                  </a:lnTo>
                  <a:lnTo>
                    <a:pt x="53060" y="29606"/>
                  </a:lnTo>
                  <a:lnTo>
                    <a:pt x="52997" y="29313"/>
                  </a:lnTo>
                  <a:lnTo>
                    <a:pt x="52934" y="29020"/>
                  </a:lnTo>
                  <a:lnTo>
                    <a:pt x="52778" y="28434"/>
                  </a:lnTo>
                  <a:lnTo>
                    <a:pt x="52600" y="27838"/>
                  </a:lnTo>
                  <a:lnTo>
                    <a:pt x="52390" y="27252"/>
                  </a:lnTo>
                  <a:lnTo>
                    <a:pt x="52160" y="26656"/>
                  </a:lnTo>
                  <a:lnTo>
                    <a:pt x="51909" y="26070"/>
                  </a:lnTo>
                  <a:lnTo>
                    <a:pt x="51648" y="25474"/>
                  </a:lnTo>
                  <a:lnTo>
                    <a:pt x="51355" y="24878"/>
                  </a:lnTo>
                  <a:lnTo>
                    <a:pt x="51041" y="24292"/>
                  </a:lnTo>
                  <a:lnTo>
                    <a:pt x="50706" y="23706"/>
                  </a:lnTo>
                  <a:lnTo>
                    <a:pt x="50361" y="23110"/>
                  </a:lnTo>
                  <a:lnTo>
                    <a:pt x="49995" y="22524"/>
                  </a:lnTo>
                  <a:lnTo>
                    <a:pt x="49618" y="21938"/>
                  </a:lnTo>
                  <a:lnTo>
                    <a:pt x="49221" y="21352"/>
                  </a:lnTo>
                  <a:lnTo>
                    <a:pt x="48813" y="20777"/>
                  </a:lnTo>
                  <a:lnTo>
                    <a:pt x="48394" y="20191"/>
                  </a:lnTo>
                  <a:lnTo>
                    <a:pt x="47955" y="19615"/>
                  </a:lnTo>
                  <a:lnTo>
                    <a:pt x="47516" y="19040"/>
                  </a:lnTo>
                  <a:lnTo>
                    <a:pt x="47055" y="18465"/>
                  </a:lnTo>
                  <a:lnTo>
                    <a:pt x="46595" y="17900"/>
                  </a:lnTo>
                  <a:lnTo>
                    <a:pt x="46114" y="17335"/>
                  </a:lnTo>
                  <a:lnTo>
                    <a:pt x="45643" y="16770"/>
                  </a:lnTo>
                  <a:lnTo>
                    <a:pt x="45151" y="16216"/>
                  </a:lnTo>
                  <a:lnTo>
                    <a:pt x="44660" y="15661"/>
                  </a:lnTo>
                  <a:lnTo>
                    <a:pt x="43666" y="14573"/>
                  </a:lnTo>
                  <a:lnTo>
                    <a:pt x="42661" y="13506"/>
                  </a:lnTo>
                  <a:lnTo>
                    <a:pt x="41657" y="12450"/>
                  </a:lnTo>
                  <a:lnTo>
                    <a:pt x="40663" y="11424"/>
                  </a:lnTo>
                  <a:lnTo>
                    <a:pt x="39680" y="10430"/>
                  </a:lnTo>
                  <a:lnTo>
                    <a:pt x="37776" y="8516"/>
                  </a:lnTo>
                  <a:lnTo>
                    <a:pt x="36876" y="7606"/>
                  </a:lnTo>
                  <a:lnTo>
                    <a:pt x="36019" y="6727"/>
                  </a:lnTo>
                  <a:lnTo>
                    <a:pt x="35224" y="5890"/>
                  </a:lnTo>
                  <a:lnTo>
                    <a:pt x="34481" y="5095"/>
                  </a:lnTo>
                  <a:lnTo>
                    <a:pt x="33916" y="4468"/>
                  </a:lnTo>
                  <a:lnTo>
                    <a:pt x="33361" y="3840"/>
                  </a:lnTo>
                  <a:lnTo>
                    <a:pt x="32807" y="3212"/>
                  </a:lnTo>
                  <a:lnTo>
                    <a:pt x="32273" y="2574"/>
                  </a:lnTo>
                  <a:lnTo>
                    <a:pt x="31729" y="1936"/>
                  </a:lnTo>
                  <a:lnTo>
                    <a:pt x="31206" y="1298"/>
                  </a:lnTo>
                  <a:lnTo>
                    <a:pt x="30683" y="649"/>
                  </a:lnTo>
                  <a:lnTo>
                    <a:pt x="3016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4;p28">
              <a:extLst>
                <a:ext uri="{FF2B5EF4-FFF2-40B4-BE49-F238E27FC236}">
                  <a16:creationId xmlns:a16="http://schemas.microsoft.com/office/drawing/2014/main" id="{3449C87D-BE6E-E90B-137E-C6955062FCB1}"/>
                </a:ext>
              </a:extLst>
            </p:cNvPr>
            <p:cNvSpPr/>
            <p:nvPr/>
          </p:nvSpPr>
          <p:spPr>
            <a:xfrm>
              <a:off x="1918325" y="3650575"/>
              <a:ext cx="917750" cy="668775"/>
            </a:xfrm>
            <a:custGeom>
              <a:avLst/>
              <a:gdLst/>
              <a:ahLst/>
              <a:cxnLst/>
              <a:rect l="l" t="t" r="r" b="b"/>
              <a:pathLst>
                <a:path w="36710" h="26751" extrusionOk="0">
                  <a:moveTo>
                    <a:pt x="1" y="1"/>
                  </a:moveTo>
                  <a:lnTo>
                    <a:pt x="210" y="1476"/>
                  </a:lnTo>
                  <a:lnTo>
                    <a:pt x="440" y="2993"/>
                  </a:lnTo>
                  <a:lnTo>
                    <a:pt x="702" y="4541"/>
                  </a:lnTo>
                  <a:lnTo>
                    <a:pt x="984" y="6121"/>
                  </a:lnTo>
                  <a:lnTo>
                    <a:pt x="1287" y="7742"/>
                  </a:lnTo>
                  <a:lnTo>
                    <a:pt x="1612" y="9385"/>
                  </a:lnTo>
                  <a:lnTo>
                    <a:pt x="1978" y="11048"/>
                  </a:lnTo>
                  <a:lnTo>
                    <a:pt x="2355" y="12732"/>
                  </a:lnTo>
                  <a:lnTo>
                    <a:pt x="2773" y="14448"/>
                  </a:lnTo>
                  <a:lnTo>
                    <a:pt x="2993" y="15306"/>
                  </a:lnTo>
                  <a:lnTo>
                    <a:pt x="3212" y="16164"/>
                  </a:lnTo>
                  <a:lnTo>
                    <a:pt x="3442" y="17032"/>
                  </a:lnTo>
                  <a:lnTo>
                    <a:pt x="3683" y="17900"/>
                  </a:lnTo>
                  <a:lnTo>
                    <a:pt x="3934" y="18768"/>
                  </a:lnTo>
                  <a:lnTo>
                    <a:pt x="4196" y="19647"/>
                  </a:lnTo>
                  <a:lnTo>
                    <a:pt x="4457" y="20515"/>
                  </a:lnTo>
                  <a:lnTo>
                    <a:pt x="4729" y="21394"/>
                  </a:lnTo>
                  <a:lnTo>
                    <a:pt x="5012" y="22262"/>
                  </a:lnTo>
                  <a:lnTo>
                    <a:pt x="5305" y="23141"/>
                  </a:lnTo>
                  <a:lnTo>
                    <a:pt x="5598" y="24020"/>
                  </a:lnTo>
                  <a:lnTo>
                    <a:pt x="5901" y="24899"/>
                  </a:lnTo>
                  <a:lnTo>
                    <a:pt x="6225" y="25767"/>
                  </a:lnTo>
                  <a:lnTo>
                    <a:pt x="6549" y="26646"/>
                  </a:lnTo>
                  <a:lnTo>
                    <a:pt x="7512" y="26698"/>
                  </a:lnTo>
                  <a:lnTo>
                    <a:pt x="8485" y="26729"/>
                  </a:lnTo>
                  <a:lnTo>
                    <a:pt x="9447" y="26750"/>
                  </a:lnTo>
                  <a:lnTo>
                    <a:pt x="11383" y="26750"/>
                  </a:lnTo>
                  <a:lnTo>
                    <a:pt x="12355" y="26719"/>
                  </a:lnTo>
                  <a:lnTo>
                    <a:pt x="13328" y="26688"/>
                  </a:lnTo>
                  <a:lnTo>
                    <a:pt x="14291" y="26625"/>
                  </a:lnTo>
                  <a:lnTo>
                    <a:pt x="15253" y="26562"/>
                  </a:lnTo>
                  <a:lnTo>
                    <a:pt x="16226" y="26478"/>
                  </a:lnTo>
                  <a:lnTo>
                    <a:pt x="17189" y="26384"/>
                  </a:lnTo>
                  <a:lnTo>
                    <a:pt x="18151" y="26269"/>
                  </a:lnTo>
                  <a:lnTo>
                    <a:pt x="19103" y="26144"/>
                  </a:lnTo>
                  <a:lnTo>
                    <a:pt x="20065" y="25997"/>
                  </a:lnTo>
                  <a:lnTo>
                    <a:pt x="21017" y="25851"/>
                  </a:lnTo>
                  <a:lnTo>
                    <a:pt x="21980" y="25673"/>
                  </a:lnTo>
                  <a:lnTo>
                    <a:pt x="22921" y="25495"/>
                  </a:lnTo>
                  <a:lnTo>
                    <a:pt x="23873" y="25296"/>
                  </a:lnTo>
                  <a:lnTo>
                    <a:pt x="24815" y="25077"/>
                  </a:lnTo>
                  <a:lnTo>
                    <a:pt x="25756" y="24857"/>
                  </a:lnTo>
                  <a:lnTo>
                    <a:pt x="26698" y="24606"/>
                  </a:lnTo>
                  <a:lnTo>
                    <a:pt x="27629" y="24355"/>
                  </a:lnTo>
                  <a:lnTo>
                    <a:pt x="28560" y="24083"/>
                  </a:lnTo>
                  <a:lnTo>
                    <a:pt x="29491" y="23800"/>
                  </a:lnTo>
                  <a:lnTo>
                    <a:pt x="30412" y="23497"/>
                  </a:lnTo>
                  <a:lnTo>
                    <a:pt x="31322" y="23183"/>
                  </a:lnTo>
                  <a:lnTo>
                    <a:pt x="32232" y="22859"/>
                  </a:lnTo>
                  <a:lnTo>
                    <a:pt x="33142" y="22524"/>
                  </a:lnTo>
                  <a:lnTo>
                    <a:pt x="34042" y="22168"/>
                  </a:lnTo>
                  <a:lnTo>
                    <a:pt x="34941" y="21792"/>
                  </a:lnTo>
                  <a:lnTo>
                    <a:pt x="35831" y="21415"/>
                  </a:lnTo>
                  <a:lnTo>
                    <a:pt x="36709" y="21018"/>
                  </a:lnTo>
                  <a:lnTo>
                    <a:pt x="35820" y="19877"/>
                  </a:lnTo>
                  <a:lnTo>
                    <a:pt x="34952" y="18727"/>
                  </a:lnTo>
                  <a:lnTo>
                    <a:pt x="34094" y="17576"/>
                  </a:lnTo>
                  <a:lnTo>
                    <a:pt x="33257" y="16415"/>
                  </a:lnTo>
                  <a:lnTo>
                    <a:pt x="32441" y="15253"/>
                  </a:lnTo>
                  <a:lnTo>
                    <a:pt x="31646" y="14092"/>
                  </a:lnTo>
                  <a:lnTo>
                    <a:pt x="30861" y="12931"/>
                  </a:lnTo>
                  <a:lnTo>
                    <a:pt x="30108" y="11759"/>
                  </a:lnTo>
                  <a:lnTo>
                    <a:pt x="29365" y="10598"/>
                  </a:lnTo>
                  <a:lnTo>
                    <a:pt x="28644" y="9437"/>
                  </a:lnTo>
                  <a:lnTo>
                    <a:pt x="27932" y="8286"/>
                  </a:lnTo>
                  <a:lnTo>
                    <a:pt x="27252" y="7135"/>
                  </a:lnTo>
                  <a:lnTo>
                    <a:pt x="26583" y="5995"/>
                  </a:lnTo>
                  <a:lnTo>
                    <a:pt x="25934" y="4855"/>
                  </a:lnTo>
                  <a:lnTo>
                    <a:pt x="25307" y="3736"/>
                  </a:lnTo>
                  <a:lnTo>
                    <a:pt x="24689" y="2616"/>
                  </a:lnTo>
                  <a:lnTo>
                    <a:pt x="23915" y="2648"/>
                  </a:lnTo>
                  <a:lnTo>
                    <a:pt x="23131" y="2668"/>
                  </a:lnTo>
                  <a:lnTo>
                    <a:pt x="22356" y="2679"/>
                  </a:lnTo>
                  <a:lnTo>
                    <a:pt x="21582" y="2689"/>
                  </a:lnTo>
                  <a:lnTo>
                    <a:pt x="20798" y="2689"/>
                  </a:lnTo>
                  <a:lnTo>
                    <a:pt x="20024" y="2679"/>
                  </a:lnTo>
                  <a:lnTo>
                    <a:pt x="19239" y="2668"/>
                  </a:lnTo>
                  <a:lnTo>
                    <a:pt x="18465" y="2648"/>
                  </a:lnTo>
                  <a:lnTo>
                    <a:pt x="17680" y="2616"/>
                  </a:lnTo>
                  <a:lnTo>
                    <a:pt x="16906" y="2585"/>
                  </a:lnTo>
                  <a:lnTo>
                    <a:pt x="16132" y="2543"/>
                  </a:lnTo>
                  <a:lnTo>
                    <a:pt x="15347" y="2491"/>
                  </a:lnTo>
                  <a:lnTo>
                    <a:pt x="14573" y="2428"/>
                  </a:lnTo>
                  <a:lnTo>
                    <a:pt x="13799" y="2365"/>
                  </a:lnTo>
                  <a:lnTo>
                    <a:pt x="13025" y="2292"/>
                  </a:lnTo>
                  <a:lnTo>
                    <a:pt x="12251" y="2219"/>
                  </a:lnTo>
                  <a:lnTo>
                    <a:pt x="11477" y="2135"/>
                  </a:lnTo>
                  <a:lnTo>
                    <a:pt x="10703" y="2041"/>
                  </a:lnTo>
                  <a:lnTo>
                    <a:pt x="9928" y="1936"/>
                  </a:lnTo>
                  <a:lnTo>
                    <a:pt x="9154" y="1832"/>
                  </a:lnTo>
                  <a:lnTo>
                    <a:pt x="8391" y="1717"/>
                  </a:lnTo>
                  <a:lnTo>
                    <a:pt x="7617" y="1601"/>
                  </a:lnTo>
                  <a:lnTo>
                    <a:pt x="6853" y="1465"/>
                  </a:lnTo>
                  <a:lnTo>
                    <a:pt x="6079" y="1340"/>
                  </a:lnTo>
                  <a:lnTo>
                    <a:pt x="5315" y="1193"/>
                  </a:lnTo>
                  <a:lnTo>
                    <a:pt x="4551" y="1047"/>
                  </a:lnTo>
                  <a:lnTo>
                    <a:pt x="3788" y="890"/>
                  </a:lnTo>
                  <a:lnTo>
                    <a:pt x="3024" y="723"/>
                  </a:lnTo>
                  <a:lnTo>
                    <a:pt x="2271" y="555"/>
                  </a:lnTo>
                  <a:lnTo>
                    <a:pt x="1507" y="377"/>
                  </a:lnTo>
                  <a:lnTo>
                    <a:pt x="754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5;p28">
              <a:extLst>
                <a:ext uri="{FF2B5EF4-FFF2-40B4-BE49-F238E27FC236}">
                  <a16:creationId xmlns:a16="http://schemas.microsoft.com/office/drawing/2014/main" id="{BC2515CC-6746-939E-BDFD-7D66B900C87E}"/>
                </a:ext>
              </a:extLst>
            </p:cNvPr>
            <p:cNvSpPr/>
            <p:nvPr/>
          </p:nvSpPr>
          <p:spPr>
            <a:xfrm>
              <a:off x="1433975" y="2947050"/>
              <a:ext cx="858900" cy="728400"/>
            </a:xfrm>
            <a:custGeom>
              <a:avLst/>
              <a:gdLst/>
              <a:ahLst/>
              <a:cxnLst/>
              <a:rect l="l" t="t" r="r" b="b"/>
              <a:pathLst>
                <a:path w="34356" h="29136" extrusionOk="0">
                  <a:moveTo>
                    <a:pt x="11163" y="1"/>
                  </a:moveTo>
                  <a:lnTo>
                    <a:pt x="10661" y="22"/>
                  </a:lnTo>
                  <a:lnTo>
                    <a:pt x="10169" y="74"/>
                  </a:lnTo>
                  <a:lnTo>
                    <a:pt x="9918" y="106"/>
                  </a:lnTo>
                  <a:lnTo>
                    <a:pt x="9677" y="137"/>
                  </a:lnTo>
                  <a:lnTo>
                    <a:pt x="9437" y="179"/>
                  </a:lnTo>
                  <a:lnTo>
                    <a:pt x="9196" y="231"/>
                  </a:lnTo>
                  <a:lnTo>
                    <a:pt x="8955" y="294"/>
                  </a:lnTo>
                  <a:lnTo>
                    <a:pt x="8715" y="357"/>
                  </a:lnTo>
                  <a:lnTo>
                    <a:pt x="8474" y="430"/>
                  </a:lnTo>
                  <a:lnTo>
                    <a:pt x="8244" y="503"/>
                  </a:lnTo>
                  <a:lnTo>
                    <a:pt x="8014" y="597"/>
                  </a:lnTo>
                  <a:lnTo>
                    <a:pt x="7784" y="691"/>
                  </a:lnTo>
                  <a:lnTo>
                    <a:pt x="7564" y="796"/>
                  </a:lnTo>
                  <a:lnTo>
                    <a:pt x="7334" y="911"/>
                  </a:lnTo>
                  <a:lnTo>
                    <a:pt x="7093" y="1047"/>
                  </a:lnTo>
                  <a:lnTo>
                    <a:pt x="6863" y="1183"/>
                  </a:lnTo>
                  <a:lnTo>
                    <a:pt x="6633" y="1340"/>
                  </a:lnTo>
                  <a:lnTo>
                    <a:pt x="6413" y="1497"/>
                  </a:lnTo>
                  <a:lnTo>
                    <a:pt x="6204" y="1664"/>
                  </a:lnTo>
                  <a:lnTo>
                    <a:pt x="5995" y="1842"/>
                  </a:lnTo>
                  <a:lnTo>
                    <a:pt x="5786" y="2020"/>
                  </a:lnTo>
                  <a:lnTo>
                    <a:pt x="5587" y="2208"/>
                  </a:lnTo>
                  <a:lnTo>
                    <a:pt x="5398" y="2407"/>
                  </a:lnTo>
                  <a:lnTo>
                    <a:pt x="5210" y="2606"/>
                  </a:lnTo>
                  <a:lnTo>
                    <a:pt x="5022" y="2805"/>
                  </a:lnTo>
                  <a:lnTo>
                    <a:pt x="4844" y="3024"/>
                  </a:lnTo>
                  <a:lnTo>
                    <a:pt x="4666" y="3234"/>
                  </a:lnTo>
                  <a:lnTo>
                    <a:pt x="4499" y="3453"/>
                  </a:lnTo>
                  <a:lnTo>
                    <a:pt x="4185" y="3893"/>
                  </a:lnTo>
                  <a:lnTo>
                    <a:pt x="3913" y="4301"/>
                  </a:lnTo>
                  <a:lnTo>
                    <a:pt x="3651" y="4719"/>
                  </a:lnTo>
                  <a:lnTo>
                    <a:pt x="3400" y="5137"/>
                  </a:lnTo>
                  <a:lnTo>
                    <a:pt x="3170" y="5566"/>
                  </a:lnTo>
                  <a:lnTo>
                    <a:pt x="2951" y="5995"/>
                  </a:lnTo>
                  <a:lnTo>
                    <a:pt x="2741" y="6435"/>
                  </a:lnTo>
                  <a:lnTo>
                    <a:pt x="2543" y="6885"/>
                  </a:lnTo>
                  <a:lnTo>
                    <a:pt x="2354" y="7324"/>
                  </a:lnTo>
                  <a:lnTo>
                    <a:pt x="2187" y="7784"/>
                  </a:lnTo>
                  <a:lnTo>
                    <a:pt x="2020" y="8234"/>
                  </a:lnTo>
                  <a:lnTo>
                    <a:pt x="1863" y="8705"/>
                  </a:lnTo>
                  <a:lnTo>
                    <a:pt x="1716" y="9165"/>
                  </a:lnTo>
                  <a:lnTo>
                    <a:pt x="1591" y="9636"/>
                  </a:lnTo>
                  <a:lnTo>
                    <a:pt x="1455" y="10107"/>
                  </a:lnTo>
                  <a:lnTo>
                    <a:pt x="1340" y="10588"/>
                  </a:lnTo>
                  <a:lnTo>
                    <a:pt x="1224" y="11069"/>
                  </a:lnTo>
                  <a:lnTo>
                    <a:pt x="1130" y="11550"/>
                  </a:lnTo>
                  <a:lnTo>
                    <a:pt x="1026" y="12031"/>
                  </a:lnTo>
                  <a:lnTo>
                    <a:pt x="942" y="12523"/>
                  </a:lnTo>
                  <a:lnTo>
                    <a:pt x="858" y="13004"/>
                  </a:lnTo>
                  <a:lnTo>
                    <a:pt x="701" y="13988"/>
                  </a:lnTo>
                  <a:lnTo>
                    <a:pt x="576" y="14971"/>
                  </a:lnTo>
                  <a:lnTo>
                    <a:pt x="450" y="15965"/>
                  </a:lnTo>
                  <a:lnTo>
                    <a:pt x="356" y="16948"/>
                  </a:lnTo>
                  <a:lnTo>
                    <a:pt x="262" y="17942"/>
                  </a:lnTo>
                  <a:lnTo>
                    <a:pt x="168" y="18915"/>
                  </a:lnTo>
                  <a:lnTo>
                    <a:pt x="95" y="19804"/>
                  </a:lnTo>
                  <a:lnTo>
                    <a:pt x="32" y="20683"/>
                  </a:lnTo>
                  <a:lnTo>
                    <a:pt x="11" y="21133"/>
                  </a:lnTo>
                  <a:lnTo>
                    <a:pt x="0" y="21572"/>
                  </a:lnTo>
                  <a:lnTo>
                    <a:pt x="0" y="22022"/>
                  </a:lnTo>
                  <a:lnTo>
                    <a:pt x="11" y="22461"/>
                  </a:lnTo>
                  <a:lnTo>
                    <a:pt x="32" y="22901"/>
                  </a:lnTo>
                  <a:lnTo>
                    <a:pt x="63" y="23340"/>
                  </a:lnTo>
                  <a:lnTo>
                    <a:pt x="126" y="23769"/>
                  </a:lnTo>
                  <a:lnTo>
                    <a:pt x="189" y="24198"/>
                  </a:lnTo>
                  <a:lnTo>
                    <a:pt x="283" y="24627"/>
                  </a:lnTo>
                  <a:lnTo>
                    <a:pt x="398" y="25045"/>
                  </a:lnTo>
                  <a:lnTo>
                    <a:pt x="534" y="25453"/>
                  </a:lnTo>
                  <a:lnTo>
                    <a:pt x="618" y="25663"/>
                  </a:lnTo>
                  <a:lnTo>
                    <a:pt x="701" y="25861"/>
                  </a:lnTo>
                  <a:lnTo>
                    <a:pt x="775" y="26018"/>
                  </a:lnTo>
                  <a:lnTo>
                    <a:pt x="848" y="26175"/>
                  </a:lnTo>
                  <a:lnTo>
                    <a:pt x="932" y="26322"/>
                  </a:lnTo>
                  <a:lnTo>
                    <a:pt x="1015" y="26468"/>
                  </a:lnTo>
                  <a:lnTo>
                    <a:pt x="1204" y="26751"/>
                  </a:lnTo>
                  <a:lnTo>
                    <a:pt x="1402" y="27002"/>
                  </a:lnTo>
                  <a:lnTo>
                    <a:pt x="1622" y="27242"/>
                  </a:lnTo>
                  <a:lnTo>
                    <a:pt x="1863" y="27472"/>
                  </a:lnTo>
                  <a:lnTo>
                    <a:pt x="2114" y="27682"/>
                  </a:lnTo>
                  <a:lnTo>
                    <a:pt x="2386" y="27870"/>
                  </a:lnTo>
                  <a:lnTo>
                    <a:pt x="2668" y="28048"/>
                  </a:lnTo>
                  <a:lnTo>
                    <a:pt x="2961" y="28215"/>
                  </a:lnTo>
                  <a:lnTo>
                    <a:pt x="3275" y="28362"/>
                  </a:lnTo>
                  <a:lnTo>
                    <a:pt x="3599" y="28487"/>
                  </a:lnTo>
                  <a:lnTo>
                    <a:pt x="3944" y="28613"/>
                  </a:lnTo>
                  <a:lnTo>
                    <a:pt x="4290" y="28717"/>
                  </a:lnTo>
                  <a:lnTo>
                    <a:pt x="4656" y="28811"/>
                  </a:lnTo>
                  <a:lnTo>
                    <a:pt x="5032" y="28895"/>
                  </a:lnTo>
                  <a:lnTo>
                    <a:pt x="5419" y="28958"/>
                  </a:lnTo>
                  <a:lnTo>
                    <a:pt x="5806" y="29021"/>
                  </a:lnTo>
                  <a:lnTo>
                    <a:pt x="6214" y="29062"/>
                  </a:lnTo>
                  <a:lnTo>
                    <a:pt x="6622" y="29094"/>
                  </a:lnTo>
                  <a:lnTo>
                    <a:pt x="7051" y="29125"/>
                  </a:lnTo>
                  <a:lnTo>
                    <a:pt x="7480" y="29136"/>
                  </a:lnTo>
                  <a:lnTo>
                    <a:pt x="8359" y="29136"/>
                  </a:lnTo>
                  <a:lnTo>
                    <a:pt x="8809" y="29125"/>
                  </a:lnTo>
                  <a:lnTo>
                    <a:pt x="9259" y="29094"/>
                  </a:lnTo>
                  <a:lnTo>
                    <a:pt x="9719" y="29073"/>
                  </a:lnTo>
                  <a:lnTo>
                    <a:pt x="10190" y="29031"/>
                  </a:lnTo>
                  <a:lnTo>
                    <a:pt x="10661" y="28989"/>
                  </a:lnTo>
                  <a:lnTo>
                    <a:pt x="11131" y="28937"/>
                  </a:lnTo>
                  <a:lnTo>
                    <a:pt x="12083" y="28811"/>
                  </a:lnTo>
                  <a:lnTo>
                    <a:pt x="13046" y="28665"/>
                  </a:lnTo>
                  <a:lnTo>
                    <a:pt x="14008" y="28498"/>
                  </a:lnTo>
                  <a:lnTo>
                    <a:pt x="14971" y="28309"/>
                  </a:lnTo>
                  <a:lnTo>
                    <a:pt x="15923" y="28121"/>
                  </a:lnTo>
                  <a:lnTo>
                    <a:pt x="16874" y="27912"/>
                  </a:lnTo>
                  <a:lnTo>
                    <a:pt x="17806" y="27702"/>
                  </a:lnTo>
                  <a:lnTo>
                    <a:pt x="19605" y="27274"/>
                  </a:lnTo>
                  <a:lnTo>
                    <a:pt x="21300" y="26866"/>
                  </a:lnTo>
                  <a:lnTo>
                    <a:pt x="22837" y="26489"/>
                  </a:lnTo>
                  <a:lnTo>
                    <a:pt x="23549" y="26322"/>
                  </a:lnTo>
                  <a:lnTo>
                    <a:pt x="24197" y="26186"/>
                  </a:lnTo>
                  <a:lnTo>
                    <a:pt x="24804" y="26060"/>
                  </a:lnTo>
                  <a:lnTo>
                    <a:pt x="25348" y="25966"/>
                  </a:lnTo>
                  <a:lnTo>
                    <a:pt x="25955" y="25872"/>
                  </a:lnTo>
                  <a:lnTo>
                    <a:pt x="26572" y="25757"/>
                  </a:lnTo>
                  <a:lnTo>
                    <a:pt x="27179" y="25631"/>
                  </a:lnTo>
                  <a:lnTo>
                    <a:pt x="27482" y="25558"/>
                  </a:lnTo>
                  <a:lnTo>
                    <a:pt x="27775" y="25485"/>
                  </a:lnTo>
                  <a:lnTo>
                    <a:pt x="28078" y="25391"/>
                  </a:lnTo>
                  <a:lnTo>
                    <a:pt x="28371" y="25296"/>
                  </a:lnTo>
                  <a:lnTo>
                    <a:pt x="28654" y="25192"/>
                  </a:lnTo>
                  <a:lnTo>
                    <a:pt x="28936" y="25077"/>
                  </a:lnTo>
                  <a:lnTo>
                    <a:pt x="29208" y="24941"/>
                  </a:lnTo>
                  <a:lnTo>
                    <a:pt x="29480" y="24805"/>
                  </a:lnTo>
                  <a:lnTo>
                    <a:pt x="29742" y="24648"/>
                  </a:lnTo>
                  <a:lnTo>
                    <a:pt x="29993" y="24470"/>
                  </a:lnTo>
                  <a:lnTo>
                    <a:pt x="30160" y="24355"/>
                  </a:lnTo>
                  <a:lnTo>
                    <a:pt x="30317" y="24229"/>
                  </a:lnTo>
                  <a:lnTo>
                    <a:pt x="30464" y="24093"/>
                  </a:lnTo>
                  <a:lnTo>
                    <a:pt x="30610" y="23957"/>
                  </a:lnTo>
                  <a:lnTo>
                    <a:pt x="30757" y="23821"/>
                  </a:lnTo>
                  <a:lnTo>
                    <a:pt x="30893" y="23675"/>
                  </a:lnTo>
                  <a:lnTo>
                    <a:pt x="31144" y="23382"/>
                  </a:lnTo>
                  <a:lnTo>
                    <a:pt x="31384" y="23058"/>
                  </a:lnTo>
                  <a:lnTo>
                    <a:pt x="31604" y="22733"/>
                  </a:lnTo>
                  <a:lnTo>
                    <a:pt x="31813" y="22388"/>
                  </a:lnTo>
                  <a:lnTo>
                    <a:pt x="32012" y="22032"/>
                  </a:lnTo>
                  <a:lnTo>
                    <a:pt x="32190" y="21666"/>
                  </a:lnTo>
                  <a:lnTo>
                    <a:pt x="32347" y="21300"/>
                  </a:lnTo>
                  <a:lnTo>
                    <a:pt x="32504" y="20913"/>
                  </a:lnTo>
                  <a:lnTo>
                    <a:pt x="32640" y="20526"/>
                  </a:lnTo>
                  <a:lnTo>
                    <a:pt x="32776" y="20139"/>
                  </a:lnTo>
                  <a:lnTo>
                    <a:pt x="32901" y="19752"/>
                  </a:lnTo>
                  <a:lnTo>
                    <a:pt x="33006" y="19365"/>
                  </a:lnTo>
                  <a:lnTo>
                    <a:pt x="33110" y="18967"/>
                  </a:lnTo>
                  <a:lnTo>
                    <a:pt x="33246" y="18465"/>
                  </a:lnTo>
                  <a:lnTo>
                    <a:pt x="33361" y="17953"/>
                  </a:lnTo>
                  <a:lnTo>
                    <a:pt x="33477" y="17450"/>
                  </a:lnTo>
                  <a:lnTo>
                    <a:pt x="33592" y="16938"/>
                  </a:lnTo>
                  <a:lnTo>
                    <a:pt x="33696" y="16425"/>
                  </a:lnTo>
                  <a:lnTo>
                    <a:pt x="33790" y="15913"/>
                  </a:lnTo>
                  <a:lnTo>
                    <a:pt x="33874" y="15400"/>
                  </a:lnTo>
                  <a:lnTo>
                    <a:pt x="33958" y="14887"/>
                  </a:lnTo>
                  <a:lnTo>
                    <a:pt x="34031" y="14364"/>
                  </a:lnTo>
                  <a:lnTo>
                    <a:pt x="34094" y="13852"/>
                  </a:lnTo>
                  <a:lnTo>
                    <a:pt x="34156" y="13329"/>
                  </a:lnTo>
                  <a:lnTo>
                    <a:pt x="34209" y="12816"/>
                  </a:lnTo>
                  <a:lnTo>
                    <a:pt x="34251" y="12293"/>
                  </a:lnTo>
                  <a:lnTo>
                    <a:pt x="34282" y="11770"/>
                  </a:lnTo>
                  <a:lnTo>
                    <a:pt x="34313" y="11257"/>
                  </a:lnTo>
                  <a:lnTo>
                    <a:pt x="34345" y="10734"/>
                  </a:lnTo>
                  <a:lnTo>
                    <a:pt x="34355" y="10326"/>
                  </a:lnTo>
                  <a:lnTo>
                    <a:pt x="34355" y="9918"/>
                  </a:lnTo>
                  <a:lnTo>
                    <a:pt x="34345" y="9521"/>
                  </a:lnTo>
                  <a:lnTo>
                    <a:pt x="34324" y="9113"/>
                  </a:lnTo>
                  <a:lnTo>
                    <a:pt x="34272" y="8715"/>
                  </a:lnTo>
                  <a:lnTo>
                    <a:pt x="34240" y="8516"/>
                  </a:lnTo>
                  <a:lnTo>
                    <a:pt x="34198" y="8318"/>
                  </a:lnTo>
                  <a:lnTo>
                    <a:pt x="34156" y="8129"/>
                  </a:lnTo>
                  <a:lnTo>
                    <a:pt x="34104" y="7931"/>
                  </a:lnTo>
                  <a:lnTo>
                    <a:pt x="34031" y="7742"/>
                  </a:lnTo>
                  <a:lnTo>
                    <a:pt x="33968" y="7554"/>
                  </a:lnTo>
                  <a:lnTo>
                    <a:pt x="33874" y="7366"/>
                  </a:lnTo>
                  <a:lnTo>
                    <a:pt x="33780" y="7177"/>
                  </a:lnTo>
                  <a:lnTo>
                    <a:pt x="33686" y="6989"/>
                  </a:lnTo>
                  <a:lnTo>
                    <a:pt x="33571" y="6822"/>
                  </a:lnTo>
                  <a:lnTo>
                    <a:pt x="33456" y="6644"/>
                  </a:lnTo>
                  <a:lnTo>
                    <a:pt x="33330" y="6487"/>
                  </a:lnTo>
                  <a:lnTo>
                    <a:pt x="33205" y="6330"/>
                  </a:lnTo>
                  <a:lnTo>
                    <a:pt x="33069" y="6173"/>
                  </a:lnTo>
                  <a:lnTo>
                    <a:pt x="32922" y="6027"/>
                  </a:lnTo>
                  <a:lnTo>
                    <a:pt x="32776" y="5880"/>
                  </a:lnTo>
                  <a:lnTo>
                    <a:pt x="32619" y="5744"/>
                  </a:lnTo>
                  <a:lnTo>
                    <a:pt x="32462" y="5608"/>
                  </a:lnTo>
                  <a:lnTo>
                    <a:pt x="32294" y="5483"/>
                  </a:lnTo>
                  <a:lnTo>
                    <a:pt x="32127" y="5357"/>
                  </a:lnTo>
                  <a:lnTo>
                    <a:pt x="31771" y="5127"/>
                  </a:lnTo>
                  <a:lnTo>
                    <a:pt x="31405" y="4907"/>
                  </a:lnTo>
                  <a:lnTo>
                    <a:pt x="31018" y="4698"/>
                  </a:lnTo>
                  <a:lnTo>
                    <a:pt x="30631" y="4510"/>
                  </a:lnTo>
                  <a:lnTo>
                    <a:pt x="30234" y="4332"/>
                  </a:lnTo>
                  <a:lnTo>
                    <a:pt x="29826" y="4165"/>
                  </a:lnTo>
                  <a:lnTo>
                    <a:pt x="29418" y="4008"/>
                  </a:lnTo>
                  <a:lnTo>
                    <a:pt x="29020" y="3861"/>
                  </a:lnTo>
                  <a:lnTo>
                    <a:pt x="28612" y="3725"/>
                  </a:lnTo>
                  <a:lnTo>
                    <a:pt x="27786" y="3453"/>
                  </a:lnTo>
                  <a:lnTo>
                    <a:pt x="26970" y="3181"/>
                  </a:lnTo>
                  <a:lnTo>
                    <a:pt x="26143" y="2930"/>
                  </a:lnTo>
                  <a:lnTo>
                    <a:pt x="25317" y="2679"/>
                  </a:lnTo>
                  <a:lnTo>
                    <a:pt x="24480" y="2438"/>
                  </a:lnTo>
                  <a:lnTo>
                    <a:pt x="23643" y="2208"/>
                  </a:lnTo>
                  <a:lnTo>
                    <a:pt x="22816" y="1989"/>
                  </a:lnTo>
                  <a:lnTo>
                    <a:pt x="21969" y="1779"/>
                  </a:lnTo>
                  <a:lnTo>
                    <a:pt x="21132" y="1570"/>
                  </a:lnTo>
                  <a:lnTo>
                    <a:pt x="20295" y="1371"/>
                  </a:lnTo>
                  <a:lnTo>
                    <a:pt x="19448" y="1183"/>
                  </a:lnTo>
                  <a:lnTo>
                    <a:pt x="18601" y="1005"/>
                  </a:lnTo>
                  <a:lnTo>
                    <a:pt x="17753" y="838"/>
                  </a:lnTo>
                  <a:lnTo>
                    <a:pt x="16906" y="671"/>
                  </a:lnTo>
                  <a:lnTo>
                    <a:pt x="16059" y="514"/>
                  </a:lnTo>
                  <a:lnTo>
                    <a:pt x="15201" y="367"/>
                  </a:lnTo>
                  <a:lnTo>
                    <a:pt x="14709" y="294"/>
                  </a:lnTo>
                  <a:lnTo>
                    <a:pt x="14207" y="221"/>
                  </a:lnTo>
                  <a:lnTo>
                    <a:pt x="13694" y="147"/>
                  </a:lnTo>
                  <a:lnTo>
                    <a:pt x="13192" y="95"/>
                  </a:lnTo>
                  <a:lnTo>
                    <a:pt x="12680" y="53"/>
                  </a:lnTo>
                  <a:lnTo>
                    <a:pt x="12177" y="22"/>
                  </a:lnTo>
                  <a:lnTo>
                    <a:pt x="11665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26;p28">
              <a:extLst>
                <a:ext uri="{FF2B5EF4-FFF2-40B4-BE49-F238E27FC236}">
                  <a16:creationId xmlns:a16="http://schemas.microsoft.com/office/drawing/2014/main" id="{E2DF6A88-7917-2D1A-4328-8211B6C7534F}"/>
                </a:ext>
              </a:extLst>
            </p:cNvPr>
            <p:cNvSpPr/>
            <p:nvPr/>
          </p:nvSpPr>
          <p:spPr>
            <a:xfrm>
              <a:off x="1018675" y="2904175"/>
              <a:ext cx="965575" cy="254225"/>
            </a:xfrm>
            <a:custGeom>
              <a:avLst/>
              <a:gdLst/>
              <a:ahLst/>
              <a:cxnLst/>
              <a:rect l="l" t="t" r="r" b="b"/>
              <a:pathLst>
                <a:path w="38623" h="10169" extrusionOk="0">
                  <a:moveTo>
                    <a:pt x="8599" y="0"/>
                  </a:moveTo>
                  <a:lnTo>
                    <a:pt x="7647" y="11"/>
                  </a:lnTo>
                  <a:lnTo>
                    <a:pt x="6685" y="32"/>
                  </a:lnTo>
                  <a:lnTo>
                    <a:pt x="5722" y="63"/>
                  </a:lnTo>
                  <a:lnTo>
                    <a:pt x="4739" y="105"/>
                  </a:lnTo>
                  <a:lnTo>
                    <a:pt x="3745" y="147"/>
                  </a:lnTo>
                  <a:lnTo>
                    <a:pt x="3253" y="168"/>
                  </a:lnTo>
                  <a:lnTo>
                    <a:pt x="2971" y="189"/>
                  </a:lnTo>
                  <a:lnTo>
                    <a:pt x="2668" y="220"/>
                  </a:lnTo>
                  <a:lnTo>
                    <a:pt x="2354" y="272"/>
                  </a:lnTo>
                  <a:lnTo>
                    <a:pt x="2029" y="335"/>
                  </a:lnTo>
                  <a:lnTo>
                    <a:pt x="1716" y="419"/>
                  </a:lnTo>
                  <a:lnTo>
                    <a:pt x="1559" y="482"/>
                  </a:lnTo>
                  <a:lnTo>
                    <a:pt x="1402" y="534"/>
                  </a:lnTo>
                  <a:lnTo>
                    <a:pt x="1245" y="607"/>
                  </a:lnTo>
                  <a:lnTo>
                    <a:pt x="1109" y="680"/>
                  </a:lnTo>
                  <a:lnTo>
                    <a:pt x="962" y="764"/>
                  </a:lnTo>
                  <a:lnTo>
                    <a:pt x="826" y="858"/>
                  </a:lnTo>
                  <a:lnTo>
                    <a:pt x="701" y="952"/>
                  </a:lnTo>
                  <a:lnTo>
                    <a:pt x="586" y="1067"/>
                  </a:lnTo>
                  <a:lnTo>
                    <a:pt x="471" y="1182"/>
                  </a:lnTo>
                  <a:lnTo>
                    <a:pt x="366" y="1318"/>
                  </a:lnTo>
                  <a:lnTo>
                    <a:pt x="282" y="1454"/>
                  </a:lnTo>
                  <a:lnTo>
                    <a:pt x="199" y="1611"/>
                  </a:lnTo>
                  <a:lnTo>
                    <a:pt x="136" y="1779"/>
                  </a:lnTo>
                  <a:lnTo>
                    <a:pt x="73" y="1957"/>
                  </a:lnTo>
                  <a:lnTo>
                    <a:pt x="31" y="2145"/>
                  </a:lnTo>
                  <a:lnTo>
                    <a:pt x="10" y="2344"/>
                  </a:lnTo>
                  <a:lnTo>
                    <a:pt x="0" y="2563"/>
                  </a:lnTo>
                  <a:lnTo>
                    <a:pt x="0" y="2794"/>
                  </a:lnTo>
                  <a:lnTo>
                    <a:pt x="21" y="2909"/>
                  </a:lnTo>
                  <a:lnTo>
                    <a:pt x="63" y="3024"/>
                  </a:lnTo>
                  <a:lnTo>
                    <a:pt x="115" y="3149"/>
                  </a:lnTo>
                  <a:lnTo>
                    <a:pt x="199" y="3264"/>
                  </a:lnTo>
                  <a:lnTo>
                    <a:pt x="293" y="3379"/>
                  </a:lnTo>
                  <a:lnTo>
                    <a:pt x="408" y="3505"/>
                  </a:lnTo>
                  <a:lnTo>
                    <a:pt x="544" y="3620"/>
                  </a:lnTo>
                  <a:lnTo>
                    <a:pt x="701" y="3735"/>
                  </a:lnTo>
                  <a:lnTo>
                    <a:pt x="868" y="3850"/>
                  </a:lnTo>
                  <a:lnTo>
                    <a:pt x="1057" y="3965"/>
                  </a:lnTo>
                  <a:lnTo>
                    <a:pt x="1255" y="4080"/>
                  </a:lnTo>
                  <a:lnTo>
                    <a:pt x="1475" y="4195"/>
                  </a:lnTo>
                  <a:lnTo>
                    <a:pt x="1716" y="4310"/>
                  </a:lnTo>
                  <a:lnTo>
                    <a:pt x="1956" y="4425"/>
                  </a:lnTo>
                  <a:lnTo>
                    <a:pt x="2500" y="4656"/>
                  </a:lnTo>
                  <a:lnTo>
                    <a:pt x="3097" y="4875"/>
                  </a:lnTo>
                  <a:lnTo>
                    <a:pt x="3735" y="5095"/>
                  </a:lnTo>
                  <a:lnTo>
                    <a:pt x="4425" y="5315"/>
                  </a:lnTo>
                  <a:lnTo>
                    <a:pt x="5147" y="5524"/>
                  </a:lnTo>
                  <a:lnTo>
                    <a:pt x="5911" y="5733"/>
                  </a:lnTo>
                  <a:lnTo>
                    <a:pt x="6706" y="5932"/>
                  </a:lnTo>
                  <a:lnTo>
                    <a:pt x="7532" y="6131"/>
                  </a:lnTo>
                  <a:lnTo>
                    <a:pt x="8379" y="6319"/>
                  </a:lnTo>
                  <a:lnTo>
                    <a:pt x="9248" y="6507"/>
                  </a:lnTo>
                  <a:lnTo>
                    <a:pt x="10126" y="6685"/>
                  </a:lnTo>
                  <a:lnTo>
                    <a:pt x="11026" y="6852"/>
                  </a:lnTo>
                  <a:lnTo>
                    <a:pt x="11926" y="7020"/>
                  </a:lnTo>
                  <a:lnTo>
                    <a:pt x="12826" y="7177"/>
                  </a:lnTo>
                  <a:lnTo>
                    <a:pt x="13736" y="7323"/>
                  </a:lnTo>
                  <a:lnTo>
                    <a:pt x="14635" y="7470"/>
                  </a:lnTo>
                  <a:lnTo>
                    <a:pt x="15525" y="7606"/>
                  </a:lnTo>
                  <a:lnTo>
                    <a:pt x="16393" y="7721"/>
                  </a:lnTo>
                  <a:lnTo>
                    <a:pt x="17251" y="7836"/>
                  </a:lnTo>
                  <a:lnTo>
                    <a:pt x="18088" y="7940"/>
                  </a:lnTo>
                  <a:lnTo>
                    <a:pt x="18903" y="8045"/>
                  </a:lnTo>
                  <a:lnTo>
                    <a:pt x="19678" y="8129"/>
                  </a:lnTo>
                  <a:lnTo>
                    <a:pt x="20431" y="8202"/>
                  </a:lnTo>
                  <a:lnTo>
                    <a:pt x="21142" y="8265"/>
                  </a:lnTo>
                  <a:lnTo>
                    <a:pt x="21801" y="8317"/>
                  </a:lnTo>
                  <a:lnTo>
                    <a:pt x="21738" y="8589"/>
                  </a:lnTo>
                  <a:lnTo>
                    <a:pt x="21707" y="8840"/>
                  </a:lnTo>
                  <a:lnTo>
                    <a:pt x="21697" y="8955"/>
                  </a:lnTo>
                  <a:lnTo>
                    <a:pt x="21697" y="9060"/>
                  </a:lnTo>
                  <a:lnTo>
                    <a:pt x="21707" y="9164"/>
                  </a:lnTo>
                  <a:lnTo>
                    <a:pt x="21718" y="9269"/>
                  </a:lnTo>
                  <a:lnTo>
                    <a:pt x="21738" y="9353"/>
                  </a:lnTo>
                  <a:lnTo>
                    <a:pt x="21770" y="9447"/>
                  </a:lnTo>
                  <a:lnTo>
                    <a:pt x="21801" y="9531"/>
                  </a:lnTo>
                  <a:lnTo>
                    <a:pt x="21833" y="9604"/>
                  </a:lnTo>
                  <a:lnTo>
                    <a:pt x="21885" y="9677"/>
                  </a:lnTo>
                  <a:lnTo>
                    <a:pt x="21937" y="9740"/>
                  </a:lnTo>
                  <a:lnTo>
                    <a:pt x="21990" y="9803"/>
                  </a:lnTo>
                  <a:lnTo>
                    <a:pt x="22052" y="9855"/>
                  </a:lnTo>
                  <a:lnTo>
                    <a:pt x="22115" y="9907"/>
                  </a:lnTo>
                  <a:lnTo>
                    <a:pt x="22188" y="9959"/>
                  </a:lnTo>
                  <a:lnTo>
                    <a:pt x="22272" y="10001"/>
                  </a:lnTo>
                  <a:lnTo>
                    <a:pt x="22356" y="10033"/>
                  </a:lnTo>
                  <a:lnTo>
                    <a:pt x="22544" y="10095"/>
                  </a:lnTo>
                  <a:lnTo>
                    <a:pt x="22743" y="10137"/>
                  </a:lnTo>
                  <a:lnTo>
                    <a:pt x="22962" y="10169"/>
                  </a:lnTo>
                  <a:lnTo>
                    <a:pt x="23465" y="10169"/>
                  </a:lnTo>
                  <a:lnTo>
                    <a:pt x="23737" y="10148"/>
                  </a:lnTo>
                  <a:lnTo>
                    <a:pt x="24019" y="10106"/>
                  </a:lnTo>
                  <a:lnTo>
                    <a:pt x="24322" y="10054"/>
                  </a:lnTo>
                  <a:lnTo>
                    <a:pt x="24647" y="9991"/>
                  </a:lnTo>
                  <a:lnTo>
                    <a:pt x="24971" y="9918"/>
                  </a:lnTo>
                  <a:lnTo>
                    <a:pt x="25316" y="9823"/>
                  </a:lnTo>
                  <a:lnTo>
                    <a:pt x="25661" y="9719"/>
                  </a:lnTo>
                  <a:lnTo>
                    <a:pt x="26028" y="9614"/>
                  </a:lnTo>
                  <a:lnTo>
                    <a:pt x="26394" y="9489"/>
                  </a:lnTo>
                  <a:lnTo>
                    <a:pt x="27168" y="9217"/>
                  </a:lnTo>
                  <a:lnTo>
                    <a:pt x="27963" y="8913"/>
                  </a:lnTo>
                  <a:lnTo>
                    <a:pt x="28768" y="8579"/>
                  </a:lnTo>
                  <a:lnTo>
                    <a:pt x="29595" y="8223"/>
                  </a:lnTo>
                  <a:lnTo>
                    <a:pt x="30421" y="7857"/>
                  </a:lnTo>
                  <a:lnTo>
                    <a:pt x="31248" y="7470"/>
                  </a:lnTo>
                  <a:lnTo>
                    <a:pt x="32064" y="7072"/>
                  </a:lnTo>
                  <a:lnTo>
                    <a:pt x="32869" y="6675"/>
                  </a:lnTo>
                  <a:lnTo>
                    <a:pt x="33643" y="6288"/>
                  </a:lnTo>
                  <a:lnTo>
                    <a:pt x="34386" y="5901"/>
                  </a:lnTo>
                  <a:lnTo>
                    <a:pt x="35757" y="5168"/>
                  </a:lnTo>
                  <a:lnTo>
                    <a:pt x="36928" y="4530"/>
                  </a:lnTo>
                  <a:lnTo>
                    <a:pt x="37828" y="4017"/>
                  </a:lnTo>
                  <a:lnTo>
                    <a:pt x="38623" y="3568"/>
                  </a:lnTo>
                  <a:lnTo>
                    <a:pt x="38466" y="3515"/>
                  </a:lnTo>
                  <a:lnTo>
                    <a:pt x="37995" y="3379"/>
                  </a:lnTo>
                  <a:lnTo>
                    <a:pt x="37232" y="3170"/>
                  </a:lnTo>
                  <a:lnTo>
                    <a:pt x="36175" y="2888"/>
                  </a:lnTo>
                  <a:lnTo>
                    <a:pt x="35537" y="2741"/>
                  </a:lnTo>
                  <a:lnTo>
                    <a:pt x="34826" y="2574"/>
                  </a:lnTo>
                  <a:lnTo>
                    <a:pt x="34051" y="2396"/>
                  </a:lnTo>
                  <a:lnTo>
                    <a:pt x="33204" y="2218"/>
                  </a:lnTo>
                  <a:lnTo>
                    <a:pt x="32304" y="2040"/>
                  </a:lnTo>
                  <a:lnTo>
                    <a:pt x="31321" y="1852"/>
                  </a:lnTo>
                  <a:lnTo>
                    <a:pt x="30285" y="1664"/>
                  </a:lnTo>
                  <a:lnTo>
                    <a:pt x="29176" y="1475"/>
                  </a:lnTo>
                  <a:lnTo>
                    <a:pt x="28015" y="1298"/>
                  </a:lnTo>
                  <a:lnTo>
                    <a:pt x="26791" y="1120"/>
                  </a:lnTo>
                  <a:lnTo>
                    <a:pt x="25494" y="952"/>
                  </a:lnTo>
                  <a:lnTo>
                    <a:pt x="24155" y="785"/>
                  </a:lnTo>
                  <a:lnTo>
                    <a:pt x="22743" y="628"/>
                  </a:lnTo>
                  <a:lnTo>
                    <a:pt x="21278" y="492"/>
                  </a:lnTo>
                  <a:lnTo>
                    <a:pt x="19761" y="366"/>
                  </a:lnTo>
                  <a:lnTo>
                    <a:pt x="18192" y="251"/>
                  </a:lnTo>
                  <a:lnTo>
                    <a:pt x="16560" y="157"/>
                  </a:lnTo>
                  <a:lnTo>
                    <a:pt x="14876" y="84"/>
                  </a:lnTo>
                  <a:lnTo>
                    <a:pt x="13150" y="32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7;p28">
              <a:extLst>
                <a:ext uri="{FF2B5EF4-FFF2-40B4-BE49-F238E27FC236}">
                  <a16:creationId xmlns:a16="http://schemas.microsoft.com/office/drawing/2014/main" id="{ED164D8B-276E-AFF7-DA48-3577BBAC5B7D}"/>
                </a:ext>
              </a:extLst>
            </p:cNvPr>
            <p:cNvSpPr/>
            <p:nvPr/>
          </p:nvSpPr>
          <p:spPr>
            <a:xfrm>
              <a:off x="1498050" y="3106325"/>
              <a:ext cx="508975" cy="569125"/>
            </a:xfrm>
            <a:custGeom>
              <a:avLst/>
              <a:gdLst/>
              <a:ahLst/>
              <a:cxnLst/>
              <a:rect l="l" t="t" r="r" b="b"/>
              <a:pathLst>
                <a:path w="20359" h="22765" extrusionOk="0">
                  <a:moveTo>
                    <a:pt x="210" y="1"/>
                  </a:moveTo>
                  <a:lnTo>
                    <a:pt x="2720" y="294"/>
                  </a:lnTo>
                  <a:lnTo>
                    <a:pt x="5242" y="608"/>
                  </a:lnTo>
                  <a:lnTo>
                    <a:pt x="7752" y="932"/>
                  </a:lnTo>
                  <a:lnTo>
                    <a:pt x="9008" y="1099"/>
                  </a:lnTo>
                  <a:lnTo>
                    <a:pt x="10253" y="1288"/>
                  </a:lnTo>
                  <a:lnTo>
                    <a:pt x="11508" y="1476"/>
                  </a:lnTo>
                  <a:lnTo>
                    <a:pt x="12753" y="1675"/>
                  </a:lnTo>
                  <a:lnTo>
                    <a:pt x="13998" y="1894"/>
                  </a:lnTo>
                  <a:lnTo>
                    <a:pt x="15232" y="2125"/>
                  </a:lnTo>
                  <a:lnTo>
                    <a:pt x="15849" y="2250"/>
                  </a:lnTo>
                  <a:lnTo>
                    <a:pt x="16467" y="2386"/>
                  </a:lnTo>
                  <a:lnTo>
                    <a:pt x="17073" y="2533"/>
                  </a:lnTo>
                  <a:lnTo>
                    <a:pt x="17680" y="2700"/>
                  </a:lnTo>
                  <a:lnTo>
                    <a:pt x="17973" y="2784"/>
                  </a:lnTo>
                  <a:lnTo>
                    <a:pt x="18266" y="2878"/>
                  </a:lnTo>
                  <a:lnTo>
                    <a:pt x="18559" y="2972"/>
                  </a:lnTo>
                  <a:lnTo>
                    <a:pt x="18831" y="3077"/>
                  </a:lnTo>
                  <a:lnTo>
                    <a:pt x="19103" y="3202"/>
                  </a:lnTo>
                  <a:lnTo>
                    <a:pt x="19228" y="3265"/>
                  </a:lnTo>
                  <a:lnTo>
                    <a:pt x="19333" y="3328"/>
                  </a:lnTo>
                  <a:lnTo>
                    <a:pt x="19438" y="3401"/>
                  </a:lnTo>
                  <a:lnTo>
                    <a:pt x="19493" y="3448"/>
                  </a:lnTo>
                  <a:lnTo>
                    <a:pt x="19493" y="3448"/>
                  </a:lnTo>
                  <a:lnTo>
                    <a:pt x="19490" y="3453"/>
                  </a:lnTo>
                  <a:lnTo>
                    <a:pt x="19417" y="3516"/>
                  </a:lnTo>
                  <a:lnTo>
                    <a:pt x="19322" y="3589"/>
                  </a:lnTo>
                  <a:lnTo>
                    <a:pt x="19207" y="3662"/>
                  </a:lnTo>
                  <a:lnTo>
                    <a:pt x="19082" y="3736"/>
                  </a:lnTo>
                  <a:lnTo>
                    <a:pt x="18831" y="3872"/>
                  </a:lnTo>
                  <a:lnTo>
                    <a:pt x="18559" y="3997"/>
                  </a:lnTo>
                  <a:lnTo>
                    <a:pt x="18276" y="4112"/>
                  </a:lnTo>
                  <a:lnTo>
                    <a:pt x="17994" y="4217"/>
                  </a:lnTo>
                  <a:lnTo>
                    <a:pt x="17701" y="4332"/>
                  </a:lnTo>
                  <a:lnTo>
                    <a:pt x="17115" y="4531"/>
                  </a:lnTo>
                  <a:lnTo>
                    <a:pt x="16519" y="4719"/>
                  </a:lnTo>
                  <a:lnTo>
                    <a:pt x="15923" y="4897"/>
                  </a:lnTo>
                  <a:lnTo>
                    <a:pt x="15316" y="5064"/>
                  </a:lnTo>
                  <a:lnTo>
                    <a:pt x="14102" y="5378"/>
                  </a:lnTo>
                  <a:lnTo>
                    <a:pt x="12878" y="5692"/>
                  </a:lnTo>
                  <a:lnTo>
                    <a:pt x="11644" y="5974"/>
                  </a:lnTo>
                  <a:lnTo>
                    <a:pt x="10420" y="6257"/>
                  </a:lnTo>
                  <a:lnTo>
                    <a:pt x="9185" y="6518"/>
                  </a:lnTo>
                  <a:lnTo>
                    <a:pt x="7951" y="6780"/>
                  </a:lnTo>
                  <a:lnTo>
                    <a:pt x="6706" y="7031"/>
                  </a:lnTo>
                  <a:lnTo>
                    <a:pt x="5472" y="7282"/>
                  </a:lnTo>
                  <a:lnTo>
                    <a:pt x="2982" y="7763"/>
                  </a:lnTo>
                  <a:lnTo>
                    <a:pt x="565" y="8202"/>
                  </a:lnTo>
                  <a:lnTo>
                    <a:pt x="565" y="8202"/>
                  </a:lnTo>
                  <a:lnTo>
                    <a:pt x="555" y="8203"/>
                  </a:lnTo>
                  <a:lnTo>
                    <a:pt x="555" y="8204"/>
                  </a:lnTo>
                  <a:lnTo>
                    <a:pt x="555" y="8204"/>
                  </a:lnTo>
                  <a:lnTo>
                    <a:pt x="503" y="8213"/>
                  </a:lnTo>
                  <a:lnTo>
                    <a:pt x="388" y="8244"/>
                  </a:lnTo>
                  <a:lnTo>
                    <a:pt x="293" y="8297"/>
                  </a:lnTo>
                  <a:lnTo>
                    <a:pt x="199" y="8359"/>
                  </a:lnTo>
                  <a:lnTo>
                    <a:pt x="126" y="8443"/>
                  </a:lnTo>
                  <a:lnTo>
                    <a:pt x="63" y="8537"/>
                  </a:lnTo>
                  <a:lnTo>
                    <a:pt x="21" y="8642"/>
                  </a:lnTo>
                  <a:lnTo>
                    <a:pt x="0" y="8757"/>
                  </a:lnTo>
                  <a:lnTo>
                    <a:pt x="0" y="8872"/>
                  </a:lnTo>
                  <a:lnTo>
                    <a:pt x="11" y="8935"/>
                  </a:lnTo>
                  <a:lnTo>
                    <a:pt x="21" y="8987"/>
                  </a:lnTo>
                  <a:lnTo>
                    <a:pt x="74" y="9102"/>
                  </a:lnTo>
                  <a:lnTo>
                    <a:pt x="136" y="9196"/>
                  </a:lnTo>
                  <a:lnTo>
                    <a:pt x="220" y="9280"/>
                  </a:lnTo>
                  <a:lnTo>
                    <a:pt x="314" y="9353"/>
                  </a:lnTo>
                  <a:lnTo>
                    <a:pt x="419" y="9395"/>
                  </a:lnTo>
                  <a:lnTo>
                    <a:pt x="544" y="9427"/>
                  </a:lnTo>
                  <a:lnTo>
                    <a:pt x="670" y="9427"/>
                  </a:lnTo>
                  <a:lnTo>
                    <a:pt x="1873" y="9322"/>
                  </a:lnTo>
                  <a:lnTo>
                    <a:pt x="3087" y="9238"/>
                  </a:lnTo>
                  <a:lnTo>
                    <a:pt x="4300" y="9165"/>
                  </a:lnTo>
                  <a:lnTo>
                    <a:pt x="5514" y="9092"/>
                  </a:lnTo>
                  <a:lnTo>
                    <a:pt x="6727" y="9029"/>
                  </a:lnTo>
                  <a:lnTo>
                    <a:pt x="7930" y="8987"/>
                  </a:lnTo>
                  <a:lnTo>
                    <a:pt x="9144" y="8945"/>
                  </a:lnTo>
                  <a:lnTo>
                    <a:pt x="10357" y="8924"/>
                  </a:lnTo>
                  <a:lnTo>
                    <a:pt x="11560" y="8924"/>
                  </a:lnTo>
                  <a:lnTo>
                    <a:pt x="12774" y="8935"/>
                  </a:lnTo>
                  <a:lnTo>
                    <a:pt x="13370" y="8956"/>
                  </a:lnTo>
                  <a:lnTo>
                    <a:pt x="13966" y="8977"/>
                  </a:lnTo>
                  <a:lnTo>
                    <a:pt x="14573" y="9008"/>
                  </a:lnTo>
                  <a:lnTo>
                    <a:pt x="15159" y="9060"/>
                  </a:lnTo>
                  <a:lnTo>
                    <a:pt x="15755" y="9113"/>
                  </a:lnTo>
                  <a:lnTo>
                    <a:pt x="16341" y="9186"/>
                  </a:lnTo>
                  <a:lnTo>
                    <a:pt x="16916" y="9280"/>
                  </a:lnTo>
                  <a:lnTo>
                    <a:pt x="17199" y="9332"/>
                  </a:lnTo>
                  <a:lnTo>
                    <a:pt x="17471" y="9395"/>
                  </a:lnTo>
                  <a:lnTo>
                    <a:pt x="17743" y="9458"/>
                  </a:lnTo>
                  <a:lnTo>
                    <a:pt x="18004" y="9542"/>
                  </a:lnTo>
                  <a:lnTo>
                    <a:pt x="18245" y="9636"/>
                  </a:lnTo>
                  <a:lnTo>
                    <a:pt x="18465" y="9740"/>
                  </a:lnTo>
                  <a:lnTo>
                    <a:pt x="18559" y="9793"/>
                  </a:lnTo>
                  <a:lnTo>
                    <a:pt x="18632" y="9845"/>
                  </a:lnTo>
                  <a:lnTo>
                    <a:pt x="18695" y="9897"/>
                  </a:lnTo>
                  <a:lnTo>
                    <a:pt x="18722" y="9925"/>
                  </a:lnTo>
                  <a:lnTo>
                    <a:pt x="18722" y="9925"/>
                  </a:lnTo>
                  <a:lnTo>
                    <a:pt x="18695" y="9971"/>
                  </a:lnTo>
                  <a:lnTo>
                    <a:pt x="18632" y="10044"/>
                  </a:lnTo>
                  <a:lnTo>
                    <a:pt x="18559" y="10107"/>
                  </a:lnTo>
                  <a:lnTo>
                    <a:pt x="18370" y="10263"/>
                  </a:lnTo>
                  <a:lnTo>
                    <a:pt x="18161" y="10410"/>
                  </a:lnTo>
                  <a:lnTo>
                    <a:pt x="17921" y="10546"/>
                  </a:lnTo>
                  <a:lnTo>
                    <a:pt x="17680" y="10682"/>
                  </a:lnTo>
                  <a:lnTo>
                    <a:pt x="17429" y="10818"/>
                  </a:lnTo>
                  <a:lnTo>
                    <a:pt x="17167" y="10943"/>
                  </a:lnTo>
                  <a:lnTo>
                    <a:pt x="16623" y="11174"/>
                  </a:lnTo>
                  <a:lnTo>
                    <a:pt x="16079" y="11393"/>
                  </a:lnTo>
                  <a:lnTo>
                    <a:pt x="15515" y="11602"/>
                  </a:lnTo>
                  <a:lnTo>
                    <a:pt x="14950" y="11801"/>
                  </a:lnTo>
                  <a:lnTo>
                    <a:pt x="14385" y="11990"/>
                  </a:lnTo>
                  <a:lnTo>
                    <a:pt x="13809" y="12178"/>
                  </a:lnTo>
                  <a:lnTo>
                    <a:pt x="13234" y="12356"/>
                  </a:lnTo>
                  <a:lnTo>
                    <a:pt x="12659" y="12534"/>
                  </a:lnTo>
                  <a:lnTo>
                    <a:pt x="11497" y="12858"/>
                  </a:lnTo>
                  <a:lnTo>
                    <a:pt x="10326" y="13182"/>
                  </a:lnTo>
                  <a:lnTo>
                    <a:pt x="9154" y="13486"/>
                  </a:lnTo>
                  <a:lnTo>
                    <a:pt x="7972" y="13778"/>
                  </a:lnTo>
                  <a:lnTo>
                    <a:pt x="6800" y="14061"/>
                  </a:lnTo>
                  <a:lnTo>
                    <a:pt x="5608" y="14333"/>
                  </a:lnTo>
                  <a:lnTo>
                    <a:pt x="4426" y="14605"/>
                  </a:lnTo>
                  <a:lnTo>
                    <a:pt x="3243" y="14866"/>
                  </a:lnTo>
                  <a:lnTo>
                    <a:pt x="2051" y="15117"/>
                  </a:lnTo>
                  <a:lnTo>
                    <a:pt x="869" y="15358"/>
                  </a:lnTo>
                  <a:lnTo>
                    <a:pt x="858" y="15358"/>
                  </a:lnTo>
                  <a:lnTo>
                    <a:pt x="743" y="15389"/>
                  </a:lnTo>
                  <a:lnTo>
                    <a:pt x="649" y="15442"/>
                  </a:lnTo>
                  <a:lnTo>
                    <a:pt x="565" y="15515"/>
                  </a:lnTo>
                  <a:lnTo>
                    <a:pt x="503" y="15599"/>
                  </a:lnTo>
                  <a:lnTo>
                    <a:pt x="450" y="15693"/>
                  </a:lnTo>
                  <a:lnTo>
                    <a:pt x="419" y="15797"/>
                  </a:lnTo>
                  <a:lnTo>
                    <a:pt x="408" y="15902"/>
                  </a:lnTo>
                  <a:lnTo>
                    <a:pt x="419" y="16017"/>
                  </a:lnTo>
                  <a:lnTo>
                    <a:pt x="450" y="16122"/>
                  </a:lnTo>
                  <a:lnTo>
                    <a:pt x="503" y="16216"/>
                  </a:lnTo>
                  <a:lnTo>
                    <a:pt x="565" y="16300"/>
                  </a:lnTo>
                  <a:lnTo>
                    <a:pt x="649" y="16373"/>
                  </a:lnTo>
                  <a:lnTo>
                    <a:pt x="743" y="16425"/>
                  </a:lnTo>
                  <a:lnTo>
                    <a:pt x="848" y="16457"/>
                  </a:lnTo>
                  <a:lnTo>
                    <a:pt x="952" y="16467"/>
                  </a:lnTo>
                  <a:lnTo>
                    <a:pt x="1068" y="16457"/>
                  </a:lnTo>
                  <a:lnTo>
                    <a:pt x="2061" y="16279"/>
                  </a:lnTo>
                  <a:lnTo>
                    <a:pt x="3066" y="16111"/>
                  </a:lnTo>
                  <a:lnTo>
                    <a:pt x="4059" y="15954"/>
                  </a:lnTo>
                  <a:lnTo>
                    <a:pt x="5064" y="15797"/>
                  </a:lnTo>
                  <a:lnTo>
                    <a:pt x="6068" y="15661"/>
                  </a:lnTo>
                  <a:lnTo>
                    <a:pt x="7072" y="15525"/>
                  </a:lnTo>
                  <a:lnTo>
                    <a:pt x="8077" y="15410"/>
                  </a:lnTo>
                  <a:lnTo>
                    <a:pt x="9091" y="15295"/>
                  </a:lnTo>
                  <a:lnTo>
                    <a:pt x="10096" y="15201"/>
                  </a:lnTo>
                  <a:lnTo>
                    <a:pt x="11100" y="15128"/>
                  </a:lnTo>
                  <a:lnTo>
                    <a:pt x="12115" y="15076"/>
                  </a:lnTo>
                  <a:lnTo>
                    <a:pt x="12617" y="15055"/>
                  </a:lnTo>
                  <a:lnTo>
                    <a:pt x="13119" y="15034"/>
                  </a:lnTo>
                  <a:lnTo>
                    <a:pt x="13621" y="15034"/>
                  </a:lnTo>
                  <a:lnTo>
                    <a:pt x="14123" y="15044"/>
                  </a:lnTo>
                  <a:lnTo>
                    <a:pt x="14615" y="15055"/>
                  </a:lnTo>
                  <a:lnTo>
                    <a:pt x="15117" y="15086"/>
                  </a:lnTo>
                  <a:lnTo>
                    <a:pt x="15609" y="15128"/>
                  </a:lnTo>
                  <a:lnTo>
                    <a:pt x="15849" y="15159"/>
                  </a:lnTo>
                  <a:lnTo>
                    <a:pt x="16100" y="15191"/>
                  </a:lnTo>
                  <a:lnTo>
                    <a:pt x="16341" y="15233"/>
                  </a:lnTo>
                  <a:lnTo>
                    <a:pt x="16571" y="15285"/>
                  </a:lnTo>
                  <a:lnTo>
                    <a:pt x="16801" y="15348"/>
                  </a:lnTo>
                  <a:lnTo>
                    <a:pt x="17031" y="15410"/>
                  </a:lnTo>
                  <a:lnTo>
                    <a:pt x="17146" y="15452"/>
                  </a:lnTo>
                  <a:lnTo>
                    <a:pt x="17199" y="15463"/>
                  </a:lnTo>
                  <a:lnTo>
                    <a:pt x="17251" y="15484"/>
                  </a:lnTo>
                  <a:lnTo>
                    <a:pt x="17356" y="15536"/>
                  </a:lnTo>
                  <a:lnTo>
                    <a:pt x="17460" y="15578"/>
                  </a:lnTo>
                  <a:lnTo>
                    <a:pt x="17554" y="15630"/>
                  </a:lnTo>
                  <a:lnTo>
                    <a:pt x="17649" y="15682"/>
                  </a:lnTo>
                  <a:lnTo>
                    <a:pt x="17732" y="15745"/>
                  </a:lnTo>
                  <a:lnTo>
                    <a:pt x="17806" y="15808"/>
                  </a:lnTo>
                  <a:lnTo>
                    <a:pt x="17879" y="15871"/>
                  </a:lnTo>
                  <a:lnTo>
                    <a:pt x="17931" y="15933"/>
                  </a:lnTo>
                  <a:lnTo>
                    <a:pt x="17973" y="15996"/>
                  </a:lnTo>
                  <a:lnTo>
                    <a:pt x="18004" y="16069"/>
                  </a:lnTo>
                  <a:lnTo>
                    <a:pt x="18025" y="16132"/>
                  </a:lnTo>
                  <a:lnTo>
                    <a:pt x="18025" y="16205"/>
                  </a:lnTo>
                  <a:lnTo>
                    <a:pt x="18015" y="16279"/>
                  </a:lnTo>
                  <a:lnTo>
                    <a:pt x="17994" y="16362"/>
                  </a:lnTo>
                  <a:lnTo>
                    <a:pt x="17962" y="16446"/>
                  </a:lnTo>
                  <a:lnTo>
                    <a:pt x="17921" y="16530"/>
                  </a:lnTo>
                  <a:lnTo>
                    <a:pt x="17868" y="16624"/>
                  </a:lnTo>
                  <a:lnTo>
                    <a:pt x="17806" y="16718"/>
                  </a:lnTo>
                  <a:lnTo>
                    <a:pt x="17659" y="16885"/>
                  </a:lnTo>
                  <a:lnTo>
                    <a:pt x="17502" y="17063"/>
                  </a:lnTo>
                  <a:lnTo>
                    <a:pt x="17324" y="17220"/>
                  </a:lnTo>
                  <a:lnTo>
                    <a:pt x="17136" y="17377"/>
                  </a:lnTo>
                  <a:lnTo>
                    <a:pt x="16948" y="17534"/>
                  </a:lnTo>
                  <a:lnTo>
                    <a:pt x="16749" y="17680"/>
                  </a:lnTo>
                  <a:lnTo>
                    <a:pt x="16341" y="17963"/>
                  </a:lnTo>
                  <a:lnTo>
                    <a:pt x="15912" y="18224"/>
                  </a:lnTo>
                  <a:lnTo>
                    <a:pt x="15483" y="18486"/>
                  </a:lnTo>
                  <a:lnTo>
                    <a:pt x="15044" y="18737"/>
                  </a:lnTo>
                  <a:lnTo>
                    <a:pt x="14604" y="18978"/>
                  </a:lnTo>
                  <a:lnTo>
                    <a:pt x="14155" y="19208"/>
                  </a:lnTo>
                  <a:lnTo>
                    <a:pt x="13694" y="19438"/>
                  </a:lnTo>
                  <a:lnTo>
                    <a:pt x="13244" y="19658"/>
                  </a:lnTo>
                  <a:lnTo>
                    <a:pt x="12324" y="20087"/>
                  </a:lnTo>
                  <a:lnTo>
                    <a:pt x="11393" y="20505"/>
                  </a:lnTo>
                  <a:lnTo>
                    <a:pt x="10462" y="20903"/>
                  </a:lnTo>
                  <a:lnTo>
                    <a:pt x="9520" y="21300"/>
                  </a:lnTo>
                  <a:lnTo>
                    <a:pt x="8579" y="21677"/>
                  </a:lnTo>
                  <a:lnTo>
                    <a:pt x="7627" y="22053"/>
                  </a:lnTo>
                  <a:lnTo>
                    <a:pt x="6675" y="22409"/>
                  </a:lnTo>
                  <a:lnTo>
                    <a:pt x="5723" y="22765"/>
                  </a:lnTo>
                  <a:lnTo>
                    <a:pt x="6696" y="22472"/>
                  </a:lnTo>
                  <a:lnTo>
                    <a:pt x="7669" y="22158"/>
                  </a:lnTo>
                  <a:lnTo>
                    <a:pt x="8641" y="21844"/>
                  </a:lnTo>
                  <a:lnTo>
                    <a:pt x="9604" y="21509"/>
                  </a:lnTo>
                  <a:lnTo>
                    <a:pt x="10566" y="21164"/>
                  </a:lnTo>
                  <a:lnTo>
                    <a:pt x="11518" y="20808"/>
                  </a:lnTo>
                  <a:lnTo>
                    <a:pt x="12470" y="20432"/>
                  </a:lnTo>
                  <a:lnTo>
                    <a:pt x="13412" y="20034"/>
                  </a:lnTo>
                  <a:lnTo>
                    <a:pt x="13883" y="19836"/>
                  </a:lnTo>
                  <a:lnTo>
                    <a:pt x="14353" y="19626"/>
                  </a:lnTo>
                  <a:lnTo>
                    <a:pt x="14814" y="19407"/>
                  </a:lnTo>
                  <a:lnTo>
                    <a:pt x="15274" y="19176"/>
                  </a:lnTo>
                  <a:lnTo>
                    <a:pt x="15734" y="18946"/>
                  </a:lnTo>
                  <a:lnTo>
                    <a:pt x="16195" y="18695"/>
                  </a:lnTo>
                  <a:lnTo>
                    <a:pt x="16634" y="18434"/>
                  </a:lnTo>
                  <a:lnTo>
                    <a:pt x="17073" y="18151"/>
                  </a:lnTo>
                  <a:lnTo>
                    <a:pt x="17293" y="18005"/>
                  </a:lnTo>
                  <a:lnTo>
                    <a:pt x="17513" y="17848"/>
                  </a:lnTo>
                  <a:lnTo>
                    <a:pt x="17722" y="17680"/>
                  </a:lnTo>
                  <a:lnTo>
                    <a:pt x="17921" y="17503"/>
                  </a:lnTo>
                  <a:lnTo>
                    <a:pt x="18119" y="17314"/>
                  </a:lnTo>
                  <a:lnTo>
                    <a:pt x="18214" y="17210"/>
                  </a:lnTo>
                  <a:lnTo>
                    <a:pt x="18308" y="17105"/>
                  </a:lnTo>
                  <a:lnTo>
                    <a:pt x="18391" y="16980"/>
                  </a:lnTo>
                  <a:lnTo>
                    <a:pt x="18475" y="16854"/>
                  </a:lnTo>
                  <a:lnTo>
                    <a:pt x="18548" y="16718"/>
                  </a:lnTo>
                  <a:lnTo>
                    <a:pt x="18611" y="16572"/>
                  </a:lnTo>
                  <a:lnTo>
                    <a:pt x="18663" y="16415"/>
                  </a:lnTo>
                  <a:lnTo>
                    <a:pt x="18674" y="16321"/>
                  </a:lnTo>
                  <a:lnTo>
                    <a:pt x="18684" y="16237"/>
                  </a:lnTo>
                  <a:lnTo>
                    <a:pt x="18684" y="16143"/>
                  </a:lnTo>
                  <a:lnTo>
                    <a:pt x="18684" y="16049"/>
                  </a:lnTo>
                  <a:lnTo>
                    <a:pt x="18663" y="15954"/>
                  </a:lnTo>
                  <a:lnTo>
                    <a:pt x="18642" y="15871"/>
                  </a:lnTo>
                  <a:lnTo>
                    <a:pt x="18611" y="15777"/>
                  </a:lnTo>
                  <a:lnTo>
                    <a:pt x="18580" y="15693"/>
                  </a:lnTo>
                  <a:lnTo>
                    <a:pt x="18538" y="15620"/>
                  </a:lnTo>
                  <a:lnTo>
                    <a:pt x="18486" y="15546"/>
                  </a:lnTo>
                  <a:lnTo>
                    <a:pt x="18381" y="15410"/>
                  </a:lnTo>
                  <a:lnTo>
                    <a:pt x="18266" y="15295"/>
                  </a:lnTo>
                  <a:lnTo>
                    <a:pt x="18151" y="15201"/>
                  </a:lnTo>
                  <a:lnTo>
                    <a:pt x="18036" y="15107"/>
                  </a:lnTo>
                  <a:lnTo>
                    <a:pt x="17910" y="15023"/>
                  </a:lnTo>
                  <a:lnTo>
                    <a:pt x="17785" y="14961"/>
                  </a:lnTo>
                  <a:lnTo>
                    <a:pt x="17649" y="14887"/>
                  </a:lnTo>
                  <a:lnTo>
                    <a:pt x="17523" y="14835"/>
                  </a:lnTo>
                  <a:lnTo>
                    <a:pt x="17460" y="14804"/>
                  </a:lnTo>
                  <a:lnTo>
                    <a:pt x="17398" y="14783"/>
                  </a:lnTo>
                  <a:lnTo>
                    <a:pt x="17272" y="14730"/>
                  </a:lnTo>
                  <a:lnTo>
                    <a:pt x="17010" y="14647"/>
                  </a:lnTo>
                  <a:lnTo>
                    <a:pt x="16749" y="14573"/>
                  </a:lnTo>
                  <a:lnTo>
                    <a:pt x="16487" y="14511"/>
                  </a:lnTo>
                  <a:lnTo>
                    <a:pt x="16226" y="14448"/>
                  </a:lnTo>
                  <a:lnTo>
                    <a:pt x="15964" y="14406"/>
                  </a:lnTo>
                  <a:lnTo>
                    <a:pt x="15703" y="14364"/>
                  </a:lnTo>
                  <a:lnTo>
                    <a:pt x="15190" y="14301"/>
                  </a:lnTo>
                  <a:lnTo>
                    <a:pt x="14667" y="14260"/>
                  </a:lnTo>
                  <a:lnTo>
                    <a:pt x="14144" y="14228"/>
                  </a:lnTo>
                  <a:lnTo>
                    <a:pt x="13632" y="14207"/>
                  </a:lnTo>
                  <a:lnTo>
                    <a:pt x="13119" y="14197"/>
                  </a:lnTo>
                  <a:lnTo>
                    <a:pt x="12083" y="14197"/>
                  </a:lnTo>
                  <a:lnTo>
                    <a:pt x="11571" y="14207"/>
                  </a:lnTo>
                  <a:lnTo>
                    <a:pt x="11269" y="14220"/>
                  </a:lnTo>
                  <a:lnTo>
                    <a:pt x="11269" y="14220"/>
                  </a:lnTo>
                  <a:lnTo>
                    <a:pt x="11832" y="14071"/>
                  </a:lnTo>
                  <a:lnTo>
                    <a:pt x="13014" y="13747"/>
                  </a:lnTo>
                  <a:lnTo>
                    <a:pt x="13600" y="13569"/>
                  </a:lnTo>
                  <a:lnTo>
                    <a:pt x="14196" y="13391"/>
                  </a:lnTo>
                  <a:lnTo>
                    <a:pt x="14782" y="13214"/>
                  </a:lnTo>
                  <a:lnTo>
                    <a:pt x="15368" y="13015"/>
                  </a:lnTo>
                  <a:lnTo>
                    <a:pt x="15954" y="12816"/>
                  </a:lnTo>
                  <a:lnTo>
                    <a:pt x="16540" y="12596"/>
                  </a:lnTo>
                  <a:lnTo>
                    <a:pt x="17126" y="12366"/>
                  </a:lnTo>
                  <a:lnTo>
                    <a:pt x="17408" y="12251"/>
                  </a:lnTo>
                  <a:lnTo>
                    <a:pt x="17701" y="12115"/>
                  </a:lnTo>
                  <a:lnTo>
                    <a:pt x="17994" y="11979"/>
                  </a:lnTo>
                  <a:lnTo>
                    <a:pt x="18287" y="11833"/>
                  </a:lnTo>
                  <a:lnTo>
                    <a:pt x="18569" y="11676"/>
                  </a:lnTo>
                  <a:lnTo>
                    <a:pt x="18862" y="11508"/>
                  </a:lnTo>
                  <a:lnTo>
                    <a:pt x="18998" y="11414"/>
                  </a:lnTo>
                  <a:lnTo>
                    <a:pt x="19145" y="11310"/>
                  </a:lnTo>
                  <a:lnTo>
                    <a:pt x="19291" y="11194"/>
                  </a:lnTo>
                  <a:lnTo>
                    <a:pt x="19438" y="11079"/>
                  </a:lnTo>
                  <a:lnTo>
                    <a:pt x="19574" y="10933"/>
                  </a:lnTo>
                  <a:lnTo>
                    <a:pt x="19720" y="10776"/>
                  </a:lnTo>
                  <a:lnTo>
                    <a:pt x="19783" y="10682"/>
                  </a:lnTo>
                  <a:lnTo>
                    <a:pt x="19856" y="10577"/>
                  </a:lnTo>
                  <a:lnTo>
                    <a:pt x="19919" y="10462"/>
                  </a:lnTo>
                  <a:lnTo>
                    <a:pt x="19971" y="10326"/>
                  </a:lnTo>
                  <a:lnTo>
                    <a:pt x="20013" y="10180"/>
                  </a:lnTo>
                  <a:lnTo>
                    <a:pt x="20044" y="10023"/>
                  </a:lnTo>
                  <a:lnTo>
                    <a:pt x="20044" y="9845"/>
                  </a:lnTo>
                  <a:lnTo>
                    <a:pt x="20034" y="9761"/>
                  </a:lnTo>
                  <a:lnTo>
                    <a:pt x="20023" y="9678"/>
                  </a:lnTo>
                  <a:lnTo>
                    <a:pt x="20002" y="9594"/>
                  </a:lnTo>
                  <a:lnTo>
                    <a:pt x="19971" y="9510"/>
                  </a:lnTo>
                  <a:lnTo>
                    <a:pt x="19908" y="9374"/>
                  </a:lnTo>
                  <a:lnTo>
                    <a:pt x="19845" y="9249"/>
                  </a:lnTo>
                  <a:lnTo>
                    <a:pt x="19762" y="9144"/>
                  </a:lnTo>
                  <a:lnTo>
                    <a:pt x="19678" y="9039"/>
                  </a:lnTo>
                  <a:lnTo>
                    <a:pt x="19594" y="8956"/>
                  </a:lnTo>
                  <a:lnTo>
                    <a:pt x="19511" y="8883"/>
                  </a:lnTo>
                  <a:lnTo>
                    <a:pt x="19427" y="8809"/>
                  </a:lnTo>
                  <a:lnTo>
                    <a:pt x="19260" y="8684"/>
                  </a:lnTo>
                  <a:lnTo>
                    <a:pt x="19082" y="8590"/>
                  </a:lnTo>
                  <a:lnTo>
                    <a:pt x="18914" y="8506"/>
                  </a:lnTo>
                  <a:lnTo>
                    <a:pt x="18758" y="8433"/>
                  </a:lnTo>
                  <a:lnTo>
                    <a:pt x="18590" y="8359"/>
                  </a:lnTo>
                  <a:lnTo>
                    <a:pt x="18423" y="8307"/>
                  </a:lnTo>
                  <a:lnTo>
                    <a:pt x="18098" y="8203"/>
                  </a:lnTo>
                  <a:lnTo>
                    <a:pt x="17785" y="8119"/>
                  </a:lnTo>
                  <a:lnTo>
                    <a:pt x="17460" y="8046"/>
                  </a:lnTo>
                  <a:lnTo>
                    <a:pt x="17146" y="7983"/>
                  </a:lnTo>
                  <a:lnTo>
                    <a:pt x="16833" y="7931"/>
                  </a:lnTo>
                  <a:lnTo>
                    <a:pt x="16519" y="7889"/>
                  </a:lnTo>
                  <a:lnTo>
                    <a:pt x="15891" y="7816"/>
                  </a:lnTo>
                  <a:lnTo>
                    <a:pt x="15274" y="7753"/>
                  </a:lnTo>
                  <a:lnTo>
                    <a:pt x="14657" y="7711"/>
                  </a:lnTo>
                  <a:lnTo>
                    <a:pt x="14029" y="7669"/>
                  </a:lnTo>
                  <a:lnTo>
                    <a:pt x="13412" y="7648"/>
                  </a:lnTo>
                  <a:lnTo>
                    <a:pt x="12795" y="7627"/>
                  </a:lnTo>
                  <a:lnTo>
                    <a:pt x="11571" y="7617"/>
                  </a:lnTo>
                  <a:lnTo>
                    <a:pt x="10336" y="7627"/>
                  </a:lnTo>
                  <a:lnTo>
                    <a:pt x="9154" y="7658"/>
                  </a:lnTo>
                  <a:lnTo>
                    <a:pt x="9154" y="7658"/>
                  </a:lnTo>
                  <a:lnTo>
                    <a:pt x="9426" y="7596"/>
                  </a:lnTo>
                  <a:lnTo>
                    <a:pt x="10661" y="7303"/>
                  </a:lnTo>
                  <a:lnTo>
                    <a:pt x="11895" y="7000"/>
                  </a:lnTo>
                  <a:lnTo>
                    <a:pt x="13129" y="6675"/>
                  </a:lnTo>
                  <a:lnTo>
                    <a:pt x="14353" y="6351"/>
                  </a:lnTo>
                  <a:lnTo>
                    <a:pt x="14971" y="6173"/>
                  </a:lnTo>
                  <a:lnTo>
                    <a:pt x="15577" y="5995"/>
                  </a:lnTo>
                  <a:lnTo>
                    <a:pt x="16195" y="5807"/>
                  </a:lnTo>
                  <a:lnTo>
                    <a:pt x="16801" y="5608"/>
                  </a:lnTo>
                  <a:lnTo>
                    <a:pt x="17408" y="5399"/>
                  </a:lnTo>
                  <a:lnTo>
                    <a:pt x="18015" y="5179"/>
                  </a:lnTo>
                  <a:lnTo>
                    <a:pt x="18318" y="5054"/>
                  </a:lnTo>
                  <a:lnTo>
                    <a:pt x="18622" y="4928"/>
                  </a:lnTo>
                  <a:lnTo>
                    <a:pt x="18925" y="4792"/>
                  </a:lnTo>
                  <a:lnTo>
                    <a:pt x="19218" y="4646"/>
                  </a:lnTo>
                  <a:lnTo>
                    <a:pt x="19521" y="4478"/>
                  </a:lnTo>
                  <a:lnTo>
                    <a:pt x="19668" y="4384"/>
                  </a:lnTo>
                  <a:lnTo>
                    <a:pt x="19825" y="4280"/>
                  </a:lnTo>
                  <a:lnTo>
                    <a:pt x="19971" y="4154"/>
                  </a:lnTo>
                  <a:lnTo>
                    <a:pt x="20044" y="4091"/>
                  </a:lnTo>
                  <a:lnTo>
                    <a:pt x="20128" y="4008"/>
                  </a:lnTo>
                  <a:lnTo>
                    <a:pt x="20201" y="3913"/>
                  </a:lnTo>
                  <a:lnTo>
                    <a:pt x="20233" y="3851"/>
                  </a:lnTo>
                  <a:lnTo>
                    <a:pt x="20253" y="3819"/>
                  </a:lnTo>
                  <a:lnTo>
                    <a:pt x="20274" y="3788"/>
                  </a:lnTo>
                  <a:lnTo>
                    <a:pt x="20306" y="3715"/>
                  </a:lnTo>
                  <a:lnTo>
                    <a:pt x="20327" y="3641"/>
                  </a:lnTo>
                  <a:lnTo>
                    <a:pt x="20348" y="3547"/>
                  </a:lnTo>
                  <a:lnTo>
                    <a:pt x="20358" y="3453"/>
                  </a:lnTo>
                  <a:lnTo>
                    <a:pt x="20348" y="3359"/>
                  </a:lnTo>
                  <a:lnTo>
                    <a:pt x="20348" y="3307"/>
                  </a:lnTo>
                  <a:lnTo>
                    <a:pt x="20327" y="3254"/>
                  </a:lnTo>
                  <a:lnTo>
                    <a:pt x="20295" y="3171"/>
                  </a:lnTo>
                  <a:lnTo>
                    <a:pt x="20264" y="3097"/>
                  </a:lnTo>
                  <a:lnTo>
                    <a:pt x="20222" y="3035"/>
                  </a:lnTo>
                  <a:lnTo>
                    <a:pt x="20180" y="2972"/>
                  </a:lnTo>
                  <a:lnTo>
                    <a:pt x="20097" y="2878"/>
                  </a:lnTo>
                  <a:lnTo>
                    <a:pt x="20013" y="2805"/>
                  </a:lnTo>
                  <a:lnTo>
                    <a:pt x="19929" y="2742"/>
                  </a:lnTo>
                  <a:lnTo>
                    <a:pt x="19762" y="2627"/>
                  </a:lnTo>
                  <a:lnTo>
                    <a:pt x="19605" y="2543"/>
                  </a:lnTo>
                  <a:lnTo>
                    <a:pt x="19448" y="2459"/>
                  </a:lnTo>
                  <a:lnTo>
                    <a:pt x="19124" y="2334"/>
                  </a:lnTo>
                  <a:lnTo>
                    <a:pt x="18810" y="2219"/>
                  </a:lnTo>
                  <a:lnTo>
                    <a:pt x="18496" y="2125"/>
                  </a:lnTo>
                  <a:lnTo>
                    <a:pt x="18182" y="2041"/>
                  </a:lnTo>
                  <a:lnTo>
                    <a:pt x="17868" y="1957"/>
                  </a:lnTo>
                  <a:lnTo>
                    <a:pt x="17241" y="1811"/>
                  </a:lnTo>
                  <a:lnTo>
                    <a:pt x="16613" y="1685"/>
                  </a:lnTo>
                  <a:lnTo>
                    <a:pt x="15985" y="1560"/>
                  </a:lnTo>
                  <a:lnTo>
                    <a:pt x="15358" y="1455"/>
                  </a:lnTo>
                  <a:lnTo>
                    <a:pt x="14730" y="1350"/>
                  </a:lnTo>
                  <a:lnTo>
                    <a:pt x="14102" y="1256"/>
                  </a:lnTo>
                  <a:lnTo>
                    <a:pt x="12836" y="1089"/>
                  </a:lnTo>
                  <a:lnTo>
                    <a:pt x="11581" y="932"/>
                  </a:lnTo>
                  <a:lnTo>
                    <a:pt x="10315" y="796"/>
                  </a:lnTo>
                  <a:lnTo>
                    <a:pt x="9060" y="660"/>
                  </a:lnTo>
                  <a:lnTo>
                    <a:pt x="7794" y="545"/>
                  </a:lnTo>
                  <a:lnTo>
                    <a:pt x="6528" y="430"/>
                  </a:lnTo>
                  <a:lnTo>
                    <a:pt x="5262" y="325"/>
                  </a:lnTo>
                  <a:lnTo>
                    <a:pt x="4007" y="231"/>
                  </a:lnTo>
                  <a:lnTo>
                    <a:pt x="2741" y="147"/>
                  </a:lnTo>
                  <a:lnTo>
                    <a:pt x="1476" y="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8;p28">
              <a:extLst>
                <a:ext uri="{FF2B5EF4-FFF2-40B4-BE49-F238E27FC236}">
                  <a16:creationId xmlns:a16="http://schemas.microsoft.com/office/drawing/2014/main" id="{89FA301E-B0B3-5138-60B9-0954BAC327C6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extrusionOk="0">
                  <a:moveTo>
                    <a:pt x="9353" y="1"/>
                  </a:move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9;p28">
              <a:extLst>
                <a:ext uri="{FF2B5EF4-FFF2-40B4-BE49-F238E27FC236}">
                  <a16:creationId xmlns:a16="http://schemas.microsoft.com/office/drawing/2014/main" id="{DA7679D6-B151-641B-36A3-0DC387211678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30;p28">
              <a:extLst>
                <a:ext uri="{FF2B5EF4-FFF2-40B4-BE49-F238E27FC236}">
                  <a16:creationId xmlns:a16="http://schemas.microsoft.com/office/drawing/2014/main" id="{1037D4EF-6B5A-9260-4D1F-84951B638937}"/>
                </a:ext>
              </a:extLst>
            </p:cNvPr>
            <p:cNvSpPr/>
            <p:nvPr/>
          </p:nvSpPr>
          <p:spPr>
            <a:xfrm>
              <a:off x="1590375" y="2963275"/>
              <a:ext cx="399650" cy="267825"/>
            </a:xfrm>
            <a:custGeom>
              <a:avLst/>
              <a:gdLst/>
              <a:ahLst/>
              <a:cxnLst/>
              <a:rect l="l" t="t" r="r" b="b"/>
              <a:pathLst>
                <a:path w="15986" h="10713" extrusionOk="0">
                  <a:moveTo>
                    <a:pt x="9855" y="1"/>
                  </a:moveTo>
                  <a:lnTo>
                    <a:pt x="9415" y="210"/>
                  </a:lnTo>
                  <a:lnTo>
                    <a:pt x="8976" y="419"/>
                  </a:lnTo>
                  <a:lnTo>
                    <a:pt x="8547" y="639"/>
                  </a:lnTo>
                  <a:lnTo>
                    <a:pt x="8118" y="869"/>
                  </a:lnTo>
                  <a:lnTo>
                    <a:pt x="7689" y="1099"/>
                  </a:lnTo>
                  <a:lnTo>
                    <a:pt x="7271" y="1329"/>
                  </a:lnTo>
                  <a:lnTo>
                    <a:pt x="6434" y="1821"/>
                  </a:lnTo>
                  <a:lnTo>
                    <a:pt x="5608" y="2333"/>
                  </a:lnTo>
                  <a:lnTo>
                    <a:pt x="4792" y="2867"/>
                  </a:lnTo>
                  <a:lnTo>
                    <a:pt x="3997" y="3421"/>
                  </a:lnTo>
                  <a:lnTo>
                    <a:pt x="3201" y="3997"/>
                  </a:lnTo>
                  <a:lnTo>
                    <a:pt x="2814" y="4300"/>
                  </a:lnTo>
                  <a:lnTo>
                    <a:pt x="2427" y="4604"/>
                  </a:lnTo>
                  <a:lnTo>
                    <a:pt x="2061" y="4938"/>
                  </a:lnTo>
                  <a:lnTo>
                    <a:pt x="1695" y="5284"/>
                  </a:lnTo>
                  <a:lnTo>
                    <a:pt x="1517" y="5461"/>
                  </a:lnTo>
                  <a:lnTo>
                    <a:pt x="1339" y="5650"/>
                  </a:lnTo>
                  <a:lnTo>
                    <a:pt x="1172" y="5848"/>
                  </a:lnTo>
                  <a:lnTo>
                    <a:pt x="1015" y="6047"/>
                  </a:lnTo>
                  <a:lnTo>
                    <a:pt x="858" y="6246"/>
                  </a:lnTo>
                  <a:lnTo>
                    <a:pt x="712" y="6466"/>
                  </a:lnTo>
                  <a:lnTo>
                    <a:pt x="576" y="6685"/>
                  </a:lnTo>
                  <a:lnTo>
                    <a:pt x="440" y="6916"/>
                  </a:lnTo>
                  <a:lnTo>
                    <a:pt x="314" y="7167"/>
                  </a:lnTo>
                  <a:lnTo>
                    <a:pt x="220" y="7418"/>
                  </a:lnTo>
                  <a:lnTo>
                    <a:pt x="126" y="7679"/>
                  </a:lnTo>
                  <a:lnTo>
                    <a:pt x="63" y="7951"/>
                  </a:lnTo>
                  <a:lnTo>
                    <a:pt x="42" y="8087"/>
                  </a:lnTo>
                  <a:lnTo>
                    <a:pt x="21" y="8234"/>
                  </a:lnTo>
                  <a:lnTo>
                    <a:pt x="11" y="8380"/>
                  </a:lnTo>
                  <a:lnTo>
                    <a:pt x="0" y="8527"/>
                  </a:lnTo>
                  <a:lnTo>
                    <a:pt x="11" y="8673"/>
                  </a:lnTo>
                  <a:lnTo>
                    <a:pt x="21" y="8830"/>
                  </a:lnTo>
                  <a:lnTo>
                    <a:pt x="42" y="8987"/>
                  </a:lnTo>
                  <a:lnTo>
                    <a:pt x="84" y="9133"/>
                  </a:lnTo>
                  <a:lnTo>
                    <a:pt x="126" y="9290"/>
                  </a:lnTo>
                  <a:lnTo>
                    <a:pt x="189" y="9437"/>
                  </a:lnTo>
                  <a:lnTo>
                    <a:pt x="262" y="9583"/>
                  </a:lnTo>
                  <a:lnTo>
                    <a:pt x="346" y="9719"/>
                  </a:lnTo>
                  <a:lnTo>
                    <a:pt x="440" y="9855"/>
                  </a:lnTo>
                  <a:lnTo>
                    <a:pt x="492" y="9918"/>
                  </a:lnTo>
                  <a:lnTo>
                    <a:pt x="544" y="9981"/>
                  </a:lnTo>
                  <a:lnTo>
                    <a:pt x="659" y="10085"/>
                  </a:lnTo>
                  <a:lnTo>
                    <a:pt x="785" y="10190"/>
                  </a:lnTo>
                  <a:lnTo>
                    <a:pt x="921" y="10284"/>
                  </a:lnTo>
                  <a:lnTo>
                    <a:pt x="1046" y="10368"/>
                  </a:lnTo>
                  <a:lnTo>
                    <a:pt x="1193" y="10441"/>
                  </a:lnTo>
                  <a:lnTo>
                    <a:pt x="1329" y="10493"/>
                  </a:lnTo>
                  <a:lnTo>
                    <a:pt x="1475" y="10546"/>
                  </a:lnTo>
                  <a:lnTo>
                    <a:pt x="1611" y="10587"/>
                  </a:lnTo>
                  <a:lnTo>
                    <a:pt x="1747" y="10629"/>
                  </a:lnTo>
                  <a:lnTo>
                    <a:pt x="1894" y="10650"/>
                  </a:lnTo>
                  <a:lnTo>
                    <a:pt x="2166" y="10692"/>
                  </a:lnTo>
                  <a:lnTo>
                    <a:pt x="2438" y="10713"/>
                  </a:lnTo>
                  <a:lnTo>
                    <a:pt x="2961" y="10713"/>
                  </a:lnTo>
                  <a:lnTo>
                    <a:pt x="3212" y="10692"/>
                  </a:lnTo>
                  <a:lnTo>
                    <a:pt x="3463" y="10671"/>
                  </a:lnTo>
                  <a:lnTo>
                    <a:pt x="3955" y="10629"/>
                  </a:lnTo>
                  <a:lnTo>
                    <a:pt x="4080" y="10619"/>
                  </a:lnTo>
                  <a:lnTo>
                    <a:pt x="4195" y="10608"/>
                  </a:lnTo>
                  <a:lnTo>
                    <a:pt x="4446" y="10577"/>
                  </a:lnTo>
                  <a:lnTo>
                    <a:pt x="4938" y="10504"/>
                  </a:lnTo>
                  <a:lnTo>
                    <a:pt x="5419" y="10420"/>
                  </a:lnTo>
                  <a:lnTo>
                    <a:pt x="5911" y="10326"/>
                  </a:lnTo>
                  <a:lnTo>
                    <a:pt x="6382" y="10221"/>
                  </a:lnTo>
                  <a:lnTo>
                    <a:pt x="6622" y="10159"/>
                  </a:lnTo>
                  <a:lnTo>
                    <a:pt x="6748" y="10127"/>
                  </a:lnTo>
                  <a:lnTo>
                    <a:pt x="6863" y="10096"/>
                  </a:lnTo>
                  <a:lnTo>
                    <a:pt x="7344" y="9970"/>
      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8286" y="9667"/>
                  </a:lnTo>
                  <a:lnTo>
                    <a:pt x="8746" y="9499"/>
                  </a:lnTo>
                  <a:lnTo>
                    <a:pt x="9206" y="9322"/>
                  </a:lnTo>
                  <a:lnTo>
                    <a:pt x="9656" y="9133"/>
                  </a:lnTo>
                  <a:lnTo>
                    <a:pt x="10106" y="8935"/>
                  </a:lnTo>
                  <a:lnTo>
                    <a:pt x="10545" y="8715"/>
                  </a:lnTo>
                  <a:lnTo>
                    <a:pt x="10985" y="8495"/>
                  </a:lnTo>
                  <a:lnTo>
                    <a:pt x="11414" y="8265"/>
                  </a:lnTo>
                  <a:lnTo>
                    <a:pt x="11842" y="8014"/>
                  </a:lnTo>
                  <a:lnTo>
                    <a:pt x="12261" y="7763"/>
                  </a:lnTo>
                  <a:lnTo>
                    <a:pt x="12669" y="7491"/>
                  </a:lnTo>
                  <a:lnTo>
                    <a:pt x="13077" y="7219"/>
                  </a:lnTo>
                  <a:lnTo>
                    <a:pt x="13276" y="7083"/>
                  </a:lnTo>
                  <a:lnTo>
                    <a:pt x="13474" y="6936"/>
                  </a:lnTo>
                  <a:lnTo>
                    <a:pt x="13861" y="6633"/>
                  </a:lnTo>
                  <a:lnTo>
                    <a:pt x="14050" y="6487"/>
                  </a:lnTo>
                  <a:lnTo>
                    <a:pt x="14238" y="6330"/>
                  </a:lnTo>
                  <a:lnTo>
                    <a:pt x="14604" y="6016"/>
                  </a:lnTo>
                  <a:lnTo>
                    <a:pt x="14793" y="5848"/>
                  </a:lnTo>
                  <a:lnTo>
                    <a:pt x="14960" y="5681"/>
                  </a:lnTo>
                  <a:lnTo>
                    <a:pt x="15316" y="5346"/>
                  </a:lnTo>
                  <a:lnTo>
                    <a:pt x="15399" y="5263"/>
                  </a:lnTo>
                  <a:lnTo>
                    <a:pt x="15483" y="5179"/>
                  </a:lnTo>
                  <a:lnTo>
                    <a:pt x="15650" y="5001"/>
                  </a:lnTo>
                  <a:lnTo>
                    <a:pt x="15985" y="4645"/>
                  </a:lnTo>
                  <a:lnTo>
                    <a:pt x="15598" y="4938"/>
                  </a:lnTo>
                  <a:lnTo>
                    <a:pt x="15221" y="5231"/>
                  </a:lnTo>
                  <a:lnTo>
                    <a:pt x="14824" y="5514"/>
                  </a:lnTo>
                  <a:lnTo>
                    <a:pt x="14625" y="5650"/>
                  </a:lnTo>
                  <a:lnTo>
                    <a:pt x="14426" y="5786"/>
                  </a:lnTo>
                  <a:lnTo>
                    <a:pt x="14029" y="6047"/>
                  </a:lnTo>
                  <a:lnTo>
                    <a:pt x="13621" y="6309"/>
                  </a:lnTo>
                  <a:lnTo>
                    <a:pt x="13213" y="6549"/>
                  </a:lnTo>
                  <a:lnTo>
                    <a:pt x="12805" y="6790"/>
                  </a:lnTo>
                  <a:lnTo>
                    <a:pt x="12386" y="7020"/>
                  </a:lnTo>
                  <a:lnTo>
                    <a:pt x="11968" y="7240"/>
                  </a:lnTo>
                  <a:lnTo>
                    <a:pt x="11539" y="7459"/>
                  </a:lnTo>
                  <a:lnTo>
                    <a:pt x="11110" y="7658"/>
                  </a:lnTo>
                  <a:lnTo>
                    <a:pt x="10681" y="7857"/>
                  </a:lnTo>
                  <a:lnTo>
                    <a:pt x="10242" y="8035"/>
                  </a:lnTo>
                  <a:lnTo>
                    <a:pt x="9803" y="8213"/>
                  </a:lnTo>
                  <a:lnTo>
                    <a:pt x="9353" y="8380"/>
                  </a:lnTo>
                  <a:lnTo>
                    <a:pt x="9133" y="8464"/>
                  </a:lnTo>
                  <a:lnTo>
                    <a:pt x="8913" y="8537"/>
                  </a:lnTo>
                  <a:lnTo>
                    <a:pt x="8463" y="8683"/>
                  </a:lnTo>
                  <a:lnTo>
                    <a:pt x="8233" y="8757"/>
                  </a:lnTo>
                  <a:lnTo>
                    <a:pt x="8014" y="8819"/>
                  </a:lnTo>
                  <a:lnTo>
                    <a:pt x="7553" y="8955"/>
                  </a:lnTo>
                  <a:lnTo>
                    <a:pt x="7334" y="9018"/>
                  </a:lnTo>
                  <a:lnTo>
                    <a:pt x="7104" y="9071"/>
                  </a:lnTo>
                  <a:lnTo>
                    <a:pt x="6643" y="9186"/>
                  </a:lnTo>
                  <a:lnTo>
                    <a:pt x="6528" y="9207"/>
                  </a:lnTo>
                  <a:lnTo>
                    <a:pt x="6413" y="9238"/>
                  </a:lnTo>
                  <a:lnTo>
                    <a:pt x="6183" y="9280"/>
                  </a:lnTo>
                  <a:lnTo>
                    <a:pt x="5723" y="9374"/>
                  </a:lnTo>
                  <a:lnTo>
                    <a:pt x="4792" y="9520"/>
                  </a:lnTo>
                  <a:lnTo>
                    <a:pt x="4321" y="9573"/>
                  </a:lnTo>
                  <a:lnTo>
                    <a:pt x="4091" y="9604"/>
                  </a:lnTo>
                  <a:lnTo>
                    <a:pt x="3976" y="9615"/>
                  </a:lnTo>
                  <a:lnTo>
                    <a:pt x="3850" y="9625"/>
                  </a:lnTo>
                  <a:lnTo>
                    <a:pt x="3390" y="9656"/>
                  </a:lnTo>
                  <a:lnTo>
                    <a:pt x="3149" y="9677"/>
                  </a:lnTo>
                  <a:lnTo>
                    <a:pt x="2919" y="9688"/>
                  </a:lnTo>
                  <a:lnTo>
                    <a:pt x="2480" y="9688"/>
                  </a:lnTo>
                  <a:lnTo>
                    <a:pt x="2270" y="9667"/>
                  </a:lnTo>
                  <a:lnTo>
                    <a:pt x="2072" y="9646"/>
                  </a:lnTo>
                  <a:lnTo>
                    <a:pt x="1883" y="9604"/>
                  </a:lnTo>
                  <a:lnTo>
                    <a:pt x="1789" y="9573"/>
                  </a:lnTo>
                  <a:lnTo>
                    <a:pt x="1705" y="9541"/>
                  </a:lnTo>
                  <a:lnTo>
                    <a:pt x="1549" y="9468"/>
                  </a:lnTo>
                  <a:lnTo>
                    <a:pt x="1475" y="9426"/>
                  </a:lnTo>
                  <a:lnTo>
                    <a:pt x="1402" y="9384"/>
                  </a:lnTo>
                  <a:lnTo>
                    <a:pt x="1339" y="9332"/>
                  </a:lnTo>
                  <a:lnTo>
                    <a:pt x="1287" y="9280"/>
                  </a:lnTo>
                  <a:lnTo>
                    <a:pt x="1256" y="9248"/>
                  </a:lnTo>
                  <a:lnTo>
                    <a:pt x="1235" y="9217"/>
                  </a:lnTo>
                  <a:lnTo>
                    <a:pt x="1193" y="9154"/>
                  </a:lnTo>
                  <a:lnTo>
                    <a:pt x="1109" y="9018"/>
                  </a:lnTo>
                  <a:lnTo>
                    <a:pt x="1057" y="8872"/>
                  </a:lnTo>
                  <a:lnTo>
                    <a:pt x="1026" y="8704"/>
                  </a:lnTo>
                  <a:lnTo>
                    <a:pt x="1005" y="8527"/>
                  </a:lnTo>
                  <a:lnTo>
                    <a:pt x="1015" y="8338"/>
                  </a:lnTo>
                  <a:lnTo>
                    <a:pt x="1036" y="8139"/>
                  </a:lnTo>
                  <a:lnTo>
                    <a:pt x="1088" y="7941"/>
                  </a:lnTo>
                  <a:lnTo>
                    <a:pt x="1141" y="7742"/>
                  </a:lnTo>
                  <a:lnTo>
                    <a:pt x="1214" y="7554"/>
                  </a:lnTo>
                  <a:lnTo>
                    <a:pt x="1308" y="7355"/>
                  </a:lnTo>
                  <a:lnTo>
                    <a:pt x="1402" y="7177"/>
                  </a:lnTo>
                  <a:lnTo>
                    <a:pt x="1517" y="6978"/>
                  </a:lnTo>
                  <a:lnTo>
                    <a:pt x="1643" y="6790"/>
                  </a:lnTo>
                  <a:lnTo>
                    <a:pt x="1768" y="6612"/>
                  </a:lnTo>
                  <a:lnTo>
                    <a:pt x="2040" y="6256"/>
                  </a:lnTo>
                  <a:lnTo>
                    <a:pt x="2187" y="6079"/>
                  </a:lnTo>
                  <a:lnTo>
                    <a:pt x="2344" y="5911"/>
                  </a:lnTo>
                  <a:lnTo>
                    <a:pt x="2668" y="5576"/>
                  </a:lnTo>
                  <a:lnTo>
                    <a:pt x="3003" y="5252"/>
                  </a:lnTo>
                  <a:lnTo>
                    <a:pt x="3348" y="4938"/>
                  </a:lnTo>
                  <a:lnTo>
                    <a:pt x="3704" y="4624"/>
                  </a:lnTo>
                  <a:lnTo>
                    <a:pt x="4446" y="4018"/>
                  </a:lnTo>
                  <a:lnTo>
                    <a:pt x="5189" y="3411"/>
                  </a:lnTo>
                  <a:lnTo>
                    <a:pt x="5942" y="2825"/>
                  </a:lnTo>
                  <a:lnTo>
                    <a:pt x="6706" y="2239"/>
                  </a:lnTo>
                  <a:lnTo>
                    <a:pt x="7480" y="1664"/>
                  </a:lnTo>
                  <a:lnTo>
                    <a:pt x="8265" y="1109"/>
                  </a:lnTo>
                  <a:lnTo>
                    <a:pt x="9049" y="555"/>
                  </a:lnTo>
                  <a:lnTo>
                    <a:pt x="9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31;p28">
              <a:extLst>
                <a:ext uri="{FF2B5EF4-FFF2-40B4-BE49-F238E27FC236}">
                  <a16:creationId xmlns:a16="http://schemas.microsoft.com/office/drawing/2014/main" id="{6DD9A162-2511-BD53-CFC7-AAB062906A18}"/>
                </a:ext>
              </a:extLst>
            </p:cNvPr>
            <p:cNvSpPr/>
            <p:nvPr/>
          </p:nvSpPr>
          <p:spPr>
            <a:xfrm>
              <a:off x="3785400" y="1207600"/>
              <a:ext cx="292150" cy="113275"/>
            </a:xfrm>
            <a:custGeom>
              <a:avLst/>
              <a:gdLst/>
              <a:ahLst/>
              <a:cxnLst/>
              <a:rect l="l" t="t" r="r" b="b"/>
              <a:pathLst>
                <a:path w="11686" h="4531" extrusionOk="0">
                  <a:moveTo>
                    <a:pt x="4802" y="1"/>
                  </a:moveTo>
                  <a:lnTo>
                    <a:pt x="4363" y="11"/>
                  </a:lnTo>
                  <a:lnTo>
                    <a:pt x="3934" y="43"/>
                  </a:lnTo>
                  <a:lnTo>
                    <a:pt x="3714" y="64"/>
                  </a:lnTo>
                  <a:lnTo>
                    <a:pt x="3495" y="95"/>
                  </a:lnTo>
                  <a:lnTo>
                    <a:pt x="3285" y="127"/>
                  </a:lnTo>
                  <a:lnTo>
                    <a:pt x="3066" y="168"/>
                  </a:lnTo>
                  <a:lnTo>
                    <a:pt x="2647" y="273"/>
                  </a:lnTo>
                  <a:lnTo>
                    <a:pt x="2449" y="325"/>
                  </a:lnTo>
                  <a:lnTo>
                    <a:pt x="2239" y="399"/>
                  </a:lnTo>
                  <a:lnTo>
                    <a:pt x="1831" y="545"/>
                  </a:lnTo>
                  <a:lnTo>
                    <a:pt x="1444" y="712"/>
                  </a:lnTo>
                  <a:lnTo>
                    <a:pt x="1057" y="901"/>
                  </a:lnTo>
                  <a:lnTo>
                    <a:pt x="869" y="995"/>
                  </a:lnTo>
                  <a:lnTo>
                    <a:pt x="691" y="1110"/>
                  </a:lnTo>
                  <a:lnTo>
                    <a:pt x="513" y="1214"/>
                  </a:lnTo>
                  <a:lnTo>
                    <a:pt x="335" y="1340"/>
                  </a:lnTo>
                  <a:lnTo>
                    <a:pt x="168" y="1466"/>
                  </a:lnTo>
                  <a:lnTo>
                    <a:pt x="1" y="1602"/>
                  </a:lnTo>
                  <a:lnTo>
                    <a:pt x="409" y="1486"/>
                  </a:lnTo>
                  <a:lnTo>
                    <a:pt x="806" y="1392"/>
                  </a:lnTo>
                  <a:lnTo>
                    <a:pt x="1204" y="1298"/>
                  </a:lnTo>
                  <a:lnTo>
                    <a:pt x="1601" y="1225"/>
                  </a:lnTo>
                  <a:lnTo>
                    <a:pt x="1999" y="1152"/>
                  </a:lnTo>
                  <a:lnTo>
                    <a:pt x="2396" y="1099"/>
                  </a:lnTo>
                  <a:lnTo>
                    <a:pt x="2794" y="1058"/>
                  </a:lnTo>
                  <a:lnTo>
                    <a:pt x="3191" y="1026"/>
                  </a:lnTo>
                  <a:lnTo>
                    <a:pt x="3578" y="1005"/>
                  </a:lnTo>
                  <a:lnTo>
                    <a:pt x="3976" y="1005"/>
                  </a:lnTo>
                  <a:lnTo>
                    <a:pt x="4363" y="1016"/>
                  </a:lnTo>
                  <a:lnTo>
                    <a:pt x="4750" y="1047"/>
                  </a:lnTo>
                  <a:lnTo>
                    <a:pt x="4938" y="1068"/>
                  </a:lnTo>
                  <a:lnTo>
                    <a:pt x="5127" y="1089"/>
                  </a:lnTo>
                  <a:lnTo>
                    <a:pt x="5315" y="1120"/>
                  </a:lnTo>
                  <a:lnTo>
                    <a:pt x="5503" y="1152"/>
                  </a:lnTo>
                  <a:lnTo>
                    <a:pt x="5597" y="1173"/>
                  </a:lnTo>
                  <a:lnTo>
                    <a:pt x="5692" y="1194"/>
                  </a:lnTo>
                  <a:lnTo>
                    <a:pt x="5880" y="1225"/>
                  </a:lnTo>
                  <a:lnTo>
                    <a:pt x="6068" y="1277"/>
                  </a:lnTo>
                  <a:lnTo>
                    <a:pt x="6256" y="1330"/>
                  </a:lnTo>
                  <a:lnTo>
                    <a:pt x="6434" y="1382"/>
                  </a:lnTo>
                  <a:lnTo>
                    <a:pt x="6623" y="1434"/>
                  </a:lnTo>
                  <a:lnTo>
                    <a:pt x="6800" y="1497"/>
                  </a:lnTo>
                  <a:lnTo>
                    <a:pt x="6989" y="1560"/>
                  </a:lnTo>
                  <a:lnTo>
                    <a:pt x="7177" y="1633"/>
                  </a:lnTo>
                  <a:lnTo>
                    <a:pt x="7355" y="1696"/>
                  </a:lnTo>
                  <a:lnTo>
                    <a:pt x="7533" y="1779"/>
                  </a:lnTo>
                  <a:lnTo>
                    <a:pt x="7711" y="1853"/>
                  </a:lnTo>
                  <a:lnTo>
                    <a:pt x="8077" y="2010"/>
                  </a:lnTo>
                  <a:lnTo>
                    <a:pt x="8422" y="2187"/>
                  </a:lnTo>
                  <a:lnTo>
                    <a:pt x="8778" y="2365"/>
                  </a:lnTo>
                  <a:lnTo>
                    <a:pt x="9112" y="2564"/>
                  </a:lnTo>
                  <a:lnTo>
                    <a:pt x="9458" y="2773"/>
                  </a:lnTo>
                  <a:lnTo>
                    <a:pt x="9792" y="2982"/>
                  </a:lnTo>
                  <a:lnTo>
                    <a:pt x="10117" y="3213"/>
                  </a:lnTo>
                  <a:lnTo>
                    <a:pt x="10441" y="3453"/>
                  </a:lnTo>
                  <a:lnTo>
                    <a:pt x="10755" y="3704"/>
                  </a:lnTo>
                  <a:lnTo>
                    <a:pt x="11069" y="3966"/>
                  </a:lnTo>
                  <a:lnTo>
                    <a:pt x="11382" y="4238"/>
                  </a:lnTo>
                  <a:lnTo>
                    <a:pt x="11686" y="4531"/>
                  </a:lnTo>
                  <a:lnTo>
                    <a:pt x="11602" y="4332"/>
                  </a:lnTo>
                  <a:lnTo>
                    <a:pt x="11518" y="4144"/>
                  </a:lnTo>
                  <a:lnTo>
                    <a:pt x="11414" y="3955"/>
                  </a:lnTo>
                  <a:lnTo>
                    <a:pt x="11309" y="3767"/>
                  </a:lnTo>
                  <a:lnTo>
                    <a:pt x="11194" y="3589"/>
                  </a:lnTo>
                  <a:lnTo>
                    <a:pt x="11079" y="3411"/>
                  </a:lnTo>
                  <a:lnTo>
                    <a:pt x="10954" y="3234"/>
                  </a:lnTo>
                  <a:lnTo>
                    <a:pt x="10818" y="3066"/>
                  </a:lnTo>
                  <a:lnTo>
                    <a:pt x="10682" y="2899"/>
                  </a:lnTo>
                  <a:lnTo>
                    <a:pt x="10546" y="2742"/>
                  </a:lnTo>
                  <a:lnTo>
                    <a:pt x="10253" y="2428"/>
                  </a:lnTo>
                  <a:lnTo>
                    <a:pt x="9939" y="2135"/>
                  </a:lnTo>
                  <a:lnTo>
                    <a:pt x="9615" y="1853"/>
                  </a:lnTo>
                  <a:lnTo>
                    <a:pt x="9269" y="1591"/>
                  </a:lnTo>
                  <a:lnTo>
                    <a:pt x="8914" y="1340"/>
                  </a:lnTo>
                  <a:lnTo>
                    <a:pt x="8736" y="1225"/>
                  </a:lnTo>
                  <a:lnTo>
                    <a:pt x="8547" y="1120"/>
                  </a:lnTo>
                  <a:lnTo>
                    <a:pt x="8359" y="1005"/>
                  </a:lnTo>
                  <a:lnTo>
                    <a:pt x="8160" y="911"/>
                  </a:lnTo>
                  <a:lnTo>
                    <a:pt x="7972" y="807"/>
                  </a:lnTo>
                  <a:lnTo>
                    <a:pt x="7773" y="712"/>
                  </a:lnTo>
                  <a:lnTo>
                    <a:pt x="7575" y="629"/>
                  </a:lnTo>
                  <a:lnTo>
                    <a:pt x="7376" y="545"/>
                  </a:lnTo>
                  <a:lnTo>
                    <a:pt x="7177" y="472"/>
                  </a:lnTo>
                  <a:lnTo>
                    <a:pt x="6968" y="399"/>
                  </a:lnTo>
                  <a:lnTo>
                    <a:pt x="6759" y="325"/>
                  </a:lnTo>
                  <a:lnTo>
                    <a:pt x="6549" y="263"/>
                  </a:lnTo>
                  <a:lnTo>
                    <a:pt x="6330" y="210"/>
                  </a:lnTo>
                  <a:lnTo>
                    <a:pt x="6120" y="158"/>
                  </a:lnTo>
                  <a:lnTo>
                    <a:pt x="5901" y="116"/>
                  </a:lnTo>
                  <a:lnTo>
                    <a:pt x="5681" y="85"/>
                  </a:lnTo>
                  <a:lnTo>
                    <a:pt x="5461" y="53"/>
                  </a:lnTo>
                  <a:lnTo>
                    <a:pt x="5242" y="32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2;p28">
              <a:extLst>
                <a:ext uri="{FF2B5EF4-FFF2-40B4-BE49-F238E27FC236}">
                  <a16:creationId xmlns:a16="http://schemas.microsoft.com/office/drawing/2014/main" id="{B82DDA8A-8BE2-3941-5866-B1926929A508}"/>
                </a:ext>
              </a:extLst>
            </p:cNvPr>
            <p:cNvSpPr/>
            <p:nvPr/>
          </p:nvSpPr>
          <p:spPr>
            <a:xfrm>
              <a:off x="4485250" y="1325050"/>
              <a:ext cx="105950" cy="134175"/>
            </a:xfrm>
            <a:custGeom>
              <a:avLst/>
              <a:gdLst/>
              <a:ahLst/>
              <a:cxnLst/>
              <a:rect l="l" t="t" r="r" b="b"/>
              <a:pathLst>
                <a:path w="4238" h="5367" extrusionOk="0">
                  <a:moveTo>
                    <a:pt x="2459" y="0"/>
                  </a:moveTo>
                  <a:lnTo>
                    <a:pt x="2355" y="11"/>
                  </a:lnTo>
                  <a:lnTo>
                    <a:pt x="2261" y="21"/>
                  </a:lnTo>
                  <a:lnTo>
                    <a:pt x="2051" y="73"/>
                  </a:lnTo>
                  <a:lnTo>
                    <a:pt x="1842" y="147"/>
                  </a:lnTo>
                  <a:lnTo>
                    <a:pt x="1643" y="241"/>
                  </a:lnTo>
                  <a:lnTo>
                    <a:pt x="1445" y="356"/>
                  </a:lnTo>
                  <a:lnTo>
                    <a:pt x="1256" y="492"/>
                  </a:lnTo>
                  <a:lnTo>
                    <a:pt x="1078" y="659"/>
                  </a:lnTo>
                  <a:lnTo>
                    <a:pt x="901" y="837"/>
                  </a:lnTo>
                  <a:lnTo>
                    <a:pt x="744" y="1036"/>
                  </a:lnTo>
                  <a:lnTo>
                    <a:pt x="587" y="1245"/>
                  </a:lnTo>
                  <a:lnTo>
                    <a:pt x="451" y="1486"/>
                  </a:lnTo>
                  <a:lnTo>
                    <a:pt x="325" y="1726"/>
                  </a:lnTo>
                  <a:lnTo>
                    <a:pt x="221" y="1988"/>
                  </a:lnTo>
                  <a:lnTo>
                    <a:pt x="137" y="2260"/>
                  </a:lnTo>
                  <a:lnTo>
                    <a:pt x="74" y="2532"/>
                  </a:lnTo>
                  <a:lnTo>
                    <a:pt x="22" y="2793"/>
                  </a:lnTo>
                  <a:lnTo>
                    <a:pt x="1" y="3055"/>
                  </a:lnTo>
                  <a:lnTo>
                    <a:pt x="1" y="3306"/>
                  </a:lnTo>
                  <a:lnTo>
                    <a:pt x="11" y="3557"/>
                  </a:lnTo>
                  <a:lnTo>
                    <a:pt x="53" y="3798"/>
                  </a:lnTo>
                  <a:lnTo>
                    <a:pt x="106" y="4028"/>
                  </a:lnTo>
                  <a:lnTo>
                    <a:pt x="179" y="4247"/>
                  </a:lnTo>
                  <a:lnTo>
                    <a:pt x="273" y="4446"/>
                  </a:lnTo>
                  <a:lnTo>
                    <a:pt x="378" y="4634"/>
                  </a:lnTo>
                  <a:lnTo>
                    <a:pt x="503" y="4802"/>
                  </a:lnTo>
                  <a:lnTo>
                    <a:pt x="576" y="4886"/>
                  </a:lnTo>
                  <a:lnTo>
                    <a:pt x="650" y="4959"/>
                  </a:lnTo>
                  <a:lnTo>
                    <a:pt x="723" y="5022"/>
                  </a:lnTo>
                  <a:lnTo>
                    <a:pt x="806" y="5084"/>
                  </a:lnTo>
                  <a:lnTo>
                    <a:pt x="890" y="5147"/>
                  </a:lnTo>
                  <a:lnTo>
                    <a:pt x="974" y="5199"/>
                  </a:lnTo>
                  <a:lnTo>
                    <a:pt x="1068" y="5241"/>
                  </a:lnTo>
                  <a:lnTo>
                    <a:pt x="1173" y="5283"/>
                  </a:lnTo>
                  <a:lnTo>
                    <a:pt x="1267" y="5314"/>
                  </a:lnTo>
                  <a:lnTo>
                    <a:pt x="1371" y="5335"/>
                  </a:lnTo>
                  <a:lnTo>
                    <a:pt x="1466" y="5356"/>
                  </a:lnTo>
                  <a:lnTo>
                    <a:pt x="1570" y="5367"/>
                  </a:lnTo>
                  <a:lnTo>
                    <a:pt x="1769" y="5367"/>
                  </a:lnTo>
                  <a:lnTo>
                    <a:pt x="1874" y="5356"/>
                  </a:lnTo>
                  <a:lnTo>
                    <a:pt x="1978" y="5346"/>
                  </a:lnTo>
                  <a:lnTo>
                    <a:pt x="2187" y="5294"/>
                  </a:lnTo>
                  <a:lnTo>
                    <a:pt x="2386" y="5220"/>
                  </a:lnTo>
                  <a:lnTo>
                    <a:pt x="2595" y="5126"/>
                  </a:lnTo>
                  <a:lnTo>
                    <a:pt x="2784" y="5011"/>
                  </a:lnTo>
                  <a:lnTo>
                    <a:pt x="2972" y="4865"/>
                  </a:lnTo>
                  <a:lnTo>
                    <a:pt x="3160" y="4708"/>
                  </a:lnTo>
                  <a:lnTo>
                    <a:pt x="3328" y="4530"/>
                  </a:lnTo>
                  <a:lnTo>
                    <a:pt x="3495" y="4331"/>
                  </a:lnTo>
                  <a:lnTo>
                    <a:pt x="3641" y="4122"/>
                  </a:lnTo>
                  <a:lnTo>
                    <a:pt x="3788" y="3881"/>
                  </a:lnTo>
                  <a:lnTo>
                    <a:pt x="3903" y="3641"/>
                  </a:lnTo>
                  <a:lnTo>
                    <a:pt x="4018" y="3379"/>
                  </a:lnTo>
                  <a:lnTo>
                    <a:pt x="4102" y="3107"/>
                  </a:lnTo>
                  <a:lnTo>
                    <a:pt x="4165" y="2835"/>
                  </a:lnTo>
                  <a:lnTo>
                    <a:pt x="4206" y="2574"/>
                  </a:lnTo>
                  <a:lnTo>
                    <a:pt x="4238" y="2312"/>
                  </a:lnTo>
                  <a:lnTo>
                    <a:pt x="4238" y="2061"/>
                  </a:lnTo>
                  <a:lnTo>
                    <a:pt x="4217" y="1810"/>
                  </a:lnTo>
                  <a:lnTo>
                    <a:pt x="4185" y="1569"/>
                  </a:lnTo>
                  <a:lnTo>
                    <a:pt x="4133" y="1339"/>
                  </a:lnTo>
                  <a:lnTo>
                    <a:pt x="4060" y="1119"/>
                  </a:lnTo>
                  <a:lnTo>
                    <a:pt x="3966" y="921"/>
                  </a:lnTo>
                  <a:lnTo>
                    <a:pt x="3861" y="732"/>
                  </a:lnTo>
                  <a:lnTo>
                    <a:pt x="3736" y="565"/>
                  </a:lnTo>
                  <a:lnTo>
                    <a:pt x="3662" y="481"/>
                  </a:lnTo>
                  <a:lnTo>
                    <a:pt x="3589" y="408"/>
                  </a:lnTo>
                  <a:lnTo>
                    <a:pt x="3516" y="345"/>
                  </a:lnTo>
                  <a:lnTo>
                    <a:pt x="3432" y="283"/>
                  </a:lnTo>
                  <a:lnTo>
                    <a:pt x="3349" y="220"/>
                  </a:lnTo>
                  <a:lnTo>
                    <a:pt x="3254" y="167"/>
                  </a:lnTo>
                  <a:lnTo>
                    <a:pt x="3160" y="126"/>
                  </a:lnTo>
                  <a:lnTo>
                    <a:pt x="3066" y="84"/>
                  </a:lnTo>
                  <a:lnTo>
                    <a:pt x="2972" y="52"/>
                  </a:lnTo>
                  <a:lnTo>
                    <a:pt x="2867" y="31"/>
                  </a:lnTo>
                  <a:lnTo>
                    <a:pt x="2773" y="11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3;p28">
              <a:extLst>
                <a:ext uri="{FF2B5EF4-FFF2-40B4-BE49-F238E27FC236}">
                  <a16:creationId xmlns:a16="http://schemas.microsoft.com/office/drawing/2014/main" id="{82F40E0D-46A2-A3C9-AC88-CFAA994BAA9D}"/>
                </a:ext>
              </a:extLst>
            </p:cNvPr>
            <p:cNvSpPr/>
            <p:nvPr/>
          </p:nvSpPr>
          <p:spPr>
            <a:xfrm>
              <a:off x="4003525" y="1132300"/>
              <a:ext cx="297900" cy="531175"/>
            </a:xfrm>
            <a:custGeom>
              <a:avLst/>
              <a:gdLst/>
              <a:ahLst/>
              <a:cxnLst/>
              <a:rect l="l" t="t" r="r" b="b"/>
              <a:pathLst>
                <a:path w="11916" h="21247" extrusionOk="0">
                  <a:moveTo>
                    <a:pt x="11916" y="0"/>
                  </a:moveTo>
                  <a:lnTo>
                    <a:pt x="11675" y="419"/>
                  </a:lnTo>
                  <a:lnTo>
                    <a:pt x="11424" y="827"/>
                  </a:lnTo>
                  <a:lnTo>
                    <a:pt x="10943" y="1674"/>
                  </a:lnTo>
                  <a:lnTo>
                    <a:pt x="10483" y="2521"/>
                  </a:lnTo>
                  <a:lnTo>
                    <a:pt x="10022" y="3369"/>
                  </a:lnTo>
                  <a:lnTo>
                    <a:pt x="9572" y="4226"/>
                  </a:lnTo>
                  <a:lnTo>
                    <a:pt x="9133" y="5095"/>
                  </a:lnTo>
                  <a:lnTo>
                    <a:pt x="8704" y="5953"/>
                  </a:lnTo>
                  <a:lnTo>
                    <a:pt x="8275" y="6831"/>
                  </a:lnTo>
                  <a:lnTo>
                    <a:pt x="7857" y="7700"/>
                  </a:lnTo>
                  <a:lnTo>
                    <a:pt x="7449" y="8578"/>
                  </a:lnTo>
                  <a:lnTo>
                    <a:pt x="7051" y="9457"/>
                  </a:lnTo>
                  <a:lnTo>
                    <a:pt x="6654" y="10336"/>
                  </a:lnTo>
                  <a:lnTo>
                    <a:pt x="6277" y="11225"/>
                  </a:lnTo>
                  <a:lnTo>
                    <a:pt x="5890" y="12114"/>
                  </a:lnTo>
                  <a:lnTo>
                    <a:pt x="5524" y="13014"/>
                  </a:lnTo>
                  <a:lnTo>
                    <a:pt x="5313" y="13527"/>
                  </a:lnTo>
                  <a:lnTo>
                    <a:pt x="5313" y="13527"/>
                  </a:lnTo>
                  <a:lnTo>
                    <a:pt x="5064" y="13495"/>
                  </a:lnTo>
                  <a:lnTo>
                    <a:pt x="4750" y="13432"/>
                  </a:lnTo>
                  <a:lnTo>
                    <a:pt x="4436" y="13380"/>
                  </a:lnTo>
                  <a:lnTo>
                    <a:pt x="4112" y="13307"/>
                  </a:lnTo>
                  <a:lnTo>
                    <a:pt x="3798" y="13234"/>
                  </a:lnTo>
                  <a:lnTo>
                    <a:pt x="3484" y="13160"/>
                  </a:lnTo>
                  <a:lnTo>
                    <a:pt x="3181" y="13066"/>
                  </a:lnTo>
                  <a:lnTo>
                    <a:pt x="2563" y="12878"/>
                  </a:lnTo>
                  <a:lnTo>
                    <a:pt x="2250" y="12773"/>
                  </a:lnTo>
                  <a:lnTo>
                    <a:pt x="1946" y="12669"/>
                  </a:lnTo>
                  <a:lnTo>
                    <a:pt x="1350" y="12428"/>
                  </a:lnTo>
                  <a:lnTo>
                    <a:pt x="1046" y="12303"/>
                  </a:lnTo>
                  <a:lnTo>
                    <a:pt x="754" y="12167"/>
                  </a:lnTo>
                  <a:lnTo>
                    <a:pt x="0" y="11811"/>
                  </a:lnTo>
                  <a:lnTo>
                    <a:pt x="94" y="12616"/>
                  </a:lnTo>
                  <a:lnTo>
                    <a:pt x="168" y="13202"/>
                  </a:lnTo>
                  <a:lnTo>
                    <a:pt x="262" y="13778"/>
                  </a:lnTo>
                  <a:lnTo>
                    <a:pt x="366" y="14353"/>
                  </a:lnTo>
                  <a:lnTo>
                    <a:pt x="492" y="14928"/>
                  </a:lnTo>
                  <a:lnTo>
                    <a:pt x="638" y="15493"/>
                  </a:lnTo>
                  <a:lnTo>
                    <a:pt x="795" y="16058"/>
                  </a:lnTo>
                  <a:lnTo>
                    <a:pt x="973" y="16613"/>
                  </a:lnTo>
                  <a:lnTo>
                    <a:pt x="1172" y="17157"/>
                  </a:lnTo>
                  <a:lnTo>
                    <a:pt x="1381" y="17701"/>
                  </a:lnTo>
                  <a:lnTo>
                    <a:pt x="1611" y="18245"/>
                  </a:lnTo>
                  <a:lnTo>
                    <a:pt x="1852" y="18768"/>
                  </a:lnTo>
                  <a:lnTo>
                    <a:pt x="2124" y="19280"/>
                  </a:lnTo>
                  <a:lnTo>
                    <a:pt x="2396" y="19793"/>
                  </a:lnTo>
                  <a:lnTo>
                    <a:pt x="2699" y="20295"/>
                  </a:lnTo>
                  <a:lnTo>
                    <a:pt x="3003" y="20776"/>
                  </a:lnTo>
                  <a:lnTo>
                    <a:pt x="3337" y="21247"/>
                  </a:lnTo>
                  <a:lnTo>
                    <a:pt x="3097" y="20724"/>
                  </a:lnTo>
                  <a:lnTo>
                    <a:pt x="2867" y="20201"/>
                  </a:lnTo>
                  <a:lnTo>
                    <a:pt x="2647" y="19678"/>
                  </a:lnTo>
                  <a:lnTo>
                    <a:pt x="2438" y="19144"/>
                  </a:lnTo>
                  <a:lnTo>
                    <a:pt x="2239" y="18611"/>
                  </a:lnTo>
                  <a:lnTo>
                    <a:pt x="2061" y="18067"/>
                  </a:lnTo>
                  <a:lnTo>
                    <a:pt x="1894" y="17523"/>
                  </a:lnTo>
                  <a:lnTo>
                    <a:pt x="1737" y="16979"/>
                  </a:lnTo>
                  <a:lnTo>
                    <a:pt x="1601" y="16435"/>
                  </a:lnTo>
                  <a:lnTo>
                    <a:pt x="1475" y="15880"/>
                  </a:lnTo>
                  <a:lnTo>
                    <a:pt x="1360" y="15326"/>
                  </a:lnTo>
                  <a:lnTo>
                    <a:pt x="1266" y="14771"/>
                  </a:lnTo>
                  <a:lnTo>
                    <a:pt x="1172" y="14217"/>
                  </a:lnTo>
                  <a:lnTo>
                    <a:pt x="1109" y="13652"/>
                  </a:lnTo>
                  <a:lnTo>
                    <a:pt x="1074" y="13345"/>
                  </a:lnTo>
                  <a:lnTo>
                    <a:pt x="1074" y="13345"/>
                  </a:lnTo>
                  <a:lnTo>
                    <a:pt x="1277" y="13432"/>
                  </a:lnTo>
                  <a:lnTo>
                    <a:pt x="1590" y="13568"/>
                  </a:lnTo>
                  <a:lnTo>
                    <a:pt x="1915" y="13694"/>
                  </a:lnTo>
                  <a:lnTo>
                    <a:pt x="2239" y="13819"/>
                  </a:lnTo>
                  <a:lnTo>
                    <a:pt x="2563" y="13935"/>
                  </a:lnTo>
                  <a:lnTo>
                    <a:pt x="2888" y="14039"/>
                  </a:lnTo>
                  <a:lnTo>
                    <a:pt x="3212" y="14133"/>
                  </a:lnTo>
                  <a:lnTo>
                    <a:pt x="3547" y="14227"/>
                  </a:lnTo>
                  <a:lnTo>
                    <a:pt x="3881" y="14311"/>
                  </a:lnTo>
                  <a:lnTo>
                    <a:pt x="4216" y="14395"/>
                  </a:lnTo>
                  <a:lnTo>
                    <a:pt x="4551" y="14458"/>
                  </a:lnTo>
                  <a:lnTo>
                    <a:pt x="4896" y="14520"/>
                  </a:lnTo>
                  <a:lnTo>
                    <a:pt x="5231" y="14573"/>
                  </a:lnTo>
                  <a:lnTo>
                    <a:pt x="5576" y="14625"/>
                  </a:lnTo>
                  <a:lnTo>
                    <a:pt x="5974" y="14667"/>
                  </a:lnTo>
                  <a:lnTo>
                    <a:pt x="6120" y="14301"/>
                  </a:lnTo>
                  <a:lnTo>
                    <a:pt x="6852" y="12512"/>
                  </a:lnTo>
                  <a:lnTo>
                    <a:pt x="7585" y="10733"/>
                  </a:lnTo>
                  <a:lnTo>
                    <a:pt x="9039" y="7166"/>
                  </a:lnTo>
                  <a:lnTo>
                    <a:pt x="10493" y="3599"/>
                  </a:lnTo>
                  <a:lnTo>
                    <a:pt x="11215" y="1799"/>
                  </a:lnTo>
                  <a:lnTo>
                    <a:pt x="11570" y="900"/>
                  </a:lnTo>
                  <a:lnTo>
                    <a:pt x="11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4;p28">
              <a:extLst>
                <a:ext uri="{FF2B5EF4-FFF2-40B4-BE49-F238E27FC236}">
                  <a16:creationId xmlns:a16="http://schemas.microsoft.com/office/drawing/2014/main" id="{2491E5FB-6F39-BF48-D60F-3B5983DD2A45}"/>
                </a:ext>
              </a:extLst>
            </p:cNvPr>
            <p:cNvSpPr/>
            <p:nvPr/>
          </p:nvSpPr>
          <p:spPr>
            <a:xfrm>
              <a:off x="2643825" y="2543662"/>
              <a:ext cx="496150" cy="587950"/>
            </a:xfrm>
            <a:custGeom>
              <a:avLst/>
              <a:gdLst/>
              <a:ahLst/>
              <a:cxnLst/>
              <a:rect l="l" t="t" r="r" b="b"/>
              <a:pathLst>
                <a:path w="19846" h="23518" extrusionOk="0">
                  <a:moveTo>
                    <a:pt x="2521" y="0"/>
                  </a:moveTo>
                  <a:lnTo>
                    <a:pt x="2323" y="21"/>
                  </a:lnTo>
                  <a:lnTo>
                    <a:pt x="2134" y="42"/>
                  </a:lnTo>
                  <a:lnTo>
                    <a:pt x="1936" y="84"/>
                  </a:lnTo>
                  <a:lnTo>
                    <a:pt x="1747" y="126"/>
                  </a:lnTo>
                  <a:lnTo>
                    <a:pt x="1559" y="188"/>
                  </a:lnTo>
                  <a:lnTo>
                    <a:pt x="1381" y="262"/>
                  </a:lnTo>
                  <a:lnTo>
                    <a:pt x="1203" y="345"/>
                  </a:lnTo>
                  <a:lnTo>
                    <a:pt x="1036" y="440"/>
                  </a:lnTo>
                  <a:lnTo>
                    <a:pt x="889" y="544"/>
                  </a:lnTo>
                  <a:lnTo>
                    <a:pt x="743" y="659"/>
                  </a:lnTo>
                  <a:lnTo>
                    <a:pt x="607" y="795"/>
                  </a:lnTo>
                  <a:lnTo>
                    <a:pt x="492" y="942"/>
                  </a:lnTo>
                  <a:lnTo>
                    <a:pt x="387" y="1099"/>
                  </a:lnTo>
                  <a:lnTo>
                    <a:pt x="293" y="1266"/>
                  </a:lnTo>
                  <a:lnTo>
                    <a:pt x="220" y="1444"/>
                  </a:lnTo>
                  <a:lnTo>
                    <a:pt x="168" y="1632"/>
                  </a:lnTo>
                  <a:lnTo>
                    <a:pt x="115" y="1820"/>
                  </a:lnTo>
                  <a:lnTo>
                    <a:pt x="84" y="2009"/>
                  </a:lnTo>
                  <a:lnTo>
                    <a:pt x="63" y="2197"/>
                  </a:lnTo>
                  <a:lnTo>
                    <a:pt x="32" y="2584"/>
                  </a:lnTo>
                  <a:lnTo>
                    <a:pt x="11" y="2950"/>
                  </a:lnTo>
                  <a:lnTo>
                    <a:pt x="0" y="3316"/>
                  </a:lnTo>
                  <a:lnTo>
                    <a:pt x="0" y="3683"/>
                  </a:lnTo>
                  <a:lnTo>
                    <a:pt x="0" y="4049"/>
                  </a:lnTo>
                  <a:lnTo>
                    <a:pt x="11" y="4404"/>
                  </a:lnTo>
                  <a:lnTo>
                    <a:pt x="32" y="4770"/>
                  </a:lnTo>
                  <a:lnTo>
                    <a:pt x="63" y="5126"/>
                  </a:lnTo>
                  <a:lnTo>
                    <a:pt x="105" y="5492"/>
                  </a:lnTo>
                  <a:lnTo>
                    <a:pt x="147" y="5848"/>
                  </a:lnTo>
                  <a:lnTo>
                    <a:pt x="189" y="6204"/>
                  </a:lnTo>
                  <a:lnTo>
                    <a:pt x="251" y="6559"/>
                  </a:lnTo>
                  <a:lnTo>
                    <a:pt x="314" y="6905"/>
                  </a:lnTo>
                  <a:lnTo>
                    <a:pt x="387" y="7260"/>
                  </a:lnTo>
                  <a:lnTo>
                    <a:pt x="461" y="7605"/>
                  </a:lnTo>
                  <a:lnTo>
                    <a:pt x="544" y="7961"/>
                  </a:lnTo>
                  <a:lnTo>
                    <a:pt x="638" y="8306"/>
                  </a:lnTo>
                  <a:lnTo>
                    <a:pt x="837" y="8997"/>
                  </a:lnTo>
                  <a:lnTo>
                    <a:pt x="1057" y="9687"/>
                  </a:lnTo>
                  <a:lnTo>
                    <a:pt x="1297" y="10367"/>
                  </a:lnTo>
                  <a:lnTo>
                    <a:pt x="1559" y="11037"/>
                  </a:lnTo>
                  <a:lnTo>
                    <a:pt x="1841" y="11706"/>
                  </a:lnTo>
                  <a:lnTo>
                    <a:pt x="2145" y="12376"/>
                  </a:lnTo>
                  <a:lnTo>
                    <a:pt x="2469" y="13035"/>
                  </a:lnTo>
                  <a:lnTo>
                    <a:pt x="2814" y="13694"/>
                  </a:lnTo>
                  <a:lnTo>
                    <a:pt x="3170" y="14343"/>
                  </a:lnTo>
                  <a:lnTo>
                    <a:pt x="3536" y="14991"/>
                  </a:lnTo>
                  <a:lnTo>
                    <a:pt x="3913" y="15629"/>
                  </a:lnTo>
                  <a:lnTo>
                    <a:pt x="4310" y="16267"/>
                  </a:lnTo>
                  <a:lnTo>
                    <a:pt x="4718" y="16895"/>
                  </a:lnTo>
                  <a:lnTo>
                    <a:pt x="5137" y="17523"/>
                  </a:lnTo>
                  <a:lnTo>
                    <a:pt x="5566" y="18150"/>
                  </a:lnTo>
                  <a:lnTo>
                    <a:pt x="5995" y="18757"/>
                  </a:lnTo>
                  <a:lnTo>
                    <a:pt x="6444" y="19374"/>
                  </a:lnTo>
                  <a:lnTo>
                    <a:pt x="6884" y="19981"/>
                  </a:lnTo>
                  <a:lnTo>
                    <a:pt x="7794" y="21174"/>
                  </a:lnTo>
                  <a:lnTo>
                    <a:pt x="8725" y="22356"/>
                  </a:lnTo>
                  <a:lnTo>
                    <a:pt x="9646" y="23517"/>
                  </a:lnTo>
                  <a:lnTo>
                    <a:pt x="10284" y="22691"/>
                  </a:lnTo>
                  <a:lnTo>
                    <a:pt x="10911" y="21896"/>
                  </a:lnTo>
                  <a:lnTo>
                    <a:pt x="12146" y="20379"/>
                  </a:lnTo>
                  <a:lnTo>
                    <a:pt x="13338" y="18914"/>
                  </a:lnTo>
                  <a:lnTo>
                    <a:pt x="13914" y="18192"/>
                  </a:lnTo>
                  <a:lnTo>
                    <a:pt x="14479" y="17460"/>
                  </a:lnTo>
                  <a:lnTo>
                    <a:pt x="15044" y="16738"/>
                  </a:lnTo>
                  <a:lnTo>
                    <a:pt x="15588" y="15995"/>
                  </a:lnTo>
                  <a:lnTo>
                    <a:pt x="16132" y="15232"/>
                  </a:lnTo>
                  <a:lnTo>
                    <a:pt x="16655" y="14447"/>
                  </a:lnTo>
                  <a:lnTo>
                    <a:pt x="16916" y="14050"/>
                  </a:lnTo>
                  <a:lnTo>
                    <a:pt x="17178" y="13642"/>
                  </a:lnTo>
                  <a:lnTo>
                    <a:pt x="17429" y="13223"/>
                  </a:lnTo>
                  <a:lnTo>
                    <a:pt x="17680" y="12794"/>
                  </a:lnTo>
                  <a:lnTo>
                    <a:pt x="17931" y="12365"/>
                  </a:lnTo>
                  <a:lnTo>
                    <a:pt x="18182" y="11916"/>
                  </a:lnTo>
                  <a:lnTo>
                    <a:pt x="18423" y="11466"/>
                  </a:lnTo>
                  <a:lnTo>
                    <a:pt x="18663" y="10995"/>
                  </a:lnTo>
                  <a:lnTo>
                    <a:pt x="18831" y="10618"/>
                  </a:lnTo>
                  <a:lnTo>
                    <a:pt x="18998" y="10210"/>
                  </a:lnTo>
                  <a:lnTo>
                    <a:pt x="19165" y="9750"/>
                  </a:lnTo>
                  <a:lnTo>
                    <a:pt x="19312" y="9258"/>
                  </a:lnTo>
                  <a:lnTo>
                    <a:pt x="19448" y="8746"/>
                  </a:lnTo>
                  <a:lnTo>
                    <a:pt x="19573" y="8212"/>
                  </a:lnTo>
                  <a:lnTo>
                    <a:pt x="19678" y="7658"/>
                  </a:lnTo>
                  <a:lnTo>
                    <a:pt x="19751" y="7103"/>
                  </a:lnTo>
                  <a:lnTo>
                    <a:pt x="19782" y="6831"/>
                  </a:lnTo>
                  <a:lnTo>
                    <a:pt x="19814" y="6559"/>
                  </a:lnTo>
                  <a:lnTo>
                    <a:pt x="19835" y="6277"/>
                  </a:lnTo>
                  <a:lnTo>
                    <a:pt x="19845" y="6015"/>
                  </a:lnTo>
                  <a:lnTo>
                    <a:pt x="19845" y="5743"/>
                  </a:lnTo>
                  <a:lnTo>
                    <a:pt x="19845" y="5482"/>
                  </a:lnTo>
                  <a:lnTo>
                    <a:pt x="19835" y="5231"/>
                  </a:lnTo>
                  <a:lnTo>
                    <a:pt x="19814" y="4980"/>
                  </a:lnTo>
                  <a:lnTo>
                    <a:pt x="19782" y="4729"/>
                  </a:lnTo>
                  <a:lnTo>
                    <a:pt x="19741" y="4498"/>
                  </a:lnTo>
                  <a:lnTo>
                    <a:pt x="19699" y="4268"/>
                  </a:lnTo>
                  <a:lnTo>
                    <a:pt x="19636" y="4059"/>
                  </a:lnTo>
                  <a:lnTo>
                    <a:pt x="19573" y="3850"/>
                  </a:lnTo>
                  <a:lnTo>
                    <a:pt x="19490" y="3662"/>
                  </a:lnTo>
                  <a:lnTo>
                    <a:pt x="19395" y="3473"/>
                  </a:lnTo>
                  <a:lnTo>
                    <a:pt x="19301" y="3306"/>
                  </a:lnTo>
                  <a:lnTo>
                    <a:pt x="19186" y="3149"/>
                  </a:lnTo>
                  <a:lnTo>
                    <a:pt x="19061" y="3003"/>
                  </a:lnTo>
                  <a:lnTo>
                    <a:pt x="18935" y="2867"/>
                  </a:lnTo>
                  <a:lnTo>
                    <a:pt x="18789" y="2731"/>
                  </a:lnTo>
                  <a:lnTo>
                    <a:pt x="18642" y="2615"/>
                  </a:lnTo>
                  <a:lnTo>
                    <a:pt x="18496" y="2500"/>
                  </a:lnTo>
                  <a:lnTo>
                    <a:pt x="18328" y="2406"/>
                  </a:lnTo>
                  <a:lnTo>
                    <a:pt x="18171" y="2312"/>
                  </a:lnTo>
                  <a:lnTo>
                    <a:pt x="17994" y="2239"/>
                  </a:lnTo>
                  <a:lnTo>
                    <a:pt x="17816" y="2166"/>
                  </a:lnTo>
                  <a:lnTo>
                    <a:pt x="17638" y="2103"/>
                  </a:lnTo>
                  <a:lnTo>
                    <a:pt x="17450" y="2051"/>
                  </a:lnTo>
                  <a:lnTo>
                    <a:pt x="17261" y="2009"/>
                  </a:lnTo>
                  <a:lnTo>
                    <a:pt x="17073" y="1967"/>
                  </a:lnTo>
                  <a:lnTo>
                    <a:pt x="16885" y="1946"/>
                  </a:lnTo>
                  <a:lnTo>
                    <a:pt x="16686" y="1925"/>
                  </a:lnTo>
                  <a:lnTo>
                    <a:pt x="16288" y="1925"/>
                  </a:lnTo>
                  <a:lnTo>
                    <a:pt x="16090" y="1935"/>
                  </a:lnTo>
                  <a:lnTo>
                    <a:pt x="15891" y="1946"/>
                  </a:lnTo>
                  <a:lnTo>
                    <a:pt x="15692" y="1977"/>
                  </a:lnTo>
                  <a:lnTo>
                    <a:pt x="15493" y="2009"/>
                  </a:lnTo>
                  <a:lnTo>
                    <a:pt x="15305" y="2051"/>
                  </a:lnTo>
                  <a:lnTo>
                    <a:pt x="15106" y="2103"/>
                  </a:lnTo>
                  <a:lnTo>
                    <a:pt x="14918" y="2166"/>
                  </a:lnTo>
                  <a:lnTo>
                    <a:pt x="14730" y="2239"/>
                  </a:lnTo>
                  <a:lnTo>
                    <a:pt x="14541" y="2312"/>
                  </a:lnTo>
                  <a:lnTo>
                    <a:pt x="14364" y="2396"/>
                  </a:lnTo>
                  <a:lnTo>
                    <a:pt x="14186" y="2490"/>
                  </a:lnTo>
                  <a:lnTo>
                    <a:pt x="14008" y="2584"/>
                  </a:lnTo>
                  <a:lnTo>
                    <a:pt x="13841" y="2689"/>
                  </a:lnTo>
                  <a:lnTo>
                    <a:pt x="13684" y="2804"/>
                  </a:lnTo>
                  <a:lnTo>
                    <a:pt x="13527" y="2929"/>
                  </a:lnTo>
                  <a:lnTo>
                    <a:pt x="13370" y="3076"/>
                  </a:lnTo>
                  <a:lnTo>
                    <a:pt x="13223" y="3233"/>
                  </a:lnTo>
                  <a:lnTo>
                    <a:pt x="13077" y="3400"/>
                  </a:lnTo>
                  <a:lnTo>
                    <a:pt x="12930" y="3588"/>
                  </a:lnTo>
                  <a:lnTo>
                    <a:pt x="12784" y="3777"/>
                  </a:lnTo>
                  <a:lnTo>
                    <a:pt x="12648" y="3975"/>
                  </a:lnTo>
                  <a:lnTo>
                    <a:pt x="12512" y="4185"/>
                  </a:lnTo>
                  <a:lnTo>
                    <a:pt x="12250" y="4624"/>
                  </a:lnTo>
                  <a:lnTo>
                    <a:pt x="11999" y="5084"/>
                  </a:lnTo>
                  <a:lnTo>
                    <a:pt x="11780" y="5534"/>
                  </a:lnTo>
                  <a:lnTo>
                    <a:pt x="11570" y="5994"/>
                  </a:lnTo>
                  <a:lnTo>
                    <a:pt x="11382" y="6434"/>
                  </a:lnTo>
                  <a:lnTo>
                    <a:pt x="11215" y="6852"/>
                  </a:lnTo>
                  <a:lnTo>
                    <a:pt x="11068" y="7229"/>
                  </a:lnTo>
                  <a:lnTo>
                    <a:pt x="10943" y="7564"/>
                  </a:lnTo>
                  <a:lnTo>
                    <a:pt x="10775" y="8055"/>
                  </a:lnTo>
                  <a:lnTo>
                    <a:pt x="10713" y="8233"/>
                  </a:lnTo>
                  <a:lnTo>
                    <a:pt x="10692" y="8129"/>
                  </a:lnTo>
                  <a:lnTo>
                    <a:pt x="10598" y="7804"/>
                  </a:lnTo>
                  <a:lnTo>
                    <a:pt x="10430" y="7323"/>
                  </a:lnTo>
                  <a:lnTo>
                    <a:pt x="10315" y="7020"/>
                  </a:lnTo>
                  <a:lnTo>
                    <a:pt x="10190" y="6685"/>
                  </a:lnTo>
                  <a:lnTo>
                    <a:pt x="10033" y="6319"/>
                  </a:lnTo>
                  <a:lnTo>
                    <a:pt x="9865" y="5921"/>
                  </a:lnTo>
                  <a:lnTo>
                    <a:pt x="9677" y="5513"/>
                  </a:lnTo>
                  <a:lnTo>
                    <a:pt x="9457" y="5074"/>
                  </a:lnTo>
                  <a:lnTo>
                    <a:pt x="9217" y="4624"/>
                  </a:lnTo>
                  <a:lnTo>
                    <a:pt x="8955" y="4164"/>
                  </a:lnTo>
                  <a:lnTo>
                    <a:pt x="8673" y="3693"/>
                  </a:lnTo>
                  <a:lnTo>
                    <a:pt x="8359" y="3222"/>
                  </a:lnTo>
                  <a:lnTo>
                    <a:pt x="8035" y="2762"/>
                  </a:lnTo>
                  <a:lnTo>
                    <a:pt x="7721" y="2354"/>
                  </a:lnTo>
                  <a:lnTo>
                    <a:pt x="7407" y="1998"/>
                  </a:lnTo>
                  <a:lnTo>
                    <a:pt x="7250" y="1831"/>
                  </a:lnTo>
                  <a:lnTo>
                    <a:pt x="7103" y="1663"/>
                  </a:lnTo>
                  <a:lnTo>
                    <a:pt x="6947" y="1517"/>
                  </a:lnTo>
                  <a:lnTo>
                    <a:pt x="6800" y="1381"/>
                  </a:lnTo>
                  <a:lnTo>
                    <a:pt x="6643" y="1255"/>
                  </a:lnTo>
                  <a:lnTo>
                    <a:pt x="6486" y="1130"/>
                  </a:lnTo>
                  <a:lnTo>
                    <a:pt x="6340" y="1015"/>
                  </a:lnTo>
                  <a:lnTo>
                    <a:pt x="6183" y="910"/>
                  </a:lnTo>
                  <a:lnTo>
                    <a:pt x="6026" y="816"/>
                  </a:lnTo>
                  <a:lnTo>
                    <a:pt x="5869" y="722"/>
                  </a:lnTo>
                  <a:lnTo>
                    <a:pt x="5723" y="638"/>
                  </a:lnTo>
                  <a:lnTo>
                    <a:pt x="5555" y="565"/>
                  </a:lnTo>
                  <a:lnTo>
                    <a:pt x="5241" y="429"/>
                  </a:lnTo>
                  <a:lnTo>
                    <a:pt x="4917" y="314"/>
                  </a:lnTo>
                  <a:lnTo>
                    <a:pt x="4582" y="220"/>
                  </a:lnTo>
                  <a:lnTo>
                    <a:pt x="4227" y="147"/>
                  </a:lnTo>
                  <a:lnTo>
                    <a:pt x="3871" y="94"/>
                  </a:lnTo>
                  <a:lnTo>
                    <a:pt x="3505" y="42"/>
                  </a:lnTo>
                  <a:lnTo>
                    <a:pt x="3118" y="11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5;p28">
              <a:extLst>
                <a:ext uri="{FF2B5EF4-FFF2-40B4-BE49-F238E27FC236}">
                  <a16:creationId xmlns:a16="http://schemas.microsoft.com/office/drawing/2014/main" id="{CEFF654C-35BD-6FEF-50A8-832AF7B1C372}"/>
                </a:ext>
              </a:extLst>
            </p:cNvPr>
            <p:cNvSpPr/>
            <p:nvPr/>
          </p:nvSpPr>
          <p:spPr>
            <a:xfrm>
              <a:off x="4844580" y="-159049"/>
              <a:ext cx="264175" cy="313325"/>
            </a:xfrm>
            <a:custGeom>
              <a:avLst/>
              <a:gdLst/>
              <a:ahLst/>
              <a:cxnLst/>
              <a:rect l="l" t="t" r="r" b="b"/>
              <a:pathLst>
                <a:path w="10567" h="12533" extrusionOk="0">
                  <a:moveTo>
                    <a:pt x="1455" y="0"/>
                  </a:moveTo>
                  <a:lnTo>
                    <a:pt x="1245" y="21"/>
                  </a:lnTo>
                  <a:lnTo>
                    <a:pt x="1036" y="52"/>
                  </a:lnTo>
                  <a:lnTo>
                    <a:pt x="932" y="73"/>
                  </a:lnTo>
                  <a:lnTo>
                    <a:pt x="837" y="105"/>
                  </a:lnTo>
                  <a:lnTo>
                    <a:pt x="733" y="147"/>
                  </a:lnTo>
                  <a:lnTo>
                    <a:pt x="649" y="188"/>
                  </a:lnTo>
                  <a:lnTo>
                    <a:pt x="555" y="241"/>
                  </a:lnTo>
                  <a:lnTo>
                    <a:pt x="471" y="293"/>
                  </a:lnTo>
                  <a:lnTo>
                    <a:pt x="398" y="356"/>
                  </a:lnTo>
                  <a:lnTo>
                    <a:pt x="325" y="429"/>
                  </a:lnTo>
                  <a:lnTo>
                    <a:pt x="262" y="502"/>
                  </a:lnTo>
                  <a:lnTo>
                    <a:pt x="210" y="596"/>
                  </a:lnTo>
                  <a:lnTo>
                    <a:pt x="157" y="680"/>
                  </a:lnTo>
                  <a:lnTo>
                    <a:pt x="126" y="774"/>
                  </a:lnTo>
                  <a:lnTo>
                    <a:pt x="95" y="879"/>
                  </a:lnTo>
                  <a:lnTo>
                    <a:pt x="63" y="973"/>
                  </a:lnTo>
                  <a:lnTo>
                    <a:pt x="32" y="1182"/>
                  </a:lnTo>
                  <a:lnTo>
                    <a:pt x="21" y="1381"/>
                  </a:lnTo>
                  <a:lnTo>
                    <a:pt x="0" y="1779"/>
                  </a:lnTo>
                  <a:lnTo>
                    <a:pt x="0" y="2166"/>
                  </a:lnTo>
                  <a:lnTo>
                    <a:pt x="21" y="2542"/>
                  </a:lnTo>
                  <a:lnTo>
                    <a:pt x="53" y="2929"/>
                  </a:lnTo>
                  <a:lnTo>
                    <a:pt x="105" y="3306"/>
                  </a:lnTo>
                  <a:lnTo>
                    <a:pt x="168" y="3683"/>
                  </a:lnTo>
                  <a:lnTo>
                    <a:pt x="252" y="4059"/>
                  </a:lnTo>
                  <a:lnTo>
                    <a:pt x="346" y="4425"/>
                  </a:lnTo>
                  <a:lnTo>
                    <a:pt x="450" y="4802"/>
                  </a:lnTo>
                  <a:lnTo>
                    <a:pt x="565" y="5158"/>
                  </a:lnTo>
                  <a:lnTo>
                    <a:pt x="691" y="5524"/>
                  </a:lnTo>
                  <a:lnTo>
                    <a:pt x="837" y="5890"/>
                  </a:lnTo>
                  <a:lnTo>
                    <a:pt x="984" y="6246"/>
                  </a:lnTo>
                  <a:lnTo>
                    <a:pt x="1151" y="6601"/>
                  </a:lnTo>
                  <a:lnTo>
                    <a:pt x="1319" y="6946"/>
                  </a:lnTo>
                  <a:lnTo>
                    <a:pt x="1496" y="7302"/>
                  </a:lnTo>
                  <a:lnTo>
                    <a:pt x="1685" y="7647"/>
                  </a:lnTo>
                  <a:lnTo>
                    <a:pt x="1884" y="7993"/>
                  </a:lnTo>
                  <a:lnTo>
                    <a:pt x="2093" y="8327"/>
                  </a:lnTo>
                  <a:lnTo>
                    <a:pt x="2302" y="8673"/>
                  </a:lnTo>
                  <a:lnTo>
                    <a:pt x="2741" y="9342"/>
                  </a:lnTo>
                  <a:lnTo>
                    <a:pt x="3202" y="10001"/>
                  </a:lnTo>
                  <a:lnTo>
                    <a:pt x="3672" y="10650"/>
                  </a:lnTo>
                  <a:lnTo>
                    <a:pt x="4154" y="11288"/>
                  </a:lnTo>
                  <a:lnTo>
                    <a:pt x="4645" y="11916"/>
                  </a:lnTo>
                  <a:lnTo>
                    <a:pt x="5137" y="12533"/>
                  </a:lnTo>
                  <a:lnTo>
                    <a:pt x="5482" y="12093"/>
                  </a:lnTo>
                  <a:lnTo>
                    <a:pt x="5817" y="11664"/>
                  </a:lnTo>
                  <a:lnTo>
                    <a:pt x="6466" y="10859"/>
                  </a:lnTo>
                  <a:lnTo>
                    <a:pt x="7104" y="10074"/>
                  </a:lnTo>
                  <a:lnTo>
                    <a:pt x="7710" y="9311"/>
                  </a:lnTo>
                  <a:lnTo>
                    <a:pt x="8014" y="8913"/>
                  </a:lnTo>
                  <a:lnTo>
                    <a:pt x="8307" y="8526"/>
                  </a:lnTo>
                  <a:lnTo>
                    <a:pt x="8589" y="8118"/>
                  </a:lnTo>
                  <a:lnTo>
                    <a:pt x="8872" y="7700"/>
                  </a:lnTo>
                  <a:lnTo>
                    <a:pt x="9144" y="7271"/>
                  </a:lnTo>
                  <a:lnTo>
                    <a:pt x="9416" y="6821"/>
                  </a:lnTo>
                  <a:lnTo>
                    <a:pt x="9677" y="6350"/>
                  </a:lnTo>
                  <a:lnTo>
                    <a:pt x="9939" y="5858"/>
                  </a:lnTo>
                  <a:lnTo>
                    <a:pt x="10033" y="5660"/>
                  </a:lnTo>
                  <a:lnTo>
                    <a:pt x="10117" y="5440"/>
                  </a:lnTo>
                  <a:lnTo>
                    <a:pt x="10211" y="5199"/>
                  </a:lnTo>
                  <a:lnTo>
                    <a:pt x="10284" y="4938"/>
                  </a:lnTo>
                  <a:lnTo>
                    <a:pt x="10357" y="4666"/>
                  </a:lnTo>
                  <a:lnTo>
                    <a:pt x="10420" y="4373"/>
                  </a:lnTo>
                  <a:lnTo>
                    <a:pt x="10483" y="4080"/>
                  </a:lnTo>
                  <a:lnTo>
                    <a:pt x="10525" y="3787"/>
                  </a:lnTo>
                  <a:lnTo>
                    <a:pt x="10556" y="3494"/>
                  </a:lnTo>
                  <a:lnTo>
                    <a:pt x="10566" y="3212"/>
                  </a:lnTo>
                  <a:lnTo>
                    <a:pt x="10566" y="2929"/>
                  </a:lnTo>
                  <a:lnTo>
                    <a:pt x="10556" y="2657"/>
                  </a:lnTo>
                  <a:lnTo>
                    <a:pt x="10514" y="2406"/>
                  </a:lnTo>
                  <a:lnTo>
                    <a:pt x="10493" y="2281"/>
                  </a:lnTo>
                  <a:lnTo>
                    <a:pt x="10462" y="2166"/>
                  </a:lnTo>
                  <a:lnTo>
                    <a:pt x="10420" y="2061"/>
                  </a:lnTo>
                  <a:lnTo>
                    <a:pt x="10378" y="1956"/>
                  </a:lnTo>
                  <a:lnTo>
                    <a:pt x="10336" y="1862"/>
                  </a:lnTo>
                  <a:lnTo>
                    <a:pt x="10284" y="1768"/>
                  </a:lnTo>
                  <a:lnTo>
                    <a:pt x="10221" y="1684"/>
                  </a:lnTo>
                  <a:lnTo>
                    <a:pt x="10158" y="1601"/>
                  </a:lnTo>
                  <a:lnTo>
                    <a:pt x="10085" y="1528"/>
                  </a:lnTo>
                  <a:lnTo>
                    <a:pt x="10012" y="1465"/>
                  </a:lnTo>
                  <a:lnTo>
                    <a:pt x="9928" y="1402"/>
                  </a:lnTo>
                  <a:lnTo>
                    <a:pt x="9855" y="1339"/>
                  </a:lnTo>
                  <a:lnTo>
                    <a:pt x="9677" y="1235"/>
                  </a:lnTo>
                  <a:lnTo>
                    <a:pt x="9489" y="1161"/>
                  </a:lnTo>
                  <a:lnTo>
                    <a:pt x="9301" y="1099"/>
                  </a:lnTo>
                  <a:lnTo>
                    <a:pt x="9091" y="1057"/>
                  </a:lnTo>
                  <a:lnTo>
                    <a:pt x="8893" y="1036"/>
                  </a:lnTo>
                  <a:lnTo>
                    <a:pt x="8673" y="1025"/>
                  </a:lnTo>
                  <a:lnTo>
                    <a:pt x="8464" y="1046"/>
                  </a:lnTo>
                  <a:lnTo>
                    <a:pt x="8254" y="1078"/>
                  </a:lnTo>
                  <a:lnTo>
                    <a:pt x="8045" y="1130"/>
                  </a:lnTo>
                  <a:lnTo>
                    <a:pt x="7846" y="1193"/>
                  </a:lnTo>
                  <a:lnTo>
                    <a:pt x="7648" y="1276"/>
                  </a:lnTo>
                  <a:lnTo>
                    <a:pt x="7459" y="1381"/>
                  </a:lnTo>
                  <a:lnTo>
                    <a:pt x="7292" y="1496"/>
                  </a:lnTo>
                  <a:lnTo>
                    <a:pt x="7208" y="1569"/>
                  </a:lnTo>
                  <a:lnTo>
                    <a:pt x="7125" y="1643"/>
                  </a:lnTo>
                  <a:lnTo>
                    <a:pt x="6968" y="1820"/>
                  </a:lnTo>
                  <a:lnTo>
                    <a:pt x="6811" y="2019"/>
                  </a:lnTo>
                  <a:lnTo>
                    <a:pt x="6664" y="2239"/>
                  </a:lnTo>
                  <a:lnTo>
                    <a:pt x="6528" y="2469"/>
                  </a:lnTo>
                  <a:lnTo>
                    <a:pt x="6392" y="2710"/>
                  </a:lnTo>
                  <a:lnTo>
                    <a:pt x="6277" y="2961"/>
                  </a:lnTo>
                  <a:lnTo>
                    <a:pt x="6162" y="3201"/>
                  </a:lnTo>
                  <a:lnTo>
                    <a:pt x="5974" y="3651"/>
                  </a:lnTo>
                  <a:lnTo>
                    <a:pt x="5827" y="4038"/>
                  </a:lnTo>
                  <a:lnTo>
                    <a:pt x="5712" y="4394"/>
                  </a:lnTo>
                  <a:lnTo>
                    <a:pt x="5639" y="4164"/>
                  </a:lnTo>
                  <a:lnTo>
                    <a:pt x="5555" y="3902"/>
                  </a:lnTo>
                  <a:lnTo>
                    <a:pt x="5430" y="3567"/>
                  </a:lnTo>
                  <a:lnTo>
                    <a:pt x="5252" y="3159"/>
                  </a:lnTo>
                  <a:lnTo>
                    <a:pt x="5158" y="2940"/>
                  </a:lnTo>
                  <a:lnTo>
                    <a:pt x="5043" y="2710"/>
                  </a:lnTo>
                  <a:lnTo>
                    <a:pt x="4907" y="2469"/>
                  </a:lnTo>
                  <a:lnTo>
                    <a:pt x="4771" y="2228"/>
                  </a:lnTo>
                  <a:lnTo>
                    <a:pt x="4614" y="1977"/>
                  </a:lnTo>
                  <a:lnTo>
                    <a:pt x="4457" y="1726"/>
                  </a:lnTo>
                  <a:lnTo>
                    <a:pt x="4279" y="1475"/>
                  </a:lnTo>
                  <a:lnTo>
                    <a:pt x="4112" y="1266"/>
                  </a:lnTo>
                  <a:lnTo>
                    <a:pt x="3944" y="1067"/>
                  </a:lnTo>
                  <a:lnTo>
                    <a:pt x="3787" y="900"/>
                  </a:lnTo>
                  <a:lnTo>
                    <a:pt x="3620" y="743"/>
                  </a:lnTo>
                  <a:lnTo>
                    <a:pt x="3463" y="607"/>
                  </a:lnTo>
                  <a:lnTo>
                    <a:pt x="3296" y="492"/>
                  </a:lnTo>
                  <a:lnTo>
                    <a:pt x="3128" y="387"/>
                  </a:lnTo>
                  <a:lnTo>
                    <a:pt x="2961" y="304"/>
                  </a:lnTo>
                  <a:lnTo>
                    <a:pt x="2794" y="230"/>
                  </a:lnTo>
                  <a:lnTo>
                    <a:pt x="2616" y="178"/>
                  </a:lnTo>
                  <a:lnTo>
                    <a:pt x="2438" y="126"/>
                  </a:lnTo>
                  <a:lnTo>
                    <a:pt x="2260" y="84"/>
                  </a:lnTo>
                  <a:lnTo>
                    <a:pt x="2061" y="52"/>
                  </a:lnTo>
                  <a:lnTo>
                    <a:pt x="1863" y="32"/>
                  </a:lnTo>
                  <a:lnTo>
                    <a:pt x="1664" y="11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6;p28">
              <a:extLst>
                <a:ext uri="{FF2B5EF4-FFF2-40B4-BE49-F238E27FC236}">
                  <a16:creationId xmlns:a16="http://schemas.microsoft.com/office/drawing/2014/main" id="{49E6E2D6-4A8E-E495-1C65-BDDE379A74E5}"/>
                </a:ext>
              </a:extLst>
            </p:cNvPr>
            <p:cNvSpPr/>
            <p:nvPr/>
          </p:nvSpPr>
          <p:spPr>
            <a:xfrm>
              <a:off x="5621208" y="491051"/>
              <a:ext cx="264175" cy="313350"/>
            </a:xfrm>
            <a:custGeom>
              <a:avLst/>
              <a:gdLst/>
              <a:ahLst/>
              <a:cxnLst/>
              <a:rect l="l" t="t" r="r" b="b"/>
              <a:pathLst>
                <a:path w="10567" h="12534" extrusionOk="0">
                  <a:moveTo>
                    <a:pt x="1444" y="1"/>
                  </a:moveTo>
                  <a:lnTo>
                    <a:pt x="1235" y="11"/>
                  </a:lnTo>
                  <a:lnTo>
                    <a:pt x="1026" y="53"/>
                  </a:lnTo>
                  <a:lnTo>
                    <a:pt x="932" y="74"/>
                  </a:lnTo>
                  <a:lnTo>
                    <a:pt x="827" y="105"/>
                  </a:lnTo>
                  <a:lnTo>
                    <a:pt x="733" y="147"/>
                  </a:lnTo>
                  <a:lnTo>
                    <a:pt x="639" y="189"/>
                  </a:lnTo>
                  <a:lnTo>
                    <a:pt x="555" y="241"/>
                  </a:lnTo>
                  <a:lnTo>
                    <a:pt x="471" y="294"/>
                  </a:lnTo>
                  <a:lnTo>
                    <a:pt x="388" y="356"/>
                  </a:lnTo>
                  <a:lnTo>
                    <a:pt x="325" y="430"/>
                  </a:lnTo>
                  <a:lnTo>
                    <a:pt x="262" y="503"/>
                  </a:lnTo>
                  <a:lnTo>
                    <a:pt x="199" y="587"/>
                  </a:lnTo>
                  <a:lnTo>
                    <a:pt x="157" y="681"/>
                  </a:lnTo>
                  <a:lnTo>
                    <a:pt x="116" y="775"/>
                  </a:lnTo>
                  <a:lnTo>
                    <a:pt x="84" y="869"/>
                  </a:lnTo>
                  <a:lnTo>
                    <a:pt x="63" y="974"/>
                  </a:lnTo>
                  <a:lnTo>
                    <a:pt x="32" y="1172"/>
                  </a:lnTo>
                  <a:lnTo>
                    <a:pt x="11" y="1382"/>
                  </a:lnTo>
                  <a:lnTo>
                    <a:pt x="0" y="1769"/>
                  </a:lnTo>
                  <a:lnTo>
                    <a:pt x="0" y="2156"/>
                  </a:lnTo>
                  <a:lnTo>
                    <a:pt x="21" y="2543"/>
                  </a:lnTo>
                  <a:lnTo>
                    <a:pt x="53" y="2930"/>
                  </a:lnTo>
                  <a:lnTo>
                    <a:pt x="105" y="3307"/>
                  </a:lnTo>
                  <a:lnTo>
                    <a:pt x="168" y="3683"/>
                  </a:lnTo>
                  <a:lnTo>
                    <a:pt x="241" y="4060"/>
                  </a:lnTo>
                  <a:lnTo>
                    <a:pt x="335" y="4426"/>
                  </a:lnTo>
                  <a:lnTo>
                    <a:pt x="440" y="4792"/>
                  </a:lnTo>
                  <a:lnTo>
                    <a:pt x="555" y="5158"/>
                  </a:lnTo>
                  <a:lnTo>
                    <a:pt x="691" y="5524"/>
                  </a:lnTo>
                  <a:lnTo>
                    <a:pt x="827" y="5880"/>
                  </a:lnTo>
                  <a:lnTo>
                    <a:pt x="984" y="6246"/>
                  </a:lnTo>
                  <a:lnTo>
                    <a:pt x="1141" y="6591"/>
                  </a:lnTo>
                  <a:lnTo>
                    <a:pt x="1319" y="6947"/>
                  </a:lnTo>
                  <a:lnTo>
                    <a:pt x="1496" y="7292"/>
                  </a:lnTo>
                  <a:lnTo>
                    <a:pt x="1685" y="7648"/>
                  </a:lnTo>
                  <a:lnTo>
                    <a:pt x="1884" y="7983"/>
                  </a:lnTo>
                  <a:lnTo>
                    <a:pt x="2082" y="8328"/>
                  </a:lnTo>
                  <a:lnTo>
                    <a:pt x="2291" y="8663"/>
                  </a:lnTo>
                  <a:lnTo>
                    <a:pt x="2731" y="9332"/>
                  </a:lnTo>
                  <a:lnTo>
                    <a:pt x="3191" y="9991"/>
                  </a:lnTo>
                  <a:lnTo>
                    <a:pt x="3662" y="10640"/>
                  </a:lnTo>
                  <a:lnTo>
                    <a:pt x="4154" y="11278"/>
                  </a:lnTo>
                  <a:lnTo>
                    <a:pt x="4645" y="11916"/>
                  </a:lnTo>
                  <a:lnTo>
                    <a:pt x="5137" y="12533"/>
                  </a:lnTo>
                  <a:lnTo>
                    <a:pt x="5472" y="12094"/>
                  </a:lnTo>
                  <a:lnTo>
                    <a:pt x="5806" y="11665"/>
                  </a:lnTo>
                  <a:lnTo>
                    <a:pt x="6466" y="10860"/>
                  </a:lnTo>
                  <a:lnTo>
                    <a:pt x="7093" y="10075"/>
                  </a:lnTo>
                  <a:lnTo>
                    <a:pt x="7710" y="9301"/>
                  </a:lnTo>
                  <a:lnTo>
                    <a:pt x="8003" y="8914"/>
                  </a:lnTo>
                  <a:lnTo>
                    <a:pt x="8296" y="8516"/>
                  </a:lnTo>
                  <a:lnTo>
                    <a:pt x="8589" y="8119"/>
                  </a:lnTo>
                  <a:lnTo>
                    <a:pt x="8872" y="7700"/>
                  </a:lnTo>
                  <a:lnTo>
                    <a:pt x="9144" y="7271"/>
                  </a:lnTo>
                  <a:lnTo>
                    <a:pt x="9416" y="6822"/>
                  </a:lnTo>
                  <a:lnTo>
                    <a:pt x="9677" y="6351"/>
                  </a:lnTo>
                  <a:lnTo>
                    <a:pt x="9939" y="5859"/>
                  </a:lnTo>
                  <a:lnTo>
                    <a:pt x="10022" y="5660"/>
                  </a:lnTo>
                  <a:lnTo>
                    <a:pt x="10117" y="5441"/>
                  </a:lnTo>
                  <a:lnTo>
                    <a:pt x="10200" y="5200"/>
                  </a:lnTo>
                  <a:lnTo>
                    <a:pt x="10284" y="4938"/>
                  </a:lnTo>
                  <a:lnTo>
                    <a:pt x="10357" y="4666"/>
                  </a:lnTo>
                  <a:lnTo>
                    <a:pt x="10420" y="4374"/>
                  </a:lnTo>
                  <a:lnTo>
                    <a:pt x="10472" y="4081"/>
                  </a:lnTo>
                  <a:lnTo>
                    <a:pt x="10514" y="3788"/>
                  </a:lnTo>
                  <a:lnTo>
                    <a:pt x="10545" y="3495"/>
                  </a:lnTo>
                  <a:lnTo>
                    <a:pt x="10566" y="3202"/>
                  </a:lnTo>
                  <a:lnTo>
                    <a:pt x="10566" y="2919"/>
                  </a:lnTo>
                  <a:lnTo>
                    <a:pt x="10545" y="2658"/>
                  </a:lnTo>
                  <a:lnTo>
                    <a:pt x="10514" y="2396"/>
                  </a:lnTo>
                  <a:lnTo>
                    <a:pt x="10483" y="2281"/>
                  </a:lnTo>
                  <a:lnTo>
                    <a:pt x="10451" y="2166"/>
                  </a:lnTo>
                  <a:lnTo>
                    <a:pt x="10420" y="2062"/>
                  </a:lnTo>
                  <a:lnTo>
                    <a:pt x="10378" y="1957"/>
                  </a:lnTo>
                  <a:lnTo>
                    <a:pt x="10326" y="1863"/>
                  </a:lnTo>
                  <a:lnTo>
                    <a:pt x="10273" y="1769"/>
                  </a:lnTo>
                  <a:lnTo>
                    <a:pt x="10211" y="1685"/>
                  </a:lnTo>
                  <a:lnTo>
                    <a:pt x="10148" y="1601"/>
                  </a:lnTo>
                  <a:lnTo>
                    <a:pt x="10075" y="1528"/>
                  </a:lnTo>
                  <a:lnTo>
                    <a:pt x="10001" y="1465"/>
                  </a:lnTo>
                  <a:lnTo>
                    <a:pt x="9928" y="1403"/>
                  </a:lnTo>
                  <a:lnTo>
                    <a:pt x="9845" y="1340"/>
                  </a:lnTo>
                  <a:lnTo>
                    <a:pt x="9667" y="1235"/>
                  </a:lnTo>
                  <a:lnTo>
                    <a:pt x="9489" y="1162"/>
                  </a:lnTo>
                  <a:lnTo>
                    <a:pt x="9290" y="1099"/>
                  </a:lnTo>
                  <a:lnTo>
                    <a:pt x="9091" y="1057"/>
                  </a:lnTo>
                  <a:lnTo>
                    <a:pt x="8882" y="1036"/>
                  </a:lnTo>
                  <a:lnTo>
                    <a:pt x="8673" y="1026"/>
                  </a:lnTo>
                  <a:lnTo>
                    <a:pt x="8464" y="1047"/>
                  </a:lnTo>
                  <a:lnTo>
                    <a:pt x="8254" y="1078"/>
                  </a:lnTo>
                  <a:lnTo>
                    <a:pt x="8045" y="1131"/>
                  </a:lnTo>
                  <a:lnTo>
                    <a:pt x="7836" y="1193"/>
                  </a:lnTo>
                  <a:lnTo>
                    <a:pt x="7648" y="1277"/>
                  </a:lnTo>
                  <a:lnTo>
                    <a:pt x="7459" y="1382"/>
                  </a:lnTo>
                  <a:lnTo>
                    <a:pt x="7282" y="1497"/>
                  </a:lnTo>
                  <a:lnTo>
                    <a:pt x="7198" y="1570"/>
                  </a:lnTo>
                  <a:lnTo>
                    <a:pt x="7114" y="1643"/>
                  </a:lnTo>
                  <a:lnTo>
                    <a:pt x="6957" y="1821"/>
                  </a:lnTo>
                  <a:lnTo>
                    <a:pt x="6800" y="2020"/>
                  </a:lnTo>
                  <a:lnTo>
                    <a:pt x="6654" y="2239"/>
                  </a:lnTo>
                  <a:lnTo>
                    <a:pt x="6518" y="2470"/>
                  </a:lnTo>
                  <a:lnTo>
                    <a:pt x="6392" y="2710"/>
                  </a:lnTo>
                  <a:lnTo>
                    <a:pt x="6267" y="2951"/>
                  </a:lnTo>
                  <a:lnTo>
                    <a:pt x="6162" y="3202"/>
                  </a:lnTo>
                  <a:lnTo>
                    <a:pt x="5963" y="3652"/>
                  </a:lnTo>
                  <a:lnTo>
                    <a:pt x="5827" y="4028"/>
                  </a:lnTo>
                  <a:lnTo>
                    <a:pt x="5702" y="4394"/>
                  </a:lnTo>
                  <a:lnTo>
                    <a:pt x="5639" y="4164"/>
                  </a:lnTo>
                  <a:lnTo>
                    <a:pt x="5555" y="3903"/>
                  </a:lnTo>
                  <a:lnTo>
                    <a:pt x="5419" y="3568"/>
                  </a:lnTo>
                  <a:lnTo>
                    <a:pt x="5252" y="3160"/>
                  </a:lnTo>
                  <a:lnTo>
                    <a:pt x="5147" y="2940"/>
                  </a:lnTo>
                  <a:lnTo>
                    <a:pt x="5032" y="2710"/>
                  </a:lnTo>
                  <a:lnTo>
                    <a:pt x="4907" y="2470"/>
                  </a:lnTo>
                  <a:lnTo>
                    <a:pt x="4771" y="2229"/>
                  </a:lnTo>
                  <a:lnTo>
                    <a:pt x="4614" y="1978"/>
                  </a:lnTo>
                  <a:lnTo>
                    <a:pt x="4447" y="1716"/>
                  </a:lnTo>
                  <a:lnTo>
                    <a:pt x="4279" y="1476"/>
                  </a:lnTo>
                  <a:lnTo>
                    <a:pt x="4112" y="1267"/>
                  </a:lnTo>
                  <a:lnTo>
                    <a:pt x="3944" y="1068"/>
                  </a:lnTo>
                  <a:lnTo>
                    <a:pt x="3777" y="890"/>
                  </a:lnTo>
                  <a:lnTo>
                    <a:pt x="3620" y="744"/>
                  </a:lnTo>
                  <a:lnTo>
                    <a:pt x="3453" y="608"/>
                  </a:lnTo>
                  <a:lnTo>
                    <a:pt x="3285" y="492"/>
                  </a:lnTo>
                  <a:lnTo>
                    <a:pt x="3128" y="388"/>
                  </a:lnTo>
                  <a:lnTo>
                    <a:pt x="2961" y="304"/>
                  </a:lnTo>
                  <a:lnTo>
                    <a:pt x="2794" y="231"/>
                  </a:lnTo>
                  <a:lnTo>
                    <a:pt x="2616" y="179"/>
                  </a:lnTo>
                  <a:lnTo>
                    <a:pt x="2438" y="126"/>
                  </a:lnTo>
                  <a:lnTo>
                    <a:pt x="2250" y="84"/>
                  </a:lnTo>
                  <a:lnTo>
                    <a:pt x="2061" y="53"/>
                  </a:lnTo>
                  <a:lnTo>
                    <a:pt x="1863" y="32"/>
                  </a:lnTo>
                  <a:lnTo>
                    <a:pt x="1653" y="11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37;p28">
              <a:extLst>
                <a:ext uri="{FF2B5EF4-FFF2-40B4-BE49-F238E27FC236}">
                  <a16:creationId xmlns:a16="http://schemas.microsoft.com/office/drawing/2014/main" id="{BEBB7F01-B943-3FFF-EDB3-A03A3194365D}"/>
                </a:ext>
              </a:extLst>
            </p:cNvPr>
            <p:cNvSpPr/>
            <p:nvPr/>
          </p:nvSpPr>
          <p:spPr>
            <a:xfrm>
              <a:off x="5108730" y="-1143048"/>
              <a:ext cx="576950" cy="637900"/>
            </a:xfrm>
            <a:custGeom>
              <a:avLst/>
              <a:gdLst/>
              <a:ahLst/>
              <a:cxnLst/>
              <a:rect l="l" t="t" r="r" b="b"/>
              <a:pathLst>
                <a:path w="23078" h="25516" extrusionOk="0">
                  <a:moveTo>
                    <a:pt x="9144" y="0"/>
                  </a:moveTo>
                  <a:lnTo>
                    <a:pt x="8997" y="3233"/>
                  </a:lnTo>
                  <a:lnTo>
                    <a:pt x="8688" y="10171"/>
                  </a:lnTo>
                  <a:lnTo>
                    <a:pt x="8688" y="10171"/>
                  </a:lnTo>
                  <a:lnTo>
                    <a:pt x="0" y="11487"/>
                  </a:lnTo>
                  <a:lnTo>
                    <a:pt x="2909" y="12690"/>
                  </a:lnTo>
                  <a:lnTo>
                    <a:pt x="5806" y="13914"/>
                  </a:lnTo>
                  <a:lnTo>
                    <a:pt x="8486" y="15055"/>
                  </a:lnTo>
                  <a:lnTo>
                    <a:pt x="8486" y="15055"/>
                  </a:lnTo>
                  <a:lnTo>
                    <a:pt x="8485" y="15096"/>
                  </a:lnTo>
                  <a:lnTo>
                    <a:pt x="8328" y="19270"/>
                  </a:lnTo>
                  <a:lnTo>
                    <a:pt x="8254" y="21174"/>
                  </a:lnTo>
                  <a:lnTo>
                    <a:pt x="8202" y="22879"/>
                  </a:lnTo>
                  <a:lnTo>
                    <a:pt x="8160" y="24344"/>
                  </a:lnTo>
                  <a:lnTo>
                    <a:pt x="8139" y="25515"/>
                  </a:lnTo>
                  <a:lnTo>
                    <a:pt x="8610" y="25003"/>
                  </a:lnTo>
                  <a:lnTo>
                    <a:pt x="9081" y="24480"/>
                  </a:lnTo>
                  <a:lnTo>
                    <a:pt x="9541" y="23957"/>
                  </a:lnTo>
                  <a:lnTo>
                    <a:pt x="9991" y="23423"/>
                  </a:lnTo>
                  <a:lnTo>
                    <a:pt x="10441" y="22890"/>
                  </a:lnTo>
                  <a:lnTo>
                    <a:pt x="10891" y="22335"/>
                  </a:lnTo>
                  <a:lnTo>
                    <a:pt x="11780" y="21237"/>
                  </a:lnTo>
                  <a:lnTo>
                    <a:pt x="12669" y="20107"/>
                  </a:lnTo>
                  <a:lnTo>
                    <a:pt x="13548" y="18977"/>
                  </a:lnTo>
                  <a:lnTo>
                    <a:pt x="14528" y="17707"/>
                  </a:lnTo>
                  <a:lnTo>
                    <a:pt x="14528" y="17707"/>
                  </a:lnTo>
                  <a:lnTo>
                    <a:pt x="17335" y="18967"/>
                  </a:lnTo>
                  <a:lnTo>
                    <a:pt x="20201" y="20274"/>
                  </a:lnTo>
                  <a:lnTo>
                    <a:pt x="23057" y="21592"/>
                  </a:lnTo>
                  <a:lnTo>
                    <a:pt x="17854" y="13517"/>
                  </a:lnTo>
                  <a:lnTo>
                    <a:pt x="17854" y="13517"/>
                  </a:lnTo>
                  <a:lnTo>
                    <a:pt x="18046" y="13286"/>
                  </a:lnTo>
                  <a:lnTo>
                    <a:pt x="18517" y="12721"/>
                  </a:lnTo>
                  <a:lnTo>
                    <a:pt x="18988" y="12177"/>
                  </a:lnTo>
                  <a:lnTo>
                    <a:pt x="19469" y="11623"/>
                  </a:lnTo>
                  <a:lnTo>
                    <a:pt x="19961" y="11089"/>
                  </a:lnTo>
                  <a:lnTo>
                    <a:pt x="20463" y="10556"/>
                  </a:lnTo>
                  <a:lnTo>
                    <a:pt x="20965" y="10022"/>
                  </a:lnTo>
                  <a:lnTo>
                    <a:pt x="21488" y="9499"/>
                  </a:lnTo>
                  <a:lnTo>
                    <a:pt x="22011" y="8987"/>
                  </a:lnTo>
                  <a:lnTo>
                    <a:pt x="22544" y="8484"/>
                  </a:lnTo>
                  <a:lnTo>
                    <a:pt x="23078" y="7993"/>
                  </a:lnTo>
                  <a:lnTo>
                    <a:pt x="15075" y="9204"/>
                  </a:lnTo>
                  <a:lnTo>
                    <a:pt x="15075" y="920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38;p28">
              <a:extLst>
                <a:ext uri="{FF2B5EF4-FFF2-40B4-BE49-F238E27FC236}">
                  <a16:creationId xmlns:a16="http://schemas.microsoft.com/office/drawing/2014/main" id="{724B0FDF-7EC1-4C93-4E73-4CF460D0B2D4}"/>
                </a:ext>
              </a:extLst>
            </p:cNvPr>
            <p:cNvSpPr/>
            <p:nvPr/>
          </p:nvSpPr>
          <p:spPr>
            <a:xfrm>
              <a:off x="3007600" y="259550"/>
              <a:ext cx="418750" cy="462950"/>
            </a:xfrm>
            <a:custGeom>
              <a:avLst/>
              <a:gdLst/>
              <a:ahLst/>
              <a:cxnLst/>
              <a:rect l="l" t="t" r="r" b="b"/>
              <a:pathLst>
                <a:path w="16750" h="18518" extrusionOk="0">
                  <a:moveTo>
                    <a:pt x="10106" y="1"/>
                  </a:moveTo>
                  <a:lnTo>
                    <a:pt x="5801" y="6684"/>
                  </a:lnTo>
                  <a:lnTo>
                    <a:pt x="5801" y="6684"/>
                  </a:lnTo>
                  <a:lnTo>
                    <a:pt x="1" y="5807"/>
                  </a:lnTo>
                  <a:lnTo>
                    <a:pt x="388" y="6163"/>
                  </a:lnTo>
                  <a:lnTo>
                    <a:pt x="775" y="6529"/>
                  </a:lnTo>
                  <a:lnTo>
                    <a:pt x="1162" y="6905"/>
                  </a:lnTo>
                  <a:lnTo>
                    <a:pt x="1528" y="7282"/>
                  </a:lnTo>
                  <a:lnTo>
                    <a:pt x="1894" y="7658"/>
                  </a:lnTo>
                  <a:lnTo>
                    <a:pt x="2260" y="8046"/>
                  </a:lnTo>
                  <a:lnTo>
                    <a:pt x="2616" y="8443"/>
                  </a:lnTo>
                  <a:lnTo>
                    <a:pt x="2961" y="8841"/>
                  </a:lnTo>
                  <a:lnTo>
                    <a:pt x="3652" y="9646"/>
                  </a:lnTo>
                  <a:lnTo>
                    <a:pt x="3787" y="9811"/>
                  </a:lnTo>
                  <a:lnTo>
                    <a:pt x="11" y="15672"/>
                  </a:lnTo>
                  <a:lnTo>
                    <a:pt x="2083" y="14709"/>
                  </a:lnTo>
                  <a:lnTo>
                    <a:pt x="4164" y="13768"/>
                  </a:lnTo>
                  <a:lnTo>
                    <a:pt x="6204" y="12846"/>
                  </a:lnTo>
                  <a:lnTo>
                    <a:pt x="6204" y="12846"/>
                  </a:lnTo>
                  <a:lnTo>
                    <a:pt x="6916" y="13768"/>
                  </a:lnTo>
                  <a:lnTo>
                    <a:pt x="7554" y="14594"/>
                  </a:lnTo>
                  <a:lnTo>
                    <a:pt x="8192" y="15410"/>
                  </a:lnTo>
                  <a:lnTo>
                    <a:pt x="8841" y="16216"/>
                  </a:lnTo>
                  <a:lnTo>
                    <a:pt x="9500" y="17000"/>
                  </a:lnTo>
                  <a:lnTo>
                    <a:pt x="10159" y="17775"/>
                  </a:lnTo>
                  <a:lnTo>
                    <a:pt x="10494" y="18151"/>
                  </a:lnTo>
                  <a:lnTo>
                    <a:pt x="10839" y="18517"/>
                  </a:lnTo>
                  <a:lnTo>
                    <a:pt x="10818" y="17670"/>
                  </a:lnTo>
                  <a:lnTo>
                    <a:pt x="10797" y="16613"/>
                  </a:lnTo>
                  <a:lnTo>
                    <a:pt x="10703" y="13988"/>
                  </a:lnTo>
                  <a:lnTo>
                    <a:pt x="10588" y="10954"/>
                  </a:lnTo>
                  <a:lnTo>
                    <a:pt x="10587" y="10929"/>
                  </a:lnTo>
                  <a:lnTo>
                    <a:pt x="12533" y="10096"/>
                  </a:lnTo>
                  <a:lnTo>
                    <a:pt x="14636" y="9207"/>
                  </a:lnTo>
                  <a:lnTo>
                    <a:pt x="16749" y="8338"/>
                  </a:lnTo>
                  <a:lnTo>
                    <a:pt x="10444" y="7385"/>
                  </a:lnTo>
                  <a:lnTo>
                    <a:pt x="10444" y="7385"/>
                  </a:lnTo>
                  <a:lnTo>
                    <a:pt x="10222" y="2355"/>
                  </a:lnTo>
                  <a:lnTo>
                    <a:pt x="101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39;p28">
              <a:extLst>
                <a:ext uri="{FF2B5EF4-FFF2-40B4-BE49-F238E27FC236}">
                  <a16:creationId xmlns:a16="http://schemas.microsoft.com/office/drawing/2014/main" id="{3460219A-47DF-C7DC-1569-9D4F94BFD88A}"/>
                </a:ext>
              </a:extLst>
            </p:cNvPr>
            <p:cNvSpPr/>
            <p:nvPr/>
          </p:nvSpPr>
          <p:spPr>
            <a:xfrm>
              <a:off x="4564370" y="-1170275"/>
              <a:ext cx="282475" cy="382650"/>
            </a:xfrm>
            <a:custGeom>
              <a:avLst/>
              <a:gdLst/>
              <a:ahLst/>
              <a:cxnLst/>
              <a:rect l="l" t="t" r="r" b="b"/>
              <a:pathLst>
                <a:path w="11299" h="15306" extrusionOk="0">
                  <a:moveTo>
                    <a:pt x="5315" y="1"/>
                  </a:moveTo>
                  <a:lnTo>
                    <a:pt x="5283" y="304"/>
                  </a:lnTo>
                  <a:lnTo>
                    <a:pt x="5252" y="639"/>
                  </a:lnTo>
                  <a:lnTo>
                    <a:pt x="5210" y="994"/>
                  </a:lnTo>
                  <a:lnTo>
                    <a:pt x="5158" y="1371"/>
                  </a:lnTo>
                  <a:lnTo>
                    <a:pt x="5095" y="1758"/>
                  </a:lnTo>
                  <a:lnTo>
                    <a:pt x="5022" y="2166"/>
                  </a:lnTo>
                  <a:lnTo>
                    <a:pt x="4938" y="2564"/>
                  </a:lnTo>
                  <a:lnTo>
                    <a:pt x="4854" y="2972"/>
                  </a:lnTo>
                  <a:lnTo>
                    <a:pt x="4760" y="3380"/>
                  </a:lnTo>
                  <a:lnTo>
                    <a:pt x="4656" y="3777"/>
                  </a:lnTo>
                  <a:lnTo>
                    <a:pt x="4541" y="4164"/>
                  </a:lnTo>
                  <a:lnTo>
                    <a:pt x="4426" y="4541"/>
                  </a:lnTo>
                  <a:lnTo>
                    <a:pt x="4300" y="4886"/>
                  </a:lnTo>
                  <a:lnTo>
                    <a:pt x="4164" y="5221"/>
                  </a:lnTo>
                  <a:lnTo>
                    <a:pt x="4028" y="5524"/>
                  </a:lnTo>
                  <a:lnTo>
                    <a:pt x="3882" y="5796"/>
                  </a:lnTo>
                  <a:lnTo>
                    <a:pt x="3829" y="5859"/>
                  </a:lnTo>
                  <a:lnTo>
                    <a:pt x="3766" y="5932"/>
                  </a:lnTo>
                  <a:lnTo>
                    <a:pt x="3683" y="5995"/>
                  </a:lnTo>
                  <a:lnTo>
                    <a:pt x="3589" y="6068"/>
                  </a:lnTo>
                  <a:lnTo>
                    <a:pt x="3484" y="6141"/>
                  </a:lnTo>
                  <a:lnTo>
                    <a:pt x="3369" y="6204"/>
                  </a:lnTo>
                  <a:lnTo>
                    <a:pt x="3097" y="6340"/>
                  </a:lnTo>
                  <a:lnTo>
                    <a:pt x="2794" y="6476"/>
                  </a:lnTo>
                  <a:lnTo>
                    <a:pt x="2469" y="6602"/>
                  </a:lnTo>
                  <a:lnTo>
                    <a:pt x="2124" y="6717"/>
                  </a:lnTo>
                  <a:lnTo>
                    <a:pt x="1779" y="6832"/>
                  </a:lnTo>
                  <a:lnTo>
                    <a:pt x="1120" y="7031"/>
                  </a:lnTo>
                  <a:lnTo>
                    <a:pt x="544" y="7188"/>
                  </a:lnTo>
                  <a:lnTo>
                    <a:pt x="0" y="7324"/>
                  </a:lnTo>
                  <a:lnTo>
                    <a:pt x="492" y="7522"/>
                  </a:lnTo>
                  <a:lnTo>
                    <a:pt x="1005" y="7742"/>
                  </a:lnTo>
                  <a:lnTo>
                    <a:pt x="1601" y="8024"/>
                  </a:lnTo>
                  <a:lnTo>
                    <a:pt x="1915" y="8171"/>
                  </a:lnTo>
                  <a:lnTo>
                    <a:pt x="2239" y="8338"/>
                  </a:lnTo>
                  <a:lnTo>
                    <a:pt x="2542" y="8506"/>
                  </a:lnTo>
                  <a:lnTo>
                    <a:pt x="2825" y="8673"/>
                  </a:lnTo>
                  <a:lnTo>
                    <a:pt x="3086" y="8851"/>
                  </a:lnTo>
                  <a:lnTo>
                    <a:pt x="3317" y="9018"/>
                  </a:lnTo>
                  <a:lnTo>
                    <a:pt x="3421" y="9102"/>
                  </a:lnTo>
                  <a:lnTo>
                    <a:pt x="3505" y="9186"/>
                  </a:lnTo>
                  <a:lnTo>
                    <a:pt x="3578" y="9259"/>
                  </a:lnTo>
                  <a:lnTo>
                    <a:pt x="3641" y="9343"/>
                  </a:lnTo>
                  <a:lnTo>
                    <a:pt x="3735" y="9479"/>
                  </a:lnTo>
                  <a:lnTo>
                    <a:pt x="3829" y="9635"/>
                  </a:lnTo>
                  <a:lnTo>
                    <a:pt x="3913" y="9803"/>
                  </a:lnTo>
                  <a:lnTo>
                    <a:pt x="4007" y="9991"/>
                  </a:lnTo>
                  <a:lnTo>
                    <a:pt x="4185" y="10399"/>
                  </a:lnTo>
                  <a:lnTo>
                    <a:pt x="4363" y="10849"/>
                  </a:lnTo>
                  <a:lnTo>
                    <a:pt x="4530" y="11320"/>
                  </a:lnTo>
                  <a:lnTo>
                    <a:pt x="4698" y="11822"/>
                  </a:lnTo>
                  <a:lnTo>
                    <a:pt x="4854" y="12335"/>
                  </a:lnTo>
                  <a:lnTo>
                    <a:pt x="5011" y="12826"/>
                  </a:lnTo>
                  <a:lnTo>
                    <a:pt x="5273" y="13778"/>
                  </a:lnTo>
                  <a:lnTo>
                    <a:pt x="5472" y="14563"/>
                  </a:lnTo>
                  <a:lnTo>
                    <a:pt x="5649" y="15306"/>
                  </a:lnTo>
                  <a:lnTo>
                    <a:pt x="5681" y="14981"/>
                  </a:lnTo>
                  <a:lnTo>
                    <a:pt x="5733" y="14594"/>
                  </a:lnTo>
                  <a:lnTo>
                    <a:pt x="5806" y="14113"/>
                  </a:lnTo>
                  <a:lnTo>
                    <a:pt x="5921" y="13527"/>
                  </a:lnTo>
                  <a:lnTo>
                    <a:pt x="5995" y="13203"/>
                  </a:lnTo>
                  <a:lnTo>
                    <a:pt x="6078" y="12878"/>
                  </a:lnTo>
                  <a:lnTo>
                    <a:pt x="6173" y="12533"/>
                  </a:lnTo>
                  <a:lnTo>
                    <a:pt x="6288" y="12178"/>
                  </a:lnTo>
                  <a:lnTo>
                    <a:pt x="6403" y="11822"/>
                  </a:lnTo>
                  <a:lnTo>
                    <a:pt x="6539" y="11456"/>
                  </a:lnTo>
                  <a:lnTo>
                    <a:pt x="6696" y="11090"/>
                  </a:lnTo>
                  <a:lnTo>
                    <a:pt x="6863" y="10734"/>
                  </a:lnTo>
                  <a:lnTo>
                    <a:pt x="7051" y="10378"/>
                  </a:lnTo>
                  <a:lnTo>
                    <a:pt x="7250" y="10023"/>
                  </a:lnTo>
                  <a:lnTo>
                    <a:pt x="7470" y="9688"/>
                  </a:lnTo>
                  <a:lnTo>
                    <a:pt x="7710" y="9364"/>
                  </a:lnTo>
                  <a:lnTo>
                    <a:pt x="7836" y="9207"/>
                  </a:lnTo>
                  <a:lnTo>
                    <a:pt x="7961" y="9050"/>
                  </a:lnTo>
                  <a:lnTo>
                    <a:pt x="8097" y="8903"/>
                  </a:lnTo>
                  <a:lnTo>
                    <a:pt x="8244" y="8767"/>
                  </a:lnTo>
                  <a:lnTo>
                    <a:pt x="8390" y="8631"/>
                  </a:lnTo>
                  <a:lnTo>
                    <a:pt x="8547" y="8495"/>
                  </a:lnTo>
                  <a:lnTo>
                    <a:pt x="8704" y="8370"/>
                  </a:lnTo>
                  <a:lnTo>
                    <a:pt x="8861" y="8255"/>
                  </a:lnTo>
                  <a:lnTo>
                    <a:pt x="9028" y="8140"/>
                  </a:lnTo>
                  <a:lnTo>
                    <a:pt x="9206" y="8035"/>
                  </a:lnTo>
                  <a:lnTo>
                    <a:pt x="9384" y="7941"/>
                  </a:lnTo>
                  <a:lnTo>
                    <a:pt x="9572" y="7847"/>
                  </a:lnTo>
                  <a:lnTo>
                    <a:pt x="9771" y="7763"/>
                  </a:lnTo>
                  <a:lnTo>
                    <a:pt x="9970" y="7690"/>
                  </a:lnTo>
                  <a:lnTo>
                    <a:pt x="10169" y="7627"/>
                  </a:lnTo>
                  <a:lnTo>
                    <a:pt x="10388" y="7575"/>
                  </a:lnTo>
                  <a:lnTo>
                    <a:pt x="10598" y="7533"/>
                  </a:lnTo>
                  <a:lnTo>
                    <a:pt x="10828" y="7491"/>
                  </a:lnTo>
                  <a:lnTo>
                    <a:pt x="11058" y="7470"/>
                  </a:lnTo>
                  <a:lnTo>
                    <a:pt x="11299" y="7449"/>
                  </a:lnTo>
                  <a:lnTo>
                    <a:pt x="11006" y="7397"/>
                  </a:lnTo>
                  <a:lnTo>
                    <a:pt x="10671" y="7313"/>
                  </a:lnTo>
                  <a:lnTo>
                    <a:pt x="10294" y="7198"/>
                  </a:lnTo>
                  <a:lnTo>
                    <a:pt x="9907" y="7072"/>
                  </a:lnTo>
                  <a:lnTo>
                    <a:pt x="9520" y="6947"/>
                  </a:lnTo>
                  <a:lnTo>
                    <a:pt x="9154" y="6811"/>
                  </a:lnTo>
                  <a:lnTo>
                    <a:pt x="8830" y="6696"/>
                  </a:lnTo>
                  <a:lnTo>
                    <a:pt x="8558" y="6581"/>
                  </a:lnTo>
                  <a:lnTo>
                    <a:pt x="8328" y="6476"/>
                  </a:lnTo>
                  <a:lnTo>
                    <a:pt x="8118" y="6372"/>
                  </a:lnTo>
                  <a:lnTo>
                    <a:pt x="7941" y="6256"/>
                  </a:lnTo>
                  <a:lnTo>
                    <a:pt x="7773" y="6141"/>
                  </a:lnTo>
                  <a:lnTo>
                    <a:pt x="7616" y="6005"/>
                  </a:lnTo>
                  <a:lnTo>
                    <a:pt x="7480" y="5869"/>
                  </a:lnTo>
                  <a:lnTo>
                    <a:pt x="7355" y="5733"/>
                  </a:lnTo>
                  <a:lnTo>
                    <a:pt x="7250" y="5577"/>
                  </a:lnTo>
                  <a:lnTo>
                    <a:pt x="7145" y="5420"/>
                  </a:lnTo>
                  <a:lnTo>
                    <a:pt x="7041" y="5252"/>
                  </a:lnTo>
                  <a:lnTo>
                    <a:pt x="6947" y="5074"/>
                  </a:lnTo>
                  <a:lnTo>
                    <a:pt x="6853" y="4886"/>
                  </a:lnTo>
                  <a:lnTo>
                    <a:pt x="6664" y="4478"/>
                  </a:lnTo>
                  <a:lnTo>
                    <a:pt x="6455" y="4028"/>
                  </a:lnTo>
                  <a:lnTo>
                    <a:pt x="6350" y="3788"/>
                  </a:lnTo>
                  <a:lnTo>
                    <a:pt x="6246" y="3547"/>
                  </a:lnTo>
                  <a:lnTo>
                    <a:pt x="6152" y="3306"/>
                  </a:lnTo>
                  <a:lnTo>
                    <a:pt x="6068" y="3055"/>
                  </a:lnTo>
                  <a:lnTo>
                    <a:pt x="5901" y="2564"/>
                  </a:lnTo>
                  <a:lnTo>
                    <a:pt x="5765" y="2051"/>
                  </a:lnTo>
                  <a:lnTo>
                    <a:pt x="5639" y="1549"/>
                  </a:lnTo>
                  <a:lnTo>
                    <a:pt x="5524" y="1026"/>
                  </a:lnTo>
                  <a:lnTo>
                    <a:pt x="53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40;p28">
              <a:extLst>
                <a:ext uri="{FF2B5EF4-FFF2-40B4-BE49-F238E27FC236}">
                  <a16:creationId xmlns:a16="http://schemas.microsoft.com/office/drawing/2014/main" id="{577F36DA-9DA4-7237-AD97-9DA9F961485D}"/>
                </a:ext>
              </a:extLst>
            </p:cNvPr>
            <p:cNvSpPr/>
            <p:nvPr/>
          </p:nvSpPr>
          <p:spPr>
            <a:xfrm>
              <a:off x="5612200" y="2951250"/>
              <a:ext cx="282225" cy="382900"/>
            </a:xfrm>
            <a:custGeom>
              <a:avLst/>
              <a:gdLst/>
              <a:ahLst/>
              <a:cxnLst/>
              <a:rect l="l" t="t" r="r" b="b"/>
              <a:pathLst>
                <a:path w="11289" h="15316" extrusionOk="0">
                  <a:moveTo>
                    <a:pt x="5304" y="0"/>
                  </a:moveTo>
                  <a:lnTo>
                    <a:pt x="5283" y="314"/>
                  </a:lnTo>
                  <a:lnTo>
                    <a:pt x="5242" y="639"/>
                  </a:lnTo>
                  <a:lnTo>
                    <a:pt x="5200" y="1005"/>
                  </a:lnTo>
                  <a:lnTo>
                    <a:pt x="5147" y="1371"/>
                  </a:lnTo>
                  <a:lnTo>
                    <a:pt x="5085" y="1768"/>
                  </a:lnTo>
                  <a:lnTo>
                    <a:pt x="5011" y="2166"/>
                  </a:lnTo>
                  <a:lnTo>
                    <a:pt x="4928" y="2574"/>
                  </a:lnTo>
                  <a:lnTo>
                    <a:pt x="4844" y="2982"/>
                  </a:lnTo>
                  <a:lnTo>
                    <a:pt x="4750" y="3379"/>
                  </a:lnTo>
                  <a:lnTo>
                    <a:pt x="4645" y="3777"/>
                  </a:lnTo>
                  <a:lnTo>
                    <a:pt x="4530" y="4164"/>
                  </a:lnTo>
                  <a:lnTo>
                    <a:pt x="4415" y="4541"/>
                  </a:lnTo>
                  <a:lnTo>
                    <a:pt x="4290" y="4896"/>
                  </a:lnTo>
                  <a:lnTo>
                    <a:pt x="4154" y="5221"/>
                  </a:lnTo>
                  <a:lnTo>
                    <a:pt x="4018" y="5524"/>
                  </a:lnTo>
                  <a:lnTo>
                    <a:pt x="3871" y="5796"/>
                  </a:lnTo>
                  <a:lnTo>
                    <a:pt x="3829" y="5869"/>
                  </a:lnTo>
                  <a:lnTo>
                    <a:pt x="3756" y="5932"/>
                  </a:lnTo>
                  <a:lnTo>
                    <a:pt x="3683" y="6005"/>
                  </a:lnTo>
                  <a:lnTo>
                    <a:pt x="3589" y="6068"/>
                  </a:lnTo>
                  <a:lnTo>
                    <a:pt x="3474" y="6141"/>
                  </a:lnTo>
                  <a:lnTo>
                    <a:pt x="3359" y="6214"/>
                  </a:lnTo>
                  <a:lnTo>
                    <a:pt x="3087" y="6340"/>
                  </a:lnTo>
                  <a:lnTo>
                    <a:pt x="2783" y="6476"/>
                  </a:lnTo>
                  <a:lnTo>
                    <a:pt x="2459" y="6601"/>
                  </a:lnTo>
                  <a:lnTo>
                    <a:pt x="2114" y="6727"/>
                  </a:lnTo>
                  <a:lnTo>
                    <a:pt x="1768" y="6832"/>
                  </a:lnTo>
                  <a:lnTo>
                    <a:pt x="1109" y="7030"/>
                  </a:lnTo>
                  <a:lnTo>
                    <a:pt x="545" y="7187"/>
                  </a:lnTo>
                  <a:lnTo>
                    <a:pt x="1" y="7323"/>
                  </a:lnTo>
                  <a:lnTo>
                    <a:pt x="482" y="7522"/>
                  </a:lnTo>
                  <a:lnTo>
                    <a:pt x="994" y="7742"/>
                  </a:lnTo>
                  <a:lnTo>
                    <a:pt x="1591" y="8024"/>
                  </a:lnTo>
                  <a:lnTo>
                    <a:pt x="1915" y="8181"/>
                  </a:lnTo>
                  <a:lnTo>
                    <a:pt x="2229" y="8338"/>
                  </a:lnTo>
                  <a:lnTo>
                    <a:pt x="2532" y="8505"/>
                  </a:lnTo>
                  <a:lnTo>
                    <a:pt x="2815" y="8683"/>
                  </a:lnTo>
                  <a:lnTo>
                    <a:pt x="3087" y="8851"/>
                  </a:lnTo>
                  <a:lnTo>
                    <a:pt x="3317" y="9018"/>
                  </a:lnTo>
                  <a:lnTo>
                    <a:pt x="3411" y="9102"/>
                  </a:lnTo>
                  <a:lnTo>
                    <a:pt x="3495" y="9185"/>
                  </a:lnTo>
                  <a:lnTo>
                    <a:pt x="3578" y="9269"/>
                  </a:lnTo>
                  <a:lnTo>
                    <a:pt x="3641" y="9342"/>
                  </a:lnTo>
                  <a:lnTo>
                    <a:pt x="3725" y="9478"/>
                  </a:lnTo>
                  <a:lnTo>
                    <a:pt x="3819" y="9635"/>
                  </a:lnTo>
                  <a:lnTo>
                    <a:pt x="3913" y="9803"/>
                  </a:lnTo>
                  <a:lnTo>
                    <a:pt x="3997" y="9991"/>
                  </a:lnTo>
                  <a:lnTo>
                    <a:pt x="4175" y="10399"/>
                  </a:lnTo>
                  <a:lnTo>
                    <a:pt x="4352" y="10849"/>
                  </a:lnTo>
                  <a:lnTo>
                    <a:pt x="4530" y="11330"/>
                  </a:lnTo>
                  <a:lnTo>
                    <a:pt x="4698" y="11832"/>
                  </a:lnTo>
                  <a:lnTo>
                    <a:pt x="4855" y="12334"/>
                  </a:lnTo>
                  <a:lnTo>
                    <a:pt x="5001" y="12836"/>
                  </a:lnTo>
                  <a:lnTo>
                    <a:pt x="5263" y="13778"/>
                  </a:lnTo>
                  <a:lnTo>
                    <a:pt x="5461" y="14573"/>
                  </a:lnTo>
                  <a:lnTo>
                    <a:pt x="5639" y="15316"/>
                  </a:lnTo>
                  <a:lnTo>
                    <a:pt x="5671" y="14981"/>
                  </a:lnTo>
                  <a:lnTo>
                    <a:pt x="5723" y="14604"/>
                  </a:lnTo>
                  <a:lnTo>
                    <a:pt x="5796" y="14113"/>
                  </a:lnTo>
                  <a:lnTo>
                    <a:pt x="5911" y="13527"/>
                  </a:lnTo>
                  <a:lnTo>
                    <a:pt x="5984" y="13213"/>
                  </a:lnTo>
                  <a:lnTo>
                    <a:pt x="6068" y="12878"/>
                  </a:lnTo>
                  <a:lnTo>
                    <a:pt x="6173" y="12533"/>
                  </a:lnTo>
                  <a:lnTo>
                    <a:pt x="6277" y="12177"/>
                  </a:lnTo>
                  <a:lnTo>
                    <a:pt x="6403" y="11822"/>
                  </a:lnTo>
                  <a:lnTo>
                    <a:pt x="6539" y="11455"/>
                  </a:lnTo>
                  <a:lnTo>
                    <a:pt x="6685" y="11100"/>
                  </a:lnTo>
                  <a:lnTo>
                    <a:pt x="6853" y="10734"/>
                  </a:lnTo>
                  <a:lnTo>
                    <a:pt x="7041" y="10378"/>
                  </a:lnTo>
                  <a:lnTo>
                    <a:pt x="7240" y="10033"/>
                  </a:lnTo>
                  <a:lnTo>
                    <a:pt x="7459" y="9688"/>
                  </a:lnTo>
                  <a:lnTo>
                    <a:pt x="7700" y="9363"/>
                  </a:lnTo>
                  <a:lnTo>
                    <a:pt x="7826" y="9206"/>
                  </a:lnTo>
                  <a:lnTo>
                    <a:pt x="7962" y="9060"/>
                  </a:lnTo>
                  <a:lnTo>
                    <a:pt x="8098" y="8913"/>
                  </a:lnTo>
                  <a:lnTo>
                    <a:pt x="8234" y="8767"/>
                  </a:lnTo>
                  <a:lnTo>
                    <a:pt x="8380" y="8631"/>
                  </a:lnTo>
                  <a:lnTo>
                    <a:pt x="8537" y="8505"/>
                  </a:lnTo>
                  <a:lnTo>
                    <a:pt x="8694" y="8380"/>
                  </a:lnTo>
                  <a:lnTo>
                    <a:pt x="8861" y="8254"/>
                  </a:lnTo>
                  <a:lnTo>
                    <a:pt x="9029" y="8139"/>
                  </a:lnTo>
                  <a:lnTo>
                    <a:pt x="9196" y="8035"/>
                  </a:lnTo>
                  <a:lnTo>
                    <a:pt x="9384" y="7940"/>
                  </a:lnTo>
                  <a:lnTo>
                    <a:pt x="9573" y="7857"/>
                  </a:lnTo>
                  <a:lnTo>
                    <a:pt x="9761" y="7773"/>
                  </a:lnTo>
                  <a:lnTo>
                    <a:pt x="9960" y="7700"/>
                  </a:lnTo>
                  <a:lnTo>
                    <a:pt x="10169" y="7637"/>
                  </a:lnTo>
                  <a:lnTo>
                    <a:pt x="10378" y="7574"/>
                  </a:lnTo>
                  <a:lnTo>
                    <a:pt x="10598" y="7532"/>
                  </a:lnTo>
                  <a:lnTo>
                    <a:pt x="10817" y="7501"/>
                  </a:lnTo>
                  <a:lnTo>
                    <a:pt x="11048" y="7470"/>
                  </a:lnTo>
                  <a:lnTo>
                    <a:pt x="11288" y="7459"/>
                  </a:lnTo>
                  <a:lnTo>
                    <a:pt x="11006" y="7397"/>
                  </a:lnTo>
                  <a:lnTo>
                    <a:pt x="10661" y="7313"/>
                  </a:lnTo>
                  <a:lnTo>
                    <a:pt x="10294" y="7208"/>
                  </a:lnTo>
                  <a:lnTo>
                    <a:pt x="9907" y="7083"/>
                  </a:lnTo>
                  <a:lnTo>
                    <a:pt x="9520" y="6947"/>
                  </a:lnTo>
                  <a:lnTo>
                    <a:pt x="9154" y="6821"/>
                  </a:lnTo>
                  <a:lnTo>
                    <a:pt x="8819" y="6696"/>
                  </a:lnTo>
                  <a:lnTo>
                    <a:pt x="8547" y="6591"/>
                  </a:lnTo>
                  <a:lnTo>
                    <a:pt x="8317" y="6486"/>
                  </a:lnTo>
                  <a:lnTo>
                    <a:pt x="8118" y="6371"/>
                  </a:lnTo>
                  <a:lnTo>
                    <a:pt x="7930" y="6267"/>
                  </a:lnTo>
                  <a:lnTo>
                    <a:pt x="7763" y="6141"/>
                  </a:lnTo>
                  <a:lnTo>
                    <a:pt x="7606" y="6016"/>
                  </a:lnTo>
                  <a:lnTo>
                    <a:pt x="7480" y="5880"/>
                  </a:lnTo>
                  <a:lnTo>
                    <a:pt x="7355" y="5733"/>
                  </a:lnTo>
                  <a:lnTo>
                    <a:pt x="7240" y="5587"/>
                  </a:lnTo>
                  <a:lnTo>
                    <a:pt x="7135" y="5430"/>
                  </a:lnTo>
                  <a:lnTo>
                    <a:pt x="7030" y="5262"/>
                  </a:lnTo>
                  <a:lnTo>
                    <a:pt x="6936" y="5085"/>
                  </a:lnTo>
                  <a:lnTo>
                    <a:pt x="6842" y="4896"/>
                  </a:lnTo>
                  <a:lnTo>
                    <a:pt x="6654" y="4488"/>
                  </a:lnTo>
                  <a:lnTo>
                    <a:pt x="6445" y="4038"/>
                  </a:lnTo>
                  <a:lnTo>
                    <a:pt x="6340" y="3798"/>
                  </a:lnTo>
                  <a:lnTo>
                    <a:pt x="6235" y="3557"/>
                  </a:lnTo>
                  <a:lnTo>
                    <a:pt x="6141" y="3306"/>
                  </a:lnTo>
                  <a:lnTo>
                    <a:pt x="6058" y="3066"/>
                  </a:lnTo>
                  <a:lnTo>
                    <a:pt x="5890" y="2563"/>
                  </a:lnTo>
                  <a:lnTo>
                    <a:pt x="5754" y="2061"/>
                  </a:lnTo>
                  <a:lnTo>
                    <a:pt x="5629" y="1549"/>
                  </a:lnTo>
                  <a:lnTo>
                    <a:pt x="5514" y="1036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41;p28">
              <a:extLst>
                <a:ext uri="{FF2B5EF4-FFF2-40B4-BE49-F238E27FC236}">
                  <a16:creationId xmlns:a16="http://schemas.microsoft.com/office/drawing/2014/main" id="{CF8954CA-8403-1999-FB4D-62930B7378C5}"/>
                </a:ext>
              </a:extLst>
            </p:cNvPr>
            <p:cNvSpPr/>
            <p:nvPr/>
          </p:nvSpPr>
          <p:spPr>
            <a:xfrm>
              <a:off x="3953300" y="2351550"/>
              <a:ext cx="931875" cy="972150"/>
            </a:xfrm>
            <a:custGeom>
              <a:avLst/>
              <a:gdLst/>
              <a:ahLst/>
              <a:cxnLst/>
              <a:rect l="l" t="t" r="r" b="b"/>
              <a:pathLst>
                <a:path w="37275" h="38886" extrusionOk="0">
                  <a:moveTo>
                    <a:pt x="36772" y="1"/>
                  </a:moveTo>
                  <a:lnTo>
                    <a:pt x="35956" y="785"/>
                  </a:lnTo>
                  <a:lnTo>
                    <a:pt x="35130" y="1549"/>
                  </a:lnTo>
                  <a:lnTo>
                    <a:pt x="34282" y="2292"/>
                  </a:lnTo>
                  <a:lnTo>
                    <a:pt x="33414" y="3013"/>
                  </a:lnTo>
                  <a:lnTo>
                    <a:pt x="32546" y="3725"/>
                  </a:lnTo>
                  <a:lnTo>
                    <a:pt x="31646" y="4415"/>
                  </a:lnTo>
                  <a:lnTo>
                    <a:pt x="30746" y="5085"/>
                  </a:lnTo>
                  <a:lnTo>
                    <a:pt x="29826" y="5733"/>
                  </a:lnTo>
                  <a:lnTo>
                    <a:pt x="28895" y="6372"/>
                  </a:lnTo>
                  <a:lnTo>
                    <a:pt x="27943" y="6989"/>
                  </a:lnTo>
                  <a:lnTo>
                    <a:pt x="26980" y="7585"/>
                  </a:lnTo>
                  <a:lnTo>
                    <a:pt x="26018" y="8160"/>
                  </a:lnTo>
                  <a:lnTo>
                    <a:pt x="25035" y="8715"/>
                  </a:lnTo>
                  <a:lnTo>
                    <a:pt x="24041" y="9248"/>
                  </a:lnTo>
                  <a:lnTo>
                    <a:pt x="23036" y="9761"/>
                  </a:lnTo>
                  <a:lnTo>
                    <a:pt x="22022" y="10253"/>
                  </a:lnTo>
                  <a:lnTo>
                    <a:pt x="20997" y="10734"/>
                  </a:lnTo>
                  <a:lnTo>
                    <a:pt x="19971" y="11184"/>
                  </a:lnTo>
                  <a:lnTo>
                    <a:pt x="18925" y="11613"/>
                  </a:lnTo>
                  <a:lnTo>
                    <a:pt x="17879" y="12021"/>
                  </a:lnTo>
                  <a:lnTo>
                    <a:pt x="16812" y="12408"/>
                  </a:lnTo>
                  <a:lnTo>
                    <a:pt x="15745" y="12774"/>
                  </a:lnTo>
                  <a:lnTo>
                    <a:pt x="14678" y="13119"/>
                  </a:lnTo>
                  <a:lnTo>
                    <a:pt x="13590" y="13443"/>
                  </a:lnTo>
                  <a:lnTo>
                    <a:pt x="12512" y="13736"/>
                  </a:lnTo>
                  <a:lnTo>
                    <a:pt x="11414" y="14008"/>
                  </a:lnTo>
                  <a:lnTo>
                    <a:pt x="10316" y="14259"/>
                  </a:lnTo>
                  <a:lnTo>
                    <a:pt x="9217" y="14490"/>
                  </a:lnTo>
                  <a:lnTo>
                    <a:pt x="8108" y="14688"/>
                  </a:lnTo>
                  <a:lnTo>
                    <a:pt x="6989" y="14877"/>
                  </a:lnTo>
                  <a:lnTo>
                    <a:pt x="5870" y="15023"/>
                  </a:lnTo>
                  <a:lnTo>
                    <a:pt x="4750" y="15159"/>
                  </a:lnTo>
                  <a:lnTo>
                    <a:pt x="4583" y="15713"/>
                  </a:lnTo>
                  <a:lnTo>
                    <a:pt x="4405" y="16257"/>
                  </a:lnTo>
                  <a:lnTo>
                    <a:pt x="4217" y="16801"/>
                  </a:lnTo>
                  <a:lnTo>
                    <a:pt x="4028" y="17345"/>
                  </a:lnTo>
                  <a:lnTo>
                    <a:pt x="3819" y="17879"/>
                  </a:lnTo>
                  <a:lnTo>
                    <a:pt x="3610" y="18413"/>
                  </a:lnTo>
                  <a:lnTo>
                    <a:pt x="3390" y="18936"/>
                  </a:lnTo>
                  <a:lnTo>
                    <a:pt x="3150" y="19459"/>
                  </a:lnTo>
                  <a:lnTo>
                    <a:pt x="2846" y="20097"/>
                  </a:lnTo>
                  <a:lnTo>
                    <a:pt x="2532" y="20735"/>
                  </a:lnTo>
                  <a:lnTo>
                    <a:pt x="1894" y="22032"/>
                  </a:lnTo>
                  <a:lnTo>
                    <a:pt x="1580" y="22681"/>
                  </a:lnTo>
                  <a:lnTo>
                    <a:pt x="1277" y="23340"/>
                  </a:lnTo>
                  <a:lnTo>
                    <a:pt x="984" y="23988"/>
                  </a:lnTo>
                  <a:lnTo>
                    <a:pt x="848" y="24323"/>
                  </a:lnTo>
                  <a:lnTo>
                    <a:pt x="723" y="24647"/>
                  </a:lnTo>
                  <a:lnTo>
                    <a:pt x="608" y="24982"/>
                  </a:lnTo>
                  <a:lnTo>
                    <a:pt x="492" y="25317"/>
                  </a:lnTo>
                  <a:lnTo>
                    <a:pt x="388" y="25641"/>
                  </a:lnTo>
                  <a:lnTo>
                    <a:pt x="304" y="25976"/>
                  </a:lnTo>
                  <a:lnTo>
                    <a:pt x="220" y="26311"/>
                  </a:lnTo>
                  <a:lnTo>
                    <a:pt x="147" y="26646"/>
                  </a:lnTo>
                  <a:lnTo>
                    <a:pt x="95" y="26980"/>
                  </a:lnTo>
                  <a:lnTo>
                    <a:pt x="53" y="27315"/>
                  </a:lnTo>
                  <a:lnTo>
                    <a:pt x="22" y="27650"/>
                  </a:lnTo>
                  <a:lnTo>
                    <a:pt x="1" y="27985"/>
                  </a:lnTo>
                  <a:lnTo>
                    <a:pt x="1" y="28319"/>
                  </a:lnTo>
                  <a:lnTo>
                    <a:pt x="22" y="28654"/>
                  </a:lnTo>
                  <a:lnTo>
                    <a:pt x="53" y="28989"/>
                  </a:lnTo>
                  <a:lnTo>
                    <a:pt x="105" y="29324"/>
                  </a:lnTo>
                  <a:lnTo>
                    <a:pt x="168" y="29658"/>
                  </a:lnTo>
                  <a:lnTo>
                    <a:pt x="262" y="29993"/>
                  </a:lnTo>
                  <a:lnTo>
                    <a:pt x="346" y="30265"/>
                  </a:lnTo>
                  <a:lnTo>
                    <a:pt x="440" y="30537"/>
                  </a:lnTo>
                  <a:lnTo>
                    <a:pt x="555" y="30799"/>
                  </a:lnTo>
                  <a:lnTo>
                    <a:pt x="670" y="31050"/>
                  </a:lnTo>
                  <a:lnTo>
                    <a:pt x="806" y="31301"/>
                  </a:lnTo>
                  <a:lnTo>
                    <a:pt x="942" y="31552"/>
                  </a:lnTo>
                  <a:lnTo>
                    <a:pt x="1099" y="31792"/>
                  </a:lnTo>
                  <a:lnTo>
                    <a:pt x="1256" y="32033"/>
                  </a:lnTo>
                  <a:lnTo>
                    <a:pt x="1424" y="32263"/>
                  </a:lnTo>
                  <a:lnTo>
                    <a:pt x="1591" y="32493"/>
                  </a:lnTo>
                  <a:lnTo>
                    <a:pt x="1769" y="32713"/>
                  </a:lnTo>
                  <a:lnTo>
                    <a:pt x="1957" y="32933"/>
                  </a:lnTo>
                  <a:lnTo>
                    <a:pt x="2145" y="33152"/>
                  </a:lnTo>
                  <a:lnTo>
                    <a:pt x="2344" y="33362"/>
                  </a:lnTo>
                  <a:lnTo>
                    <a:pt x="2742" y="33770"/>
                  </a:lnTo>
                  <a:lnTo>
                    <a:pt x="3191" y="34188"/>
                  </a:lnTo>
                  <a:lnTo>
                    <a:pt x="3641" y="34586"/>
                  </a:lnTo>
                  <a:lnTo>
                    <a:pt x="4112" y="34962"/>
                  </a:lnTo>
                  <a:lnTo>
                    <a:pt x="4593" y="35328"/>
                  </a:lnTo>
                  <a:lnTo>
                    <a:pt x="5085" y="35674"/>
                  </a:lnTo>
                  <a:lnTo>
                    <a:pt x="5598" y="36008"/>
                  </a:lnTo>
                  <a:lnTo>
                    <a:pt x="6110" y="36322"/>
                  </a:lnTo>
                  <a:lnTo>
                    <a:pt x="6644" y="36615"/>
                  </a:lnTo>
                  <a:lnTo>
                    <a:pt x="7177" y="36887"/>
                  </a:lnTo>
                  <a:lnTo>
                    <a:pt x="7721" y="37149"/>
                  </a:lnTo>
                  <a:lnTo>
                    <a:pt x="8276" y="37389"/>
                  </a:lnTo>
                  <a:lnTo>
                    <a:pt x="8841" y="37609"/>
                  </a:lnTo>
                  <a:lnTo>
                    <a:pt x="9405" y="37818"/>
                  </a:lnTo>
                  <a:lnTo>
                    <a:pt x="9981" y="38007"/>
                  </a:lnTo>
                  <a:lnTo>
                    <a:pt x="10567" y="38174"/>
                  </a:lnTo>
                  <a:lnTo>
                    <a:pt x="11152" y="38320"/>
                  </a:lnTo>
                  <a:lnTo>
                    <a:pt x="11749" y="38456"/>
                  </a:lnTo>
                  <a:lnTo>
                    <a:pt x="12345" y="38571"/>
                  </a:lnTo>
                  <a:lnTo>
                    <a:pt x="12941" y="38666"/>
                  </a:lnTo>
                  <a:lnTo>
                    <a:pt x="13548" y="38749"/>
                  </a:lnTo>
                  <a:lnTo>
                    <a:pt x="14155" y="38812"/>
                  </a:lnTo>
                  <a:lnTo>
                    <a:pt x="14762" y="38854"/>
                  </a:lnTo>
                  <a:lnTo>
                    <a:pt x="15368" y="38875"/>
                  </a:lnTo>
                  <a:lnTo>
                    <a:pt x="15986" y="38885"/>
                  </a:lnTo>
                  <a:lnTo>
                    <a:pt x="16592" y="38864"/>
                  </a:lnTo>
                  <a:lnTo>
                    <a:pt x="17199" y="38833"/>
                  </a:lnTo>
                  <a:lnTo>
                    <a:pt x="17806" y="38781"/>
                  </a:lnTo>
                  <a:lnTo>
                    <a:pt x="18413" y="38718"/>
                  </a:lnTo>
                  <a:lnTo>
                    <a:pt x="19009" y="38634"/>
                  </a:lnTo>
                  <a:lnTo>
                    <a:pt x="19605" y="38519"/>
                  </a:lnTo>
                  <a:lnTo>
                    <a:pt x="20201" y="38394"/>
                  </a:lnTo>
                  <a:lnTo>
                    <a:pt x="20798" y="38258"/>
                  </a:lnTo>
                  <a:lnTo>
                    <a:pt x="21384" y="38090"/>
                  </a:lnTo>
                  <a:lnTo>
                    <a:pt x="21959" y="37912"/>
                  </a:lnTo>
                  <a:lnTo>
                    <a:pt x="22534" y="37714"/>
                  </a:lnTo>
                  <a:lnTo>
                    <a:pt x="23099" y="37504"/>
                  </a:lnTo>
                  <a:lnTo>
                    <a:pt x="23664" y="37274"/>
                  </a:lnTo>
                  <a:lnTo>
                    <a:pt x="24208" y="37034"/>
                  </a:lnTo>
                  <a:lnTo>
                    <a:pt x="24763" y="36772"/>
                  </a:lnTo>
                  <a:lnTo>
                    <a:pt x="25296" y="36490"/>
                  </a:lnTo>
                  <a:lnTo>
                    <a:pt x="25830" y="36207"/>
                  </a:lnTo>
                  <a:lnTo>
                    <a:pt x="26353" y="35904"/>
                  </a:lnTo>
                  <a:lnTo>
                    <a:pt x="26865" y="35579"/>
                  </a:lnTo>
                  <a:lnTo>
                    <a:pt x="27367" y="35245"/>
                  </a:lnTo>
                  <a:lnTo>
                    <a:pt x="27870" y="34899"/>
                  </a:lnTo>
                  <a:lnTo>
                    <a:pt x="28361" y="34544"/>
                  </a:lnTo>
                  <a:lnTo>
                    <a:pt x="28832" y="34167"/>
                  </a:lnTo>
                  <a:lnTo>
                    <a:pt x="29303" y="33780"/>
                  </a:lnTo>
                  <a:lnTo>
                    <a:pt x="29763" y="33393"/>
                  </a:lnTo>
                  <a:lnTo>
                    <a:pt x="30213" y="32975"/>
                  </a:lnTo>
                  <a:lnTo>
                    <a:pt x="30663" y="32556"/>
                  </a:lnTo>
                  <a:lnTo>
                    <a:pt x="31092" y="32127"/>
                  </a:lnTo>
                  <a:lnTo>
                    <a:pt x="31510" y="31688"/>
                  </a:lnTo>
                  <a:lnTo>
                    <a:pt x="31918" y="31238"/>
                  </a:lnTo>
                  <a:lnTo>
                    <a:pt x="32316" y="30778"/>
                  </a:lnTo>
                  <a:lnTo>
                    <a:pt x="32692" y="30297"/>
                  </a:lnTo>
                  <a:lnTo>
                    <a:pt x="33069" y="29815"/>
                  </a:lnTo>
                  <a:lnTo>
                    <a:pt x="33435" y="29334"/>
                  </a:lnTo>
                  <a:lnTo>
                    <a:pt x="33780" y="28832"/>
                  </a:lnTo>
                  <a:lnTo>
                    <a:pt x="34115" y="28319"/>
                  </a:lnTo>
                  <a:lnTo>
                    <a:pt x="34439" y="27807"/>
                  </a:lnTo>
                  <a:lnTo>
                    <a:pt x="34753" y="27284"/>
                  </a:lnTo>
                  <a:lnTo>
                    <a:pt x="35046" y="26750"/>
                  </a:lnTo>
                  <a:lnTo>
                    <a:pt x="35339" y="26217"/>
                  </a:lnTo>
                  <a:lnTo>
                    <a:pt x="35506" y="25871"/>
                  </a:lnTo>
                  <a:lnTo>
                    <a:pt x="35674" y="25526"/>
                  </a:lnTo>
                  <a:lnTo>
                    <a:pt x="35841" y="25181"/>
                  </a:lnTo>
                  <a:lnTo>
                    <a:pt x="35988" y="24825"/>
                  </a:lnTo>
                  <a:lnTo>
                    <a:pt x="36144" y="24480"/>
                  </a:lnTo>
                  <a:lnTo>
                    <a:pt x="36280" y="24114"/>
                  </a:lnTo>
                  <a:lnTo>
                    <a:pt x="36416" y="23758"/>
                  </a:lnTo>
                  <a:lnTo>
                    <a:pt x="36542" y="23392"/>
                  </a:lnTo>
                  <a:lnTo>
                    <a:pt x="36657" y="23036"/>
                  </a:lnTo>
                  <a:lnTo>
                    <a:pt x="36762" y="22660"/>
                  </a:lnTo>
                  <a:lnTo>
                    <a:pt x="36866" y="22294"/>
                  </a:lnTo>
                  <a:lnTo>
                    <a:pt x="36950" y="21928"/>
                  </a:lnTo>
                  <a:lnTo>
                    <a:pt x="37034" y="21551"/>
                  </a:lnTo>
                  <a:lnTo>
                    <a:pt x="37096" y="21174"/>
                  </a:lnTo>
                  <a:lnTo>
                    <a:pt x="37159" y="20798"/>
                  </a:lnTo>
                  <a:lnTo>
                    <a:pt x="37201" y="20411"/>
                  </a:lnTo>
                  <a:lnTo>
                    <a:pt x="37232" y="20013"/>
                  </a:lnTo>
                  <a:lnTo>
                    <a:pt x="37253" y="19626"/>
                  </a:lnTo>
                  <a:lnTo>
                    <a:pt x="37274" y="19228"/>
                  </a:lnTo>
                  <a:lnTo>
                    <a:pt x="37274" y="18831"/>
                  </a:lnTo>
                  <a:lnTo>
                    <a:pt x="37264" y="18433"/>
                  </a:lnTo>
                  <a:lnTo>
                    <a:pt x="37243" y="18036"/>
                  </a:lnTo>
                  <a:lnTo>
                    <a:pt x="37222" y="17638"/>
                  </a:lnTo>
                  <a:lnTo>
                    <a:pt x="37191" y="17241"/>
                  </a:lnTo>
                  <a:lnTo>
                    <a:pt x="37117" y="16456"/>
                  </a:lnTo>
                  <a:lnTo>
                    <a:pt x="37023" y="15661"/>
                  </a:lnTo>
                  <a:lnTo>
                    <a:pt x="36835" y="14082"/>
                  </a:lnTo>
                  <a:lnTo>
                    <a:pt x="36741" y="13192"/>
                  </a:lnTo>
                  <a:lnTo>
                    <a:pt x="36657" y="12303"/>
                  </a:lnTo>
                  <a:lnTo>
                    <a:pt x="36594" y="11424"/>
                  </a:lnTo>
                  <a:lnTo>
                    <a:pt x="36552" y="10535"/>
                  </a:lnTo>
                  <a:lnTo>
                    <a:pt x="36511" y="9656"/>
                  </a:lnTo>
                  <a:lnTo>
                    <a:pt x="36490" y="8778"/>
                  </a:lnTo>
                  <a:lnTo>
                    <a:pt x="36479" y="7899"/>
                  </a:lnTo>
                  <a:lnTo>
                    <a:pt x="36479" y="7031"/>
                  </a:lnTo>
                  <a:lnTo>
                    <a:pt x="36490" y="6152"/>
                  </a:lnTo>
                  <a:lnTo>
                    <a:pt x="36511" y="5273"/>
                  </a:lnTo>
                  <a:lnTo>
                    <a:pt x="36542" y="4394"/>
                  </a:lnTo>
                  <a:lnTo>
                    <a:pt x="36573" y="3526"/>
                  </a:lnTo>
                  <a:lnTo>
                    <a:pt x="36667" y="1769"/>
                  </a:lnTo>
                  <a:lnTo>
                    <a:pt x="36772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998;p46">
            <a:extLst>
              <a:ext uri="{FF2B5EF4-FFF2-40B4-BE49-F238E27FC236}">
                <a16:creationId xmlns:a16="http://schemas.microsoft.com/office/drawing/2014/main" id="{67C94218-9864-8A70-A7AA-A66394B23DA4}"/>
              </a:ext>
            </a:extLst>
          </p:cNvPr>
          <p:cNvGrpSpPr/>
          <p:nvPr/>
        </p:nvGrpSpPr>
        <p:grpSpPr>
          <a:xfrm>
            <a:off x="1484125" y="3083667"/>
            <a:ext cx="1728556" cy="1905348"/>
            <a:chOff x="1132550" y="-380786"/>
            <a:chExt cx="5189549" cy="5857661"/>
          </a:xfrm>
        </p:grpSpPr>
        <p:sp>
          <p:nvSpPr>
            <p:cNvPr id="70" name="Google Shape;1999;p46">
              <a:extLst>
                <a:ext uri="{FF2B5EF4-FFF2-40B4-BE49-F238E27FC236}">
                  <a16:creationId xmlns:a16="http://schemas.microsoft.com/office/drawing/2014/main" id="{53A457AD-5EF2-9EFA-4305-CC7FCD7910EC}"/>
                </a:ext>
              </a:extLst>
            </p:cNvPr>
            <p:cNvSpPr/>
            <p:nvPr/>
          </p:nvSpPr>
          <p:spPr>
            <a:xfrm>
              <a:off x="3112391" y="812175"/>
              <a:ext cx="228475" cy="992650"/>
            </a:xfrm>
            <a:custGeom>
              <a:avLst/>
              <a:gdLst/>
              <a:ahLst/>
              <a:cxnLst/>
              <a:rect l="l" t="t" r="r" b="b"/>
              <a:pathLst>
                <a:path w="9139" h="39706" extrusionOk="0">
                  <a:moveTo>
                    <a:pt x="6043" y="1426"/>
                  </a:moveTo>
                  <a:lnTo>
                    <a:pt x="6043" y="1426"/>
                  </a:lnTo>
                  <a:lnTo>
                    <a:pt x="5757" y="1155"/>
                  </a:lnTo>
                  <a:lnTo>
                    <a:pt x="5472" y="910"/>
                  </a:lnTo>
                  <a:lnTo>
                    <a:pt x="5201" y="693"/>
                  </a:lnTo>
                  <a:lnTo>
                    <a:pt x="4916" y="503"/>
                  </a:lnTo>
                  <a:lnTo>
                    <a:pt x="4644" y="354"/>
                  </a:lnTo>
                  <a:lnTo>
                    <a:pt x="4386" y="218"/>
                  </a:lnTo>
                  <a:lnTo>
                    <a:pt x="4128" y="123"/>
                  </a:lnTo>
                  <a:lnTo>
                    <a:pt x="3870" y="55"/>
                  </a:lnTo>
                  <a:lnTo>
                    <a:pt x="3626" y="14"/>
                  </a:lnTo>
                  <a:lnTo>
                    <a:pt x="3381" y="1"/>
                  </a:lnTo>
                  <a:lnTo>
                    <a:pt x="3137" y="28"/>
                  </a:lnTo>
                  <a:lnTo>
                    <a:pt x="2906" y="68"/>
                  </a:lnTo>
                  <a:lnTo>
                    <a:pt x="2689" y="150"/>
                  </a:lnTo>
                  <a:lnTo>
                    <a:pt x="2471" y="245"/>
                  </a:lnTo>
                  <a:lnTo>
                    <a:pt x="2268" y="381"/>
                  </a:lnTo>
                  <a:lnTo>
                    <a:pt x="2064" y="544"/>
                  </a:lnTo>
                  <a:lnTo>
                    <a:pt x="1874" y="734"/>
                  </a:lnTo>
                  <a:lnTo>
                    <a:pt x="1684" y="951"/>
                  </a:lnTo>
                  <a:lnTo>
                    <a:pt x="1507" y="1195"/>
                  </a:lnTo>
                  <a:lnTo>
                    <a:pt x="1331" y="1467"/>
                  </a:lnTo>
                  <a:lnTo>
                    <a:pt x="1181" y="1766"/>
                  </a:lnTo>
                  <a:lnTo>
                    <a:pt x="1032" y="2092"/>
                  </a:lnTo>
                  <a:lnTo>
                    <a:pt x="883" y="2445"/>
                  </a:lnTo>
                  <a:lnTo>
                    <a:pt x="747" y="2825"/>
                  </a:lnTo>
                  <a:lnTo>
                    <a:pt x="625" y="3246"/>
                  </a:lnTo>
                  <a:lnTo>
                    <a:pt x="516" y="3680"/>
                  </a:lnTo>
                  <a:lnTo>
                    <a:pt x="421" y="4142"/>
                  </a:lnTo>
                  <a:lnTo>
                    <a:pt x="326" y="4645"/>
                  </a:lnTo>
                  <a:lnTo>
                    <a:pt x="244" y="5161"/>
                  </a:lnTo>
                  <a:lnTo>
                    <a:pt x="177" y="5704"/>
                  </a:lnTo>
                  <a:lnTo>
                    <a:pt x="109" y="6274"/>
                  </a:lnTo>
                  <a:lnTo>
                    <a:pt x="68" y="6885"/>
                  </a:lnTo>
                  <a:lnTo>
                    <a:pt x="27" y="7510"/>
                  </a:lnTo>
                  <a:lnTo>
                    <a:pt x="0" y="8161"/>
                  </a:lnTo>
                  <a:lnTo>
                    <a:pt x="0" y="8840"/>
                  </a:lnTo>
                  <a:lnTo>
                    <a:pt x="0" y="9547"/>
                  </a:lnTo>
                  <a:lnTo>
                    <a:pt x="14" y="10280"/>
                  </a:lnTo>
                  <a:lnTo>
                    <a:pt x="41" y="11040"/>
                  </a:lnTo>
                  <a:lnTo>
                    <a:pt x="82" y="11828"/>
                  </a:lnTo>
                  <a:lnTo>
                    <a:pt x="136" y="12643"/>
                  </a:lnTo>
                  <a:lnTo>
                    <a:pt x="204" y="13484"/>
                  </a:lnTo>
                  <a:lnTo>
                    <a:pt x="285" y="14340"/>
                  </a:lnTo>
                  <a:lnTo>
                    <a:pt x="380" y="15236"/>
                  </a:lnTo>
                  <a:lnTo>
                    <a:pt x="489" y="16146"/>
                  </a:lnTo>
                  <a:lnTo>
                    <a:pt x="611" y="17083"/>
                  </a:lnTo>
                  <a:lnTo>
                    <a:pt x="747" y="18047"/>
                  </a:lnTo>
                  <a:lnTo>
                    <a:pt x="910" y="19052"/>
                  </a:lnTo>
                  <a:lnTo>
                    <a:pt x="1073" y="20057"/>
                  </a:lnTo>
                  <a:lnTo>
                    <a:pt x="1263" y="21102"/>
                  </a:lnTo>
                  <a:lnTo>
                    <a:pt x="1467" y="22175"/>
                  </a:lnTo>
                  <a:lnTo>
                    <a:pt x="1684" y="23261"/>
                  </a:lnTo>
                  <a:lnTo>
                    <a:pt x="1915" y="24388"/>
                  </a:lnTo>
                  <a:lnTo>
                    <a:pt x="2173" y="25529"/>
                  </a:lnTo>
                  <a:lnTo>
                    <a:pt x="2431" y="26697"/>
                  </a:lnTo>
                  <a:lnTo>
                    <a:pt x="2716" y="27878"/>
                  </a:lnTo>
                  <a:lnTo>
                    <a:pt x="3028" y="29100"/>
                  </a:lnTo>
                  <a:lnTo>
                    <a:pt x="3340" y="30336"/>
                  </a:lnTo>
                  <a:lnTo>
                    <a:pt x="3680" y="31612"/>
                  </a:lnTo>
                  <a:lnTo>
                    <a:pt x="4047" y="32889"/>
                  </a:lnTo>
                  <a:lnTo>
                    <a:pt x="4413" y="34206"/>
                  </a:lnTo>
                  <a:lnTo>
                    <a:pt x="4807" y="35550"/>
                  </a:lnTo>
                  <a:lnTo>
                    <a:pt x="5228" y="36908"/>
                  </a:lnTo>
                  <a:lnTo>
                    <a:pt x="5662" y="38293"/>
                  </a:lnTo>
                  <a:lnTo>
                    <a:pt x="6111" y="39705"/>
                  </a:lnTo>
                  <a:lnTo>
                    <a:pt x="6111" y="39705"/>
                  </a:lnTo>
                  <a:lnTo>
                    <a:pt x="6192" y="39352"/>
                  </a:lnTo>
                  <a:lnTo>
                    <a:pt x="6396" y="38347"/>
                  </a:lnTo>
                  <a:lnTo>
                    <a:pt x="6694" y="36759"/>
                  </a:lnTo>
                  <a:lnTo>
                    <a:pt x="7075" y="34695"/>
                  </a:lnTo>
                  <a:lnTo>
                    <a:pt x="7278" y="33500"/>
                  </a:lnTo>
                  <a:lnTo>
                    <a:pt x="7496" y="32223"/>
                  </a:lnTo>
                  <a:lnTo>
                    <a:pt x="7713" y="30852"/>
                  </a:lnTo>
                  <a:lnTo>
                    <a:pt x="7917" y="29413"/>
                  </a:lnTo>
                  <a:lnTo>
                    <a:pt x="8120" y="27919"/>
                  </a:lnTo>
                  <a:lnTo>
                    <a:pt x="8324" y="26371"/>
                  </a:lnTo>
                  <a:lnTo>
                    <a:pt x="8514" y="24782"/>
                  </a:lnTo>
                  <a:lnTo>
                    <a:pt x="8677" y="23166"/>
                  </a:lnTo>
                  <a:lnTo>
                    <a:pt x="8826" y="21523"/>
                  </a:lnTo>
                  <a:lnTo>
                    <a:pt x="8949" y="19867"/>
                  </a:lnTo>
                  <a:lnTo>
                    <a:pt x="9044" y="18223"/>
                  </a:lnTo>
                  <a:lnTo>
                    <a:pt x="9084" y="17395"/>
                  </a:lnTo>
                  <a:lnTo>
                    <a:pt x="9111" y="16580"/>
                  </a:lnTo>
                  <a:lnTo>
                    <a:pt x="9139" y="15766"/>
                  </a:lnTo>
                  <a:lnTo>
                    <a:pt x="9139" y="14965"/>
                  </a:lnTo>
                  <a:lnTo>
                    <a:pt x="9139" y="14163"/>
                  </a:lnTo>
                  <a:lnTo>
                    <a:pt x="9139" y="13376"/>
                  </a:lnTo>
                  <a:lnTo>
                    <a:pt x="9111" y="12588"/>
                  </a:lnTo>
                  <a:lnTo>
                    <a:pt x="9084" y="11828"/>
                  </a:lnTo>
                  <a:lnTo>
                    <a:pt x="9044" y="11067"/>
                  </a:lnTo>
                  <a:lnTo>
                    <a:pt x="8989" y="10334"/>
                  </a:lnTo>
                  <a:lnTo>
                    <a:pt x="8921" y="9601"/>
                  </a:lnTo>
                  <a:lnTo>
                    <a:pt x="8826" y="8895"/>
                  </a:lnTo>
                  <a:lnTo>
                    <a:pt x="8731" y="8202"/>
                  </a:lnTo>
                  <a:lnTo>
                    <a:pt x="8623" y="7537"/>
                  </a:lnTo>
                  <a:lnTo>
                    <a:pt x="8500" y="6885"/>
                  </a:lnTo>
                  <a:lnTo>
                    <a:pt x="8365" y="6247"/>
                  </a:lnTo>
                  <a:lnTo>
                    <a:pt x="8215" y="5649"/>
                  </a:lnTo>
                  <a:lnTo>
                    <a:pt x="8039" y="5065"/>
                  </a:lnTo>
                  <a:lnTo>
                    <a:pt x="7849" y="4509"/>
                  </a:lnTo>
                  <a:lnTo>
                    <a:pt x="7645" y="3979"/>
                  </a:lnTo>
                  <a:lnTo>
                    <a:pt x="7428" y="3477"/>
                  </a:lnTo>
                  <a:lnTo>
                    <a:pt x="7197" y="3001"/>
                  </a:lnTo>
                  <a:lnTo>
                    <a:pt x="6939" y="2553"/>
                  </a:lnTo>
                  <a:lnTo>
                    <a:pt x="6803" y="2350"/>
                  </a:lnTo>
                  <a:lnTo>
                    <a:pt x="6654" y="2146"/>
                  </a:lnTo>
                  <a:lnTo>
                    <a:pt x="6518" y="1956"/>
                  </a:lnTo>
                  <a:lnTo>
                    <a:pt x="6369" y="1766"/>
                  </a:lnTo>
                  <a:lnTo>
                    <a:pt x="6206" y="1589"/>
                  </a:lnTo>
                  <a:lnTo>
                    <a:pt x="6043" y="1426"/>
                  </a:lnTo>
                  <a:lnTo>
                    <a:pt x="6043" y="1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0;p46">
              <a:extLst>
                <a:ext uri="{FF2B5EF4-FFF2-40B4-BE49-F238E27FC236}">
                  <a16:creationId xmlns:a16="http://schemas.microsoft.com/office/drawing/2014/main" id="{23858FD2-DFCE-A0AC-911D-04C81A52C985}"/>
                </a:ext>
              </a:extLst>
            </p:cNvPr>
            <p:cNvSpPr/>
            <p:nvPr/>
          </p:nvSpPr>
          <p:spPr>
            <a:xfrm>
              <a:off x="1992466" y="631925"/>
              <a:ext cx="1986600" cy="2390925"/>
            </a:xfrm>
            <a:custGeom>
              <a:avLst/>
              <a:gdLst/>
              <a:ahLst/>
              <a:cxnLst/>
              <a:rect l="l" t="t" r="r" b="b"/>
              <a:pathLst>
                <a:path w="79464" h="95637" extrusionOk="0">
                  <a:moveTo>
                    <a:pt x="67705" y="80129"/>
                  </a:moveTo>
                  <a:lnTo>
                    <a:pt x="67705" y="80129"/>
                  </a:lnTo>
                  <a:lnTo>
                    <a:pt x="68207" y="79478"/>
                  </a:lnTo>
                  <a:lnTo>
                    <a:pt x="68927" y="78527"/>
                  </a:lnTo>
                  <a:lnTo>
                    <a:pt x="69809" y="77319"/>
                  </a:lnTo>
                  <a:lnTo>
                    <a:pt x="70828" y="75893"/>
                  </a:lnTo>
                  <a:lnTo>
                    <a:pt x="71371" y="75105"/>
                  </a:lnTo>
                  <a:lnTo>
                    <a:pt x="71941" y="74277"/>
                  </a:lnTo>
                  <a:lnTo>
                    <a:pt x="72512" y="73408"/>
                  </a:lnTo>
                  <a:lnTo>
                    <a:pt x="73095" y="72512"/>
                  </a:lnTo>
                  <a:lnTo>
                    <a:pt x="73679" y="71588"/>
                  </a:lnTo>
                  <a:lnTo>
                    <a:pt x="74263" y="70638"/>
                  </a:lnTo>
                  <a:lnTo>
                    <a:pt x="74847" y="69674"/>
                  </a:lnTo>
                  <a:lnTo>
                    <a:pt x="75417" y="68696"/>
                  </a:lnTo>
                  <a:lnTo>
                    <a:pt x="75961" y="67705"/>
                  </a:lnTo>
                  <a:lnTo>
                    <a:pt x="76490" y="66713"/>
                  </a:lnTo>
                  <a:lnTo>
                    <a:pt x="76993" y="65722"/>
                  </a:lnTo>
                  <a:lnTo>
                    <a:pt x="77454" y="64731"/>
                  </a:lnTo>
                  <a:lnTo>
                    <a:pt x="77889" y="63740"/>
                  </a:lnTo>
                  <a:lnTo>
                    <a:pt x="78092" y="63264"/>
                  </a:lnTo>
                  <a:lnTo>
                    <a:pt x="78283" y="62776"/>
                  </a:lnTo>
                  <a:lnTo>
                    <a:pt x="78459" y="62300"/>
                  </a:lnTo>
                  <a:lnTo>
                    <a:pt x="78622" y="61825"/>
                  </a:lnTo>
                  <a:lnTo>
                    <a:pt x="78771" y="61363"/>
                  </a:lnTo>
                  <a:lnTo>
                    <a:pt x="78921" y="60902"/>
                  </a:lnTo>
                  <a:lnTo>
                    <a:pt x="79043" y="60454"/>
                  </a:lnTo>
                  <a:lnTo>
                    <a:pt x="79152" y="60005"/>
                  </a:lnTo>
                  <a:lnTo>
                    <a:pt x="79247" y="59571"/>
                  </a:lnTo>
                  <a:lnTo>
                    <a:pt x="79328" y="59136"/>
                  </a:lnTo>
                  <a:lnTo>
                    <a:pt x="79382" y="58715"/>
                  </a:lnTo>
                  <a:lnTo>
                    <a:pt x="79423" y="58308"/>
                  </a:lnTo>
                  <a:lnTo>
                    <a:pt x="79450" y="57914"/>
                  </a:lnTo>
                  <a:lnTo>
                    <a:pt x="79464" y="57520"/>
                  </a:lnTo>
                  <a:lnTo>
                    <a:pt x="79450" y="57140"/>
                  </a:lnTo>
                  <a:lnTo>
                    <a:pt x="79423" y="56774"/>
                  </a:lnTo>
                  <a:lnTo>
                    <a:pt x="79369" y="56421"/>
                  </a:lnTo>
                  <a:lnTo>
                    <a:pt x="79287" y="56081"/>
                  </a:lnTo>
                  <a:lnTo>
                    <a:pt x="79192" y="55755"/>
                  </a:lnTo>
                  <a:lnTo>
                    <a:pt x="79084" y="55456"/>
                  </a:lnTo>
                  <a:lnTo>
                    <a:pt x="78934" y="55158"/>
                  </a:lnTo>
                  <a:lnTo>
                    <a:pt x="78771" y="54873"/>
                  </a:lnTo>
                  <a:lnTo>
                    <a:pt x="78771" y="54873"/>
                  </a:lnTo>
                  <a:lnTo>
                    <a:pt x="78608" y="54628"/>
                  </a:lnTo>
                  <a:lnTo>
                    <a:pt x="78432" y="54397"/>
                  </a:lnTo>
                  <a:lnTo>
                    <a:pt x="78255" y="54180"/>
                  </a:lnTo>
                  <a:lnTo>
                    <a:pt x="78065" y="54004"/>
                  </a:lnTo>
                  <a:lnTo>
                    <a:pt x="77875" y="53827"/>
                  </a:lnTo>
                  <a:lnTo>
                    <a:pt x="77685" y="53678"/>
                  </a:lnTo>
                  <a:lnTo>
                    <a:pt x="77481" y="53555"/>
                  </a:lnTo>
                  <a:lnTo>
                    <a:pt x="77291" y="53447"/>
                  </a:lnTo>
                  <a:lnTo>
                    <a:pt x="77088" y="53352"/>
                  </a:lnTo>
                  <a:lnTo>
                    <a:pt x="76870" y="53284"/>
                  </a:lnTo>
                  <a:lnTo>
                    <a:pt x="76667" y="53230"/>
                  </a:lnTo>
                  <a:lnTo>
                    <a:pt x="76449" y="53202"/>
                  </a:lnTo>
                  <a:lnTo>
                    <a:pt x="76232" y="53202"/>
                  </a:lnTo>
                  <a:lnTo>
                    <a:pt x="76015" y="53216"/>
                  </a:lnTo>
                  <a:lnTo>
                    <a:pt x="75798" y="53243"/>
                  </a:lnTo>
                  <a:lnTo>
                    <a:pt x="75580" y="53297"/>
                  </a:lnTo>
                  <a:lnTo>
                    <a:pt x="75350" y="53365"/>
                  </a:lnTo>
                  <a:lnTo>
                    <a:pt x="75132" y="53460"/>
                  </a:lnTo>
                  <a:lnTo>
                    <a:pt x="74901" y="53569"/>
                  </a:lnTo>
                  <a:lnTo>
                    <a:pt x="74684" y="53705"/>
                  </a:lnTo>
                  <a:lnTo>
                    <a:pt x="74453" y="53854"/>
                  </a:lnTo>
                  <a:lnTo>
                    <a:pt x="74223" y="54017"/>
                  </a:lnTo>
                  <a:lnTo>
                    <a:pt x="73992" y="54221"/>
                  </a:lnTo>
                  <a:lnTo>
                    <a:pt x="73774" y="54424"/>
                  </a:lnTo>
                  <a:lnTo>
                    <a:pt x="73544" y="54655"/>
                  </a:lnTo>
                  <a:lnTo>
                    <a:pt x="73313" y="54913"/>
                  </a:lnTo>
                  <a:lnTo>
                    <a:pt x="73095" y="55185"/>
                  </a:lnTo>
                  <a:lnTo>
                    <a:pt x="72865" y="55470"/>
                  </a:lnTo>
                  <a:lnTo>
                    <a:pt x="72647" y="55782"/>
                  </a:lnTo>
                  <a:lnTo>
                    <a:pt x="72417" y="56122"/>
                  </a:lnTo>
                  <a:lnTo>
                    <a:pt x="72199" y="56475"/>
                  </a:lnTo>
                  <a:lnTo>
                    <a:pt x="71982" y="56842"/>
                  </a:lnTo>
                  <a:lnTo>
                    <a:pt x="71765" y="57235"/>
                  </a:lnTo>
                  <a:lnTo>
                    <a:pt x="71547" y="57643"/>
                  </a:lnTo>
                  <a:lnTo>
                    <a:pt x="71344" y="58077"/>
                  </a:lnTo>
                  <a:lnTo>
                    <a:pt x="71140" y="58525"/>
                  </a:lnTo>
                  <a:lnTo>
                    <a:pt x="70936" y="59001"/>
                  </a:lnTo>
                  <a:lnTo>
                    <a:pt x="70733" y="59489"/>
                  </a:lnTo>
                  <a:lnTo>
                    <a:pt x="70529" y="60005"/>
                  </a:lnTo>
                  <a:lnTo>
                    <a:pt x="70339" y="60535"/>
                  </a:lnTo>
                  <a:lnTo>
                    <a:pt x="70149" y="61092"/>
                  </a:lnTo>
                  <a:lnTo>
                    <a:pt x="69959" y="61662"/>
                  </a:lnTo>
                  <a:lnTo>
                    <a:pt x="69782" y="62246"/>
                  </a:lnTo>
                  <a:lnTo>
                    <a:pt x="69606" y="62857"/>
                  </a:lnTo>
                  <a:lnTo>
                    <a:pt x="69429" y="63495"/>
                  </a:lnTo>
                  <a:lnTo>
                    <a:pt x="69266" y="64147"/>
                  </a:lnTo>
                  <a:lnTo>
                    <a:pt x="69103" y="64812"/>
                  </a:lnTo>
                  <a:lnTo>
                    <a:pt x="68954" y="65505"/>
                  </a:lnTo>
                  <a:lnTo>
                    <a:pt x="68805" y="66225"/>
                  </a:lnTo>
                  <a:lnTo>
                    <a:pt x="68669" y="66958"/>
                  </a:lnTo>
                  <a:lnTo>
                    <a:pt x="68533" y="67705"/>
                  </a:lnTo>
                  <a:lnTo>
                    <a:pt x="68397" y="68479"/>
                  </a:lnTo>
                  <a:lnTo>
                    <a:pt x="68275" y="69266"/>
                  </a:lnTo>
                  <a:lnTo>
                    <a:pt x="68166" y="70081"/>
                  </a:lnTo>
                  <a:lnTo>
                    <a:pt x="68058" y="70909"/>
                  </a:lnTo>
                  <a:lnTo>
                    <a:pt x="67949" y="71765"/>
                  </a:lnTo>
                  <a:lnTo>
                    <a:pt x="67868" y="72634"/>
                  </a:lnTo>
                  <a:lnTo>
                    <a:pt x="67773" y="73516"/>
                  </a:lnTo>
                  <a:lnTo>
                    <a:pt x="67705" y="74426"/>
                  </a:lnTo>
                  <a:lnTo>
                    <a:pt x="67637" y="75363"/>
                  </a:lnTo>
                  <a:lnTo>
                    <a:pt x="67569" y="76314"/>
                  </a:lnTo>
                  <a:lnTo>
                    <a:pt x="67528" y="77291"/>
                  </a:lnTo>
                  <a:lnTo>
                    <a:pt x="67487" y="78283"/>
                  </a:lnTo>
                  <a:lnTo>
                    <a:pt x="67460" y="79287"/>
                  </a:lnTo>
                  <a:lnTo>
                    <a:pt x="67460" y="79287"/>
                  </a:lnTo>
                  <a:lnTo>
                    <a:pt x="67175" y="78391"/>
                  </a:lnTo>
                  <a:lnTo>
                    <a:pt x="66890" y="77481"/>
                  </a:lnTo>
                  <a:lnTo>
                    <a:pt x="66578" y="76545"/>
                  </a:lnTo>
                  <a:lnTo>
                    <a:pt x="66265" y="75594"/>
                  </a:lnTo>
                  <a:lnTo>
                    <a:pt x="65926" y="74644"/>
                  </a:lnTo>
                  <a:lnTo>
                    <a:pt x="65559" y="73666"/>
                  </a:lnTo>
                  <a:lnTo>
                    <a:pt x="65193" y="72675"/>
                  </a:lnTo>
                  <a:lnTo>
                    <a:pt x="64799" y="71670"/>
                  </a:lnTo>
                  <a:lnTo>
                    <a:pt x="64391" y="70651"/>
                  </a:lnTo>
                  <a:lnTo>
                    <a:pt x="63957" y="69619"/>
                  </a:lnTo>
                  <a:lnTo>
                    <a:pt x="63509" y="68587"/>
                  </a:lnTo>
                  <a:lnTo>
                    <a:pt x="63047" y="67542"/>
                  </a:lnTo>
                  <a:lnTo>
                    <a:pt x="62558" y="66469"/>
                  </a:lnTo>
                  <a:lnTo>
                    <a:pt x="62056" y="65396"/>
                  </a:lnTo>
                  <a:lnTo>
                    <a:pt x="61526" y="64324"/>
                  </a:lnTo>
                  <a:lnTo>
                    <a:pt x="60970" y="63237"/>
                  </a:lnTo>
                  <a:lnTo>
                    <a:pt x="60970" y="63237"/>
                  </a:lnTo>
                  <a:lnTo>
                    <a:pt x="61540" y="61825"/>
                  </a:lnTo>
                  <a:lnTo>
                    <a:pt x="62178" y="60168"/>
                  </a:lnTo>
                  <a:lnTo>
                    <a:pt x="62884" y="58308"/>
                  </a:lnTo>
                  <a:lnTo>
                    <a:pt x="63251" y="57303"/>
                  </a:lnTo>
                  <a:lnTo>
                    <a:pt x="63617" y="56258"/>
                  </a:lnTo>
                  <a:lnTo>
                    <a:pt x="63984" y="55185"/>
                  </a:lnTo>
                  <a:lnTo>
                    <a:pt x="64364" y="54085"/>
                  </a:lnTo>
                  <a:lnTo>
                    <a:pt x="64731" y="52944"/>
                  </a:lnTo>
                  <a:lnTo>
                    <a:pt x="65097" y="51804"/>
                  </a:lnTo>
                  <a:lnTo>
                    <a:pt x="65451" y="50636"/>
                  </a:lnTo>
                  <a:lnTo>
                    <a:pt x="65790" y="49455"/>
                  </a:lnTo>
                  <a:lnTo>
                    <a:pt x="66116" y="48273"/>
                  </a:lnTo>
                  <a:lnTo>
                    <a:pt x="66428" y="47078"/>
                  </a:lnTo>
                  <a:lnTo>
                    <a:pt x="66713" y="45897"/>
                  </a:lnTo>
                  <a:lnTo>
                    <a:pt x="66985" y="44716"/>
                  </a:lnTo>
                  <a:lnTo>
                    <a:pt x="67216" y="43561"/>
                  </a:lnTo>
                  <a:lnTo>
                    <a:pt x="67433" y="42407"/>
                  </a:lnTo>
                  <a:lnTo>
                    <a:pt x="67610" y="41280"/>
                  </a:lnTo>
                  <a:lnTo>
                    <a:pt x="67759" y="40167"/>
                  </a:lnTo>
                  <a:lnTo>
                    <a:pt x="67813" y="39637"/>
                  </a:lnTo>
                  <a:lnTo>
                    <a:pt x="67868" y="39094"/>
                  </a:lnTo>
                  <a:lnTo>
                    <a:pt x="67908" y="38578"/>
                  </a:lnTo>
                  <a:lnTo>
                    <a:pt x="67935" y="38062"/>
                  </a:lnTo>
                  <a:lnTo>
                    <a:pt x="67949" y="37559"/>
                  </a:lnTo>
                  <a:lnTo>
                    <a:pt x="67949" y="37057"/>
                  </a:lnTo>
                  <a:lnTo>
                    <a:pt x="67949" y="36582"/>
                  </a:lnTo>
                  <a:lnTo>
                    <a:pt x="67935" y="36107"/>
                  </a:lnTo>
                  <a:lnTo>
                    <a:pt x="67908" y="35645"/>
                  </a:lnTo>
                  <a:lnTo>
                    <a:pt x="67854" y="35197"/>
                  </a:lnTo>
                  <a:lnTo>
                    <a:pt x="67800" y="34762"/>
                  </a:lnTo>
                  <a:lnTo>
                    <a:pt x="67732" y="34341"/>
                  </a:lnTo>
                  <a:lnTo>
                    <a:pt x="67650" y="33934"/>
                  </a:lnTo>
                  <a:lnTo>
                    <a:pt x="67555" y="33540"/>
                  </a:lnTo>
                  <a:lnTo>
                    <a:pt x="67447" y="33160"/>
                  </a:lnTo>
                  <a:lnTo>
                    <a:pt x="67324" y="32807"/>
                  </a:lnTo>
                  <a:lnTo>
                    <a:pt x="67189" y="32467"/>
                  </a:lnTo>
                  <a:lnTo>
                    <a:pt x="67026" y="32141"/>
                  </a:lnTo>
                  <a:lnTo>
                    <a:pt x="66849" y="31829"/>
                  </a:lnTo>
                  <a:lnTo>
                    <a:pt x="66673" y="31544"/>
                  </a:lnTo>
                  <a:lnTo>
                    <a:pt x="66673" y="31544"/>
                  </a:lnTo>
                  <a:lnTo>
                    <a:pt x="66469" y="31259"/>
                  </a:lnTo>
                  <a:lnTo>
                    <a:pt x="66265" y="31014"/>
                  </a:lnTo>
                  <a:lnTo>
                    <a:pt x="66062" y="30784"/>
                  </a:lnTo>
                  <a:lnTo>
                    <a:pt x="65858" y="30580"/>
                  </a:lnTo>
                  <a:lnTo>
                    <a:pt x="65654" y="30403"/>
                  </a:lnTo>
                  <a:lnTo>
                    <a:pt x="65451" y="30254"/>
                  </a:lnTo>
                  <a:lnTo>
                    <a:pt x="65247" y="30118"/>
                  </a:lnTo>
                  <a:lnTo>
                    <a:pt x="65030" y="30010"/>
                  </a:lnTo>
                  <a:lnTo>
                    <a:pt x="64826" y="29915"/>
                  </a:lnTo>
                  <a:lnTo>
                    <a:pt x="64622" y="29860"/>
                  </a:lnTo>
                  <a:lnTo>
                    <a:pt x="64419" y="29819"/>
                  </a:lnTo>
                  <a:lnTo>
                    <a:pt x="64215" y="29806"/>
                  </a:lnTo>
                  <a:lnTo>
                    <a:pt x="64011" y="29806"/>
                  </a:lnTo>
                  <a:lnTo>
                    <a:pt x="63807" y="29833"/>
                  </a:lnTo>
                  <a:lnTo>
                    <a:pt x="63604" y="29887"/>
                  </a:lnTo>
                  <a:lnTo>
                    <a:pt x="63400" y="29969"/>
                  </a:lnTo>
                  <a:lnTo>
                    <a:pt x="63210" y="30064"/>
                  </a:lnTo>
                  <a:lnTo>
                    <a:pt x="63006" y="30186"/>
                  </a:lnTo>
                  <a:lnTo>
                    <a:pt x="62816" y="30335"/>
                  </a:lnTo>
                  <a:lnTo>
                    <a:pt x="62613" y="30498"/>
                  </a:lnTo>
                  <a:lnTo>
                    <a:pt x="62422" y="30702"/>
                  </a:lnTo>
                  <a:lnTo>
                    <a:pt x="62246" y="30906"/>
                  </a:lnTo>
                  <a:lnTo>
                    <a:pt x="62056" y="31150"/>
                  </a:lnTo>
                  <a:lnTo>
                    <a:pt x="61879" y="31408"/>
                  </a:lnTo>
                  <a:lnTo>
                    <a:pt x="61689" y="31693"/>
                  </a:lnTo>
                  <a:lnTo>
                    <a:pt x="61526" y="31992"/>
                  </a:lnTo>
                  <a:lnTo>
                    <a:pt x="61350" y="32332"/>
                  </a:lnTo>
                  <a:lnTo>
                    <a:pt x="61173" y="32671"/>
                  </a:lnTo>
                  <a:lnTo>
                    <a:pt x="61010" y="33051"/>
                  </a:lnTo>
                  <a:lnTo>
                    <a:pt x="60861" y="33445"/>
                  </a:lnTo>
                  <a:lnTo>
                    <a:pt x="60698" y="33866"/>
                  </a:lnTo>
                  <a:lnTo>
                    <a:pt x="60549" y="34314"/>
                  </a:lnTo>
                  <a:lnTo>
                    <a:pt x="60399" y="34776"/>
                  </a:lnTo>
                  <a:lnTo>
                    <a:pt x="60263" y="35265"/>
                  </a:lnTo>
                  <a:lnTo>
                    <a:pt x="60128" y="35767"/>
                  </a:lnTo>
                  <a:lnTo>
                    <a:pt x="59992" y="36297"/>
                  </a:lnTo>
                  <a:lnTo>
                    <a:pt x="59870" y="36853"/>
                  </a:lnTo>
                  <a:lnTo>
                    <a:pt x="59747" y="37437"/>
                  </a:lnTo>
                  <a:lnTo>
                    <a:pt x="59639" y="38035"/>
                  </a:lnTo>
                  <a:lnTo>
                    <a:pt x="59530" y="38659"/>
                  </a:lnTo>
                  <a:lnTo>
                    <a:pt x="59435" y="39298"/>
                  </a:lnTo>
                  <a:lnTo>
                    <a:pt x="59340" y="39963"/>
                  </a:lnTo>
                  <a:lnTo>
                    <a:pt x="59245" y="40655"/>
                  </a:lnTo>
                  <a:lnTo>
                    <a:pt x="59164" y="41362"/>
                  </a:lnTo>
                  <a:lnTo>
                    <a:pt x="59096" y="42095"/>
                  </a:lnTo>
                  <a:lnTo>
                    <a:pt x="59028" y="42855"/>
                  </a:lnTo>
                  <a:lnTo>
                    <a:pt x="58973" y="43629"/>
                  </a:lnTo>
                  <a:lnTo>
                    <a:pt x="58919" y="44430"/>
                  </a:lnTo>
                  <a:lnTo>
                    <a:pt x="58878" y="45245"/>
                  </a:lnTo>
                  <a:lnTo>
                    <a:pt x="58851" y="46087"/>
                  </a:lnTo>
                  <a:lnTo>
                    <a:pt x="58824" y="46956"/>
                  </a:lnTo>
                  <a:lnTo>
                    <a:pt x="58797" y="47839"/>
                  </a:lnTo>
                  <a:lnTo>
                    <a:pt x="58797" y="48748"/>
                  </a:lnTo>
                  <a:lnTo>
                    <a:pt x="58797" y="49672"/>
                  </a:lnTo>
                  <a:lnTo>
                    <a:pt x="58810" y="50636"/>
                  </a:lnTo>
                  <a:lnTo>
                    <a:pt x="58824" y="51600"/>
                  </a:lnTo>
                  <a:lnTo>
                    <a:pt x="58851" y="52605"/>
                  </a:lnTo>
                  <a:lnTo>
                    <a:pt x="58892" y="53610"/>
                  </a:lnTo>
                  <a:lnTo>
                    <a:pt x="58933" y="54655"/>
                  </a:lnTo>
                  <a:lnTo>
                    <a:pt x="59001" y="55714"/>
                  </a:lnTo>
                  <a:lnTo>
                    <a:pt x="59068" y="56801"/>
                  </a:lnTo>
                  <a:lnTo>
                    <a:pt x="59150" y="57901"/>
                  </a:lnTo>
                  <a:lnTo>
                    <a:pt x="59231" y="59028"/>
                  </a:lnTo>
                  <a:lnTo>
                    <a:pt x="59340" y="60168"/>
                  </a:lnTo>
                  <a:lnTo>
                    <a:pt x="59340" y="60168"/>
                  </a:lnTo>
                  <a:lnTo>
                    <a:pt x="58471" y="58661"/>
                  </a:lnTo>
                  <a:lnTo>
                    <a:pt x="57561" y="57127"/>
                  </a:lnTo>
                  <a:lnTo>
                    <a:pt x="57100" y="56366"/>
                  </a:lnTo>
                  <a:lnTo>
                    <a:pt x="56611" y="55592"/>
                  </a:lnTo>
                  <a:lnTo>
                    <a:pt x="56122" y="54818"/>
                  </a:lnTo>
                  <a:lnTo>
                    <a:pt x="55619" y="54044"/>
                  </a:lnTo>
                  <a:lnTo>
                    <a:pt x="55103" y="53270"/>
                  </a:lnTo>
                  <a:lnTo>
                    <a:pt x="54587" y="52496"/>
                  </a:lnTo>
                  <a:lnTo>
                    <a:pt x="54044" y="51722"/>
                  </a:lnTo>
                  <a:lnTo>
                    <a:pt x="53501" y="50948"/>
                  </a:lnTo>
                  <a:lnTo>
                    <a:pt x="52931" y="50161"/>
                  </a:lnTo>
                  <a:lnTo>
                    <a:pt x="52360" y="49387"/>
                  </a:lnTo>
                  <a:lnTo>
                    <a:pt x="51777" y="48613"/>
                  </a:lnTo>
                  <a:lnTo>
                    <a:pt x="51179" y="47825"/>
                  </a:lnTo>
                  <a:lnTo>
                    <a:pt x="50568" y="47051"/>
                  </a:lnTo>
                  <a:lnTo>
                    <a:pt x="49943" y="46264"/>
                  </a:lnTo>
                  <a:lnTo>
                    <a:pt x="49305" y="45490"/>
                  </a:lnTo>
                  <a:lnTo>
                    <a:pt x="48653" y="44702"/>
                  </a:lnTo>
                  <a:lnTo>
                    <a:pt x="48002" y="43928"/>
                  </a:lnTo>
                  <a:lnTo>
                    <a:pt x="47323" y="43154"/>
                  </a:lnTo>
                  <a:lnTo>
                    <a:pt x="46630" y="42366"/>
                  </a:lnTo>
                  <a:lnTo>
                    <a:pt x="45924" y="41592"/>
                  </a:lnTo>
                  <a:lnTo>
                    <a:pt x="45218" y="40818"/>
                  </a:lnTo>
                  <a:lnTo>
                    <a:pt x="44485" y="40044"/>
                  </a:lnTo>
                  <a:lnTo>
                    <a:pt x="43738" y="39270"/>
                  </a:lnTo>
                  <a:lnTo>
                    <a:pt x="42991" y="38510"/>
                  </a:lnTo>
                  <a:lnTo>
                    <a:pt x="42217" y="37736"/>
                  </a:lnTo>
                  <a:lnTo>
                    <a:pt x="41429" y="36976"/>
                  </a:lnTo>
                  <a:lnTo>
                    <a:pt x="40628" y="36215"/>
                  </a:lnTo>
                  <a:lnTo>
                    <a:pt x="39827" y="35455"/>
                  </a:lnTo>
                  <a:lnTo>
                    <a:pt x="39827" y="35455"/>
                  </a:lnTo>
                  <a:lnTo>
                    <a:pt x="39732" y="33825"/>
                  </a:lnTo>
                  <a:lnTo>
                    <a:pt x="39610" y="31911"/>
                  </a:lnTo>
                  <a:lnTo>
                    <a:pt x="39447" y="29738"/>
                  </a:lnTo>
                  <a:lnTo>
                    <a:pt x="39352" y="28570"/>
                  </a:lnTo>
                  <a:lnTo>
                    <a:pt x="39230" y="27362"/>
                  </a:lnTo>
                  <a:lnTo>
                    <a:pt x="39107" y="26112"/>
                  </a:lnTo>
                  <a:lnTo>
                    <a:pt x="38972" y="24836"/>
                  </a:lnTo>
                  <a:lnTo>
                    <a:pt x="38809" y="23532"/>
                  </a:lnTo>
                  <a:lnTo>
                    <a:pt x="38646" y="22202"/>
                  </a:lnTo>
                  <a:lnTo>
                    <a:pt x="38456" y="20857"/>
                  </a:lnTo>
                  <a:lnTo>
                    <a:pt x="38252" y="19513"/>
                  </a:lnTo>
                  <a:lnTo>
                    <a:pt x="38035" y="18155"/>
                  </a:lnTo>
                  <a:lnTo>
                    <a:pt x="37790" y="16811"/>
                  </a:lnTo>
                  <a:lnTo>
                    <a:pt x="37532" y="15480"/>
                  </a:lnTo>
                  <a:lnTo>
                    <a:pt x="37247" y="14163"/>
                  </a:lnTo>
                  <a:lnTo>
                    <a:pt x="36948" y="12859"/>
                  </a:lnTo>
                  <a:lnTo>
                    <a:pt x="36636" y="11597"/>
                  </a:lnTo>
                  <a:lnTo>
                    <a:pt x="36283" y="10361"/>
                  </a:lnTo>
                  <a:lnTo>
                    <a:pt x="36107" y="9763"/>
                  </a:lnTo>
                  <a:lnTo>
                    <a:pt x="35916" y="9166"/>
                  </a:lnTo>
                  <a:lnTo>
                    <a:pt x="35726" y="8582"/>
                  </a:lnTo>
                  <a:lnTo>
                    <a:pt x="35536" y="8025"/>
                  </a:lnTo>
                  <a:lnTo>
                    <a:pt x="35333" y="7469"/>
                  </a:lnTo>
                  <a:lnTo>
                    <a:pt x="35115" y="6925"/>
                  </a:lnTo>
                  <a:lnTo>
                    <a:pt x="34912" y="6409"/>
                  </a:lnTo>
                  <a:lnTo>
                    <a:pt x="34681" y="5893"/>
                  </a:lnTo>
                  <a:lnTo>
                    <a:pt x="34450" y="5405"/>
                  </a:lnTo>
                  <a:lnTo>
                    <a:pt x="34219" y="4929"/>
                  </a:lnTo>
                  <a:lnTo>
                    <a:pt x="33975" y="4468"/>
                  </a:lnTo>
                  <a:lnTo>
                    <a:pt x="33730" y="4033"/>
                  </a:lnTo>
                  <a:lnTo>
                    <a:pt x="33472" y="3612"/>
                  </a:lnTo>
                  <a:lnTo>
                    <a:pt x="33214" y="3205"/>
                  </a:lnTo>
                  <a:lnTo>
                    <a:pt x="32943" y="2838"/>
                  </a:lnTo>
                  <a:lnTo>
                    <a:pt x="32671" y="2472"/>
                  </a:lnTo>
                  <a:lnTo>
                    <a:pt x="32386" y="2146"/>
                  </a:lnTo>
                  <a:lnTo>
                    <a:pt x="32101" y="1833"/>
                  </a:lnTo>
                  <a:lnTo>
                    <a:pt x="31802" y="1535"/>
                  </a:lnTo>
                  <a:lnTo>
                    <a:pt x="31490" y="1277"/>
                  </a:lnTo>
                  <a:lnTo>
                    <a:pt x="31177" y="1032"/>
                  </a:lnTo>
                  <a:lnTo>
                    <a:pt x="30865" y="828"/>
                  </a:lnTo>
                  <a:lnTo>
                    <a:pt x="30865" y="828"/>
                  </a:lnTo>
                  <a:lnTo>
                    <a:pt x="30539" y="638"/>
                  </a:lnTo>
                  <a:lnTo>
                    <a:pt x="30227" y="475"/>
                  </a:lnTo>
                  <a:lnTo>
                    <a:pt x="29928" y="340"/>
                  </a:lnTo>
                  <a:lnTo>
                    <a:pt x="29629" y="217"/>
                  </a:lnTo>
                  <a:lnTo>
                    <a:pt x="29344" y="136"/>
                  </a:lnTo>
                  <a:lnTo>
                    <a:pt x="29073" y="68"/>
                  </a:lnTo>
                  <a:lnTo>
                    <a:pt x="28815" y="27"/>
                  </a:lnTo>
                  <a:lnTo>
                    <a:pt x="28570" y="0"/>
                  </a:lnTo>
                  <a:lnTo>
                    <a:pt x="28326" y="0"/>
                  </a:lnTo>
                  <a:lnTo>
                    <a:pt x="28095" y="27"/>
                  </a:lnTo>
                  <a:lnTo>
                    <a:pt x="27878" y="82"/>
                  </a:lnTo>
                  <a:lnTo>
                    <a:pt x="27674" y="150"/>
                  </a:lnTo>
                  <a:lnTo>
                    <a:pt x="27470" y="245"/>
                  </a:lnTo>
                  <a:lnTo>
                    <a:pt x="27294" y="367"/>
                  </a:lnTo>
                  <a:lnTo>
                    <a:pt x="27117" y="516"/>
                  </a:lnTo>
                  <a:lnTo>
                    <a:pt x="26954" y="679"/>
                  </a:lnTo>
                  <a:lnTo>
                    <a:pt x="26805" y="856"/>
                  </a:lnTo>
                  <a:lnTo>
                    <a:pt x="26669" y="1073"/>
                  </a:lnTo>
                  <a:lnTo>
                    <a:pt x="26547" y="1304"/>
                  </a:lnTo>
                  <a:lnTo>
                    <a:pt x="26438" y="1562"/>
                  </a:lnTo>
                  <a:lnTo>
                    <a:pt x="26330" y="1833"/>
                  </a:lnTo>
                  <a:lnTo>
                    <a:pt x="26248" y="2132"/>
                  </a:lnTo>
                  <a:lnTo>
                    <a:pt x="26180" y="2444"/>
                  </a:lnTo>
                  <a:lnTo>
                    <a:pt x="26112" y="2784"/>
                  </a:lnTo>
                  <a:lnTo>
                    <a:pt x="26072" y="3150"/>
                  </a:lnTo>
                  <a:lnTo>
                    <a:pt x="26045" y="3531"/>
                  </a:lnTo>
                  <a:lnTo>
                    <a:pt x="26031" y="3938"/>
                  </a:lnTo>
                  <a:lnTo>
                    <a:pt x="26017" y="4359"/>
                  </a:lnTo>
                  <a:lnTo>
                    <a:pt x="26031" y="4807"/>
                  </a:lnTo>
                  <a:lnTo>
                    <a:pt x="26058" y="5282"/>
                  </a:lnTo>
                  <a:lnTo>
                    <a:pt x="26099" y="5771"/>
                  </a:lnTo>
                  <a:lnTo>
                    <a:pt x="26153" y="6274"/>
                  </a:lnTo>
                  <a:lnTo>
                    <a:pt x="26221" y="6803"/>
                  </a:lnTo>
                  <a:lnTo>
                    <a:pt x="26303" y="7360"/>
                  </a:lnTo>
                  <a:lnTo>
                    <a:pt x="26411" y="7930"/>
                  </a:lnTo>
                  <a:lnTo>
                    <a:pt x="26520" y="8514"/>
                  </a:lnTo>
                  <a:lnTo>
                    <a:pt x="26656" y="9125"/>
                  </a:lnTo>
                  <a:lnTo>
                    <a:pt x="26805" y="9750"/>
                  </a:lnTo>
                  <a:lnTo>
                    <a:pt x="26968" y="10402"/>
                  </a:lnTo>
                  <a:lnTo>
                    <a:pt x="27144" y="11081"/>
                  </a:lnTo>
                  <a:lnTo>
                    <a:pt x="27335" y="11759"/>
                  </a:lnTo>
                  <a:lnTo>
                    <a:pt x="27552" y="12479"/>
                  </a:lnTo>
                  <a:lnTo>
                    <a:pt x="27783" y="13199"/>
                  </a:lnTo>
                  <a:lnTo>
                    <a:pt x="28027" y="13946"/>
                  </a:lnTo>
                  <a:lnTo>
                    <a:pt x="28285" y="14720"/>
                  </a:lnTo>
                  <a:lnTo>
                    <a:pt x="28570" y="15507"/>
                  </a:lnTo>
                  <a:lnTo>
                    <a:pt x="28869" y="16308"/>
                  </a:lnTo>
                  <a:lnTo>
                    <a:pt x="29181" y="17123"/>
                  </a:lnTo>
                  <a:lnTo>
                    <a:pt x="29507" y="17965"/>
                  </a:lnTo>
                  <a:lnTo>
                    <a:pt x="29860" y="18834"/>
                  </a:lnTo>
                  <a:lnTo>
                    <a:pt x="30240" y="19703"/>
                  </a:lnTo>
                  <a:lnTo>
                    <a:pt x="30621" y="20599"/>
                  </a:lnTo>
                  <a:lnTo>
                    <a:pt x="31028" y="21523"/>
                  </a:lnTo>
                  <a:lnTo>
                    <a:pt x="31449" y="22446"/>
                  </a:lnTo>
                  <a:lnTo>
                    <a:pt x="31897" y="23397"/>
                  </a:lnTo>
                  <a:lnTo>
                    <a:pt x="32359" y="24374"/>
                  </a:lnTo>
                  <a:lnTo>
                    <a:pt x="32848" y="25352"/>
                  </a:lnTo>
                  <a:lnTo>
                    <a:pt x="33350" y="26357"/>
                  </a:lnTo>
                  <a:lnTo>
                    <a:pt x="33866" y="27375"/>
                  </a:lnTo>
                  <a:lnTo>
                    <a:pt x="34409" y="28421"/>
                  </a:lnTo>
                  <a:lnTo>
                    <a:pt x="34966" y="29466"/>
                  </a:lnTo>
                  <a:lnTo>
                    <a:pt x="35550" y="30539"/>
                  </a:lnTo>
                  <a:lnTo>
                    <a:pt x="36147" y="31639"/>
                  </a:lnTo>
                  <a:lnTo>
                    <a:pt x="36772" y="32739"/>
                  </a:lnTo>
                  <a:lnTo>
                    <a:pt x="36772" y="32739"/>
                  </a:lnTo>
                  <a:lnTo>
                    <a:pt x="36012" y="32101"/>
                  </a:lnTo>
                  <a:lnTo>
                    <a:pt x="35251" y="31463"/>
                  </a:lnTo>
                  <a:lnTo>
                    <a:pt x="34464" y="30824"/>
                  </a:lnTo>
                  <a:lnTo>
                    <a:pt x="33676" y="30186"/>
                  </a:lnTo>
                  <a:lnTo>
                    <a:pt x="33676" y="30186"/>
                  </a:lnTo>
                  <a:lnTo>
                    <a:pt x="32508" y="28652"/>
                  </a:lnTo>
                  <a:lnTo>
                    <a:pt x="31110" y="26846"/>
                  </a:lnTo>
                  <a:lnTo>
                    <a:pt x="30336" y="25868"/>
                  </a:lnTo>
                  <a:lnTo>
                    <a:pt x="29521" y="24850"/>
                  </a:lnTo>
                  <a:lnTo>
                    <a:pt x="28652" y="23777"/>
                  </a:lnTo>
                  <a:lnTo>
                    <a:pt x="27742" y="22691"/>
                  </a:lnTo>
                  <a:lnTo>
                    <a:pt x="26805" y="21577"/>
                  </a:lnTo>
                  <a:lnTo>
                    <a:pt x="25827" y="20436"/>
                  </a:lnTo>
                  <a:lnTo>
                    <a:pt x="24823" y="19296"/>
                  </a:lnTo>
                  <a:lnTo>
                    <a:pt x="23791" y="18155"/>
                  </a:lnTo>
                  <a:lnTo>
                    <a:pt x="22745" y="17015"/>
                  </a:lnTo>
                  <a:lnTo>
                    <a:pt x="21672" y="15887"/>
                  </a:lnTo>
                  <a:lnTo>
                    <a:pt x="20586" y="14774"/>
                  </a:lnTo>
                  <a:lnTo>
                    <a:pt x="19486" y="13688"/>
                  </a:lnTo>
                  <a:lnTo>
                    <a:pt x="18386" y="12629"/>
                  </a:lnTo>
                  <a:lnTo>
                    <a:pt x="17829" y="12113"/>
                  </a:lnTo>
                  <a:lnTo>
                    <a:pt x="17273" y="11610"/>
                  </a:lnTo>
                  <a:lnTo>
                    <a:pt x="16716" y="11121"/>
                  </a:lnTo>
                  <a:lnTo>
                    <a:pt x="16159" y="10646"/>
                  </a:lnTo>
                  <a:lnTo>
                    <a:pt x="15602" y="10171"/>
                  </a:lnTo>
                  <a:lnTo>
                    <a:pt x="15059" y="9723"/>
                  </a:lnTo>
                  <a:lnTo>
                    <a:pt x="14503" y="9288"/>
                  </a:lnTo>
                  <a:lnTo>
                    <a:pt x="13946" y="8867"/>
                  </a:lnTo>
                  <a:lnTo>
                    <a:pt x="13403" y="8460"/>
                  </a:lnTo>
                  <a:lnTo>
                    <a:pt x="12860" y="8066"/>
                  </a:lnTo>
                  <a:lnTo>
                    <a:pt x="12316" y="7699"/>
                  </a:lnTo>
                  <a:lnTo>
                    <a:pt x="11787" y="7346"/>
                  </a:lnTo>
                  <a:lnTo>
                    <a:pt x="11244" y="7020"/>
                  </a:lnTo>
                  <a:lnTo>
                    <a:pt x="10714" y="6708"/>
                  </a:lnTo>
                  <a:lnTo>
                    <a:pt x="10198" y="6423"/>
                  </a:lnTo>
                  <a:lnTo>
                    <a:pt x="9682" y="6151"/>
                  </a:lnTo>
                  <a:lnTo>
                    <a:pt x="9166" y="5921"/>
                  </a:lnTo>
                  <a:lnTo>
                    <a:pt x="8664" y="5690"/>
                  </a:lnTo>
                  <a:lnTo>
                    <a:pt x="8161" y="5500"/>
                  </a:lnTo>
                  <a:lnTo>
                    <a:pt x="7672" y="5337"/>
                  </a:lnTo>
                  <a:lnTo>
                    <a:pt x="7184" y="5201"/>
                  </a:lnTo>
                  <a:lnTo>
                    <a:pt x="6708" y="5092"/>
                  </a:lnTo>
                  <a:lnTo>
                    <a:pt x="6247" y="4997"/>
                  </a:lnTo>
                  <a:lnTo>
                    <a:pt x="5785" y="4956"/>
                  </a:lnTo>
                  <a:lnTo>
                    <a:pt x="5337" y="4929"/>
                  </a:lnTo>
                  <a:lnTo>
                    <a:pt x="4902" y="4929"/>
                  </a:lnTo>
                  <a:lnTo>
                    <a:pt x="4685" y="4956"/>
                  </a:lnTo>
                  <a:lnTo>
                    <a:pt x="4468" y="4970"/>
                  </a:lnTo>
                  <a:lnTo>
                    <a:pt x="4264" y="5011"/>
                  </a:lnTo>
                  <a:lnTo>
                    <a:pt x="4060" y="5051"/>
                  </a:lnTo>
                  <a:lnTo>
                    <a:pt x="3857" y="5092"/>
                  </a:lnTo>
                  <a:lnTo>
                    <a:pt x="3653" y="5160"/>
                  </a:lnTo>
                  <a:lnTo>
                    <a:pt x="3449" y="5228"/>
                  </a:lnTo>
                  <a:lnTo>
                    <a:pt x="3259" y="5296"/>
                  </a:lnTo>
                  <a:lnTo>
                    <a:pt x="3259" y="5296"/>
                  </a:lnTo>
                  <a:lnTo>
                    <a:pt x="2893" y="5459"/>
                  </a:lnTo>
                  <a:lnTo>
                    <a:pt x="2540" y="5622"/>
                  </a:lnTo>
                  <a:lnTo>
                    <a:pt x="2214" y="5798"/>
                  </a:lnTo>
                  <a:lnTo>
                    <a:pt x="1915" y="5988"/>
                  </a:lnTo>
                  <a:lnTo>
                    <a:pt x="1630" y="6179"/>
                  </a:lnTo>
                  <a:lnTo>
                    <a:pt x="1372" y="6382"/>
                  </a:lnTo>
                  <a:lnTo>
                    <a:pt x="1127" y="6599"/>
                  </a:lnTo>
                  <a:lnTo>
                    <a:pt x="910" y="6817"/>
                  </a:lnTo>
                  <a:lnTo>
                    <a:pt x="720" y="7048"/>
                  </a:lnTo>
                  <a:lnTo>
                    <a:pt x="543" y="7278"/>
                  </a:lnTo>
                  <a:lnTo>
                    <a:pt x="394" y="7523"/>
                  </a:lnTo>
                  <a:lnTo>
                    <a:pt x="272" y="7781"/>
                  </a:lnTo>
                  <a:lnTo>
                    <a:pt x="163" y="8039"/>
                  </a:lnTo>
                  <a:lnTo>
                    <a:pt x="82" y="8310"/>
                  </a:lnTo>
                  <a:lnTo>
                    <a:pt x="27" y="8596"/>
                  </a:lnTo>
                  <a:lnTo>
                    <a:pt x="0" y="8881"/>
                  </a:lnTo>
                  <a:lnTo>
                    <a:pt x="0" y="9179"/>
                  </a:lnTo>
                  <a:lnTo>
                    <a:pt x="14" y="9478"/>
                  </a:lnTo>
                  <a:lnTo>
                    <a:pt x="55" y="9791"/>
                  </a:lnTo>
                  <a:lnTo>
                    <a:pt x="123" y="10116"/>
                  </a:lnTo>
                  <a:lnTo>
                    <a:pt x="231" y="10442"/>
                  </a:lnTo>
                  <a:lnTo>
                    <a:pt x="353" y="10782"/>
                  </a:lnTo>
                  <a:lnTo>
                    <a:pt x="489" y="11121"/>
                  </a:lnTo>
                  <a:lnTo>
                    <a:pt x="666" y="11474"/>
                  </a:lnTo>
                  <a:lnTo>
                    <a:pt x="869" y="11827"/>
                  </a:lnTo>
                  <a:lnTo>
                    <a:pt x="1100" y="12194"/>
                  </a:lnTo>
                  <a:lnTo>
                    <a:pt x="1358" y="12574"/>
                  </a:lnTo>
                  <a:lnTo>
                    <a:pt x="1643" y="12954"/>
                  </a:lnTo>
                  <a:lnTo>
                    <a:pt x="1956" y="13348"/>
                  </a:lnTo>
                  <a:lnTo>
                    <a:pt x="2295" y="13756"/>
                  </a:lnTo>
                  <a:lnTo>
                    <a:pt x="2662" y="14163"/>
                  </a:lnTo>
                  <a:lnTo>
                    <a:pt x="3069" y="14570"/>
                  </a:lnTo>
                  <a:lnTo>
                    <a:pt x="3490" y="14991"/>
                  </a:lnTo>
                  <a:lnTo>
                    <a:pt x="3952" y="15426"/>
                  </a:lnTo>
                  <a:lnTo>
                    <a:pt x="4441" y="15860"/>
                  </a:lnTo>
                  <a:lnTo>
                    <a:pt x="4957" y="16308"/>
                  </a:lnTo>
                  <a:lnTo>
                    <a:pt x="5500" y="16757"/>
                  </a:lnTo>
                  <a:lnTo>
                    <a:pt x="6084" y="17218"/>
                  </a:lnTo>
                  <a:lnTo>
                    <a:pt x="6695" y="17680"/>
                  </a:lnTo>
                  <a:lnTo>
                    <a:pt x="7333" y="18155"/>
                  </a:lnTo>
                  <a:lnTo>
                    <a:pt x="8012" y="18630"/>
                  </a:lnTo>
                  <a:lnTo>
                    <a:pt x="8718" y="19119"/>
                  </a:lnTo>
                  <a:lnTo>
                    <a:pt x="9451" y="19622"/>
                  </a:lnTo>
                  <a:lnTo>
                    <a:pt x="10225" y="20124"/>
                  </a:lnTo>
                  <a:lnTo>
                    <a:pt x="11026" y="20627"/>
                  </a:lnTo>
                  <a:lnTo>
                    <a:pt x="11855" y="21143"/>
                  </a:lnTo>
                  <a:lnTo>
                    <a:pt x="12724" y="21672"/>
                  </a:lnTo>
                  <a:lnTo>
                    <a:pt x="13620" y="22202"/>
                  </a:lnTo>
                  <a:lnTo>
                    <a:pt x="14557" y="22745"/>
                  </a:lnTo>
                  <a:lnTo>
                    <a:pt x="15535" y="23288"/>
                  </a:lnTo>
                  <a:lnTo>
                    <a:pt x="16539" y="23831"/>
                  </a:lnTo>
                  <a:lnTo>
                    <a:pt x="17571" y="24388"/>
                  </a:lnTo>
                  <a:lnTo>
                    <a:pt x="18644" y="24958"/>
                  </a:lnTo>
                  <a:lnTo>
                    <a:pt x="19758" y="25529"/>
                  </a:lnTo>
                  <a:lnTo>
                    <a:pt x="20898" y="26112"/>
                  </a:lnTo>
                  <a:lnTo>
                    <a:pt x="22080" y="26696"/>
                  </a:lnTo>
                  <a:lnTo>
                    <a:pt x="23302" y="27280"/>
                  </a:lnTo>
                  <a:lnTo>
                    <a:pt x="24551" y="27878"/>
                  </a:lnTo>
                  <a:lnTo>
                    <a:pt x="25841" y="28489"/>
                  </a:lnTo>
                  <a:lnTo>
                    <a:pt x="27172" y="29100"/>
                  </a:lnTo>
                  <a:lnTo>
                    <a:pt x="28543" y="29711"/>
                  </a:lnTo>
                  <a:lnTo>
                    <a:pt x="29942" y="30335"/>
                  </a:lnTo>
                  <a:lnTo>
                    <a:pt x="31381" y="30974"/>
                  </a:lnTo>
                  <a:lnTo>
                    <a:pt x="32861" y="31612"/>
                  </a:lnTo>
                  <a:lnTo>
                    <a:pt x="32861" y="31612"/>
                  </a:lnTo>
                  <a:lnTo>
                    <a:pt x="33866" y="32522"/>
                  </a:lnTo>
                  <a:lnTo>
                    <a:pt x="34871" y="33459"/>
                  </a:lnTo>
                  <a:lnTo>
                    <a:pt x="35903" y="34436"/>
                  </a:lnTo>
                  <a:lnTo>
                    <a:pt x="36935" y="35441"/>
                  </a:lnTo>
                  <a:lnTo>
                    <a:pt x="37980" y="36473"/>
                  </a:lnTo>
                  <a:lnTo>
                    <a:pt x="39026" y="37546"/>
                  </a:lnTo>
                  <a:lnTo>
                    <a:pt x="40085" y="38632"/>
                  </a:lnTo>
                  <a:lnTo>
                    <a:pt x="41144" y="39759"/>
                  </a:lnTo>
                  <a:lnTo>
                    <a:pt x="41144" y="39759"/>
                  </a:lnTo>
                  <a:lnTo>
                    <a:pt x="39623" y="39148"/>
                  </a:lnTo>
                  <a:lnTo>
                    <a:pt x="37926" y="38496"/>
                  </a:lnTo>
                  <a:lnTo>
                    <a:pt x="36066" y="37804"/>
                  </a:lnTo>
                  <a:lnTo>
                    <a:pt x="35102" y="37464"/>
                  </a:lnTo>
                  <a:lnTo>
                    <a:pt x="34097" y="37111"/>
                  </a:lnTo>
                  <a:lnTo>
                    <a:pt x="33065" y="36758"/>
                  </a:lnTo>
                  <a:lnTo>
                    <a:pt x="32019" y="36419"/>
                  </a:lnTo>
                  <a:lnTo>
                    <a:pt x="30960" y="36079"/>
                  </a:lnTo>
                  <a:lnTo>
                    <a:pt x="29887" y="35740"/>
                  </a:lnTo>
                  <a:lnTo>
                    <a:pt x="28815" y="35428"/>
                  </a:lnTo>
                  <a:lnTo>
                    <a:pt x="27728" y="35115"/>
                  </a:lnTo>
                  <a:lnTo>
                    <a:pt x="26642" y="34830"/>
                  </a:lnTo>
                  <a:lnTo>
                    <a:pt x="25556" y="34559"/>
                  </a:lnTo>
                  <a:lnTo>
                    <a:pt x="24469" y="34314"/>
                  </a:lnTo>
                  <a:lnTo>
                    <a:pt x="23410" y="34083"/>
                  </a:lnTo>
                  <a:lnTo>
                    <a:pt x="22351" y="33880"/>
                  </a:lnTo>
                  <a:lnTo>
                    <a:pt x="21319" y="33703"/>
                  </a:lnTo>
                  <a:lnTo>
                    <a:pt x="20301" y="33554"/>
                  </a:lnTo>
                  <a:lnTo>
                    <a:pt x="19309" y="33431"/>
                  </a:lnTo>
                  <a:lnTo>
                    <a:pt x="18821" y="33391"/>
                  </a:lnTo>
                  <a:lnTo>
                    <a:pt x="18345" y="33350"/>
                  </a:lnTo>
                  <a:lnTo>
                    <a:pt x="17870" y="33336"/>
                  </a:lnTo>
                  <a:lnTo>
                    <a:pt x="17408" y="33309"/>
                  </a:lnTo>
                  <a:lnTo>
                    <a:pt x="16960" y="33309"/>
                  </a:lnTo>
                  <a:lnTo>
                    <a:pt x="16512" y="33309"/>
                  </a:lnTo>
                  <a:lnTo>
                    <a:pt x="16091" y="33323"/>
                  </a:lnTo>
                  <a:lnTo>
                    <a:pt x="15670" y="33350"/>
                  </a:lnTo>
                  <a:lnTo>
                    <a:pt x="15249" y="33377"/>
                  </a:lnTo>
                  <a:lnTo>
                    <a:pt x="14856" y="33431"/>
                  </a:lnTo>
                  <a:lnTo>
                    <a:pt x="14462" y="33486"/>
                  </a:lnTo>
                  <a:lnTo>
                    <a:pt x="14082" y="33554"/>
                  </a:lnTo>
                  <a:lnTo>
                    <a:pt x="13729" y="33635"/>
                  </a:lnTo>
                  <a:lnTo>
                    <a:pt x="13376" y="33730"/>
                  </a:lnTo>
                  <a:lnTo>
                    <a:pt x="13036" y="33839"/>
                  </a:lnTo>
                  <a:lnTo>
                    <a:pt x="12710" y="33961"/>
                  </a:lnTo>
                  <a:lnTo>
                    <a:pt x="12411" y="34083"/>
                  </a:lnTo>
                  <a:lnTo>
                    <a:pt x="12113" y="34233"/>
                  </a:lnTo>
                  <a:lnTo>
                    <a:pt x="11841" y="34396"/>
                  </a:lnTo>
                  <a:lnTo>
                    <a:pt x="11570" y="34572"/>
                  </a:lnTo>
                  <a:lnTo>
                    <a:pt x="11570" y="34572"/>
                  </a:lnTo>
                  <a:lnTo>
                    <a:pt x="11298" y="34776"/>
                  </a:lnTo>
                  <a:lnTo>
                    <a:pt x="11054" y="34993"/>
                  </a:lnTo>
                  <a:lnTo>
                    <a:pt x="10823" y="35197"/>
                  </a:lnTo>
                  <a:lnTo>
                    <a:pt x="10619" y="35414"/>
                  </a:lnTo>
                  <a:lnTo>
                    <a:pt x="10442" y="35618"/>
                  </a:lnTo>
                  <a:lnTo>
                    <a:pt x="10293" y="35835"/>
                  </a:lnTo>
                  <a:lnTo>
                    <a:pt x="10171" y="36052"/>
                  </a:lnTo>
                  <a:lnTo>
                    <a:pt x="10062" y="36269"/>
                  </a:lnTo>
                  <a:lnTo>
                    <a:pt x="9994" y="36473"/>
                  </a:lnTo>
                  <a:lnTo>
                    <a:pt x="9940" y="36690"/>
                  </a:lnTo>
                  <a:lnTo>
                    <a:pt x="9913" y="36908"/>
                  </a:lnTo>
                  <a:lnTo>
                    <a:pt x="9913" y="37111"/>
                  </a:lnTo>
                  <a:lnTo>
                    <a:pt x="9926" y="37329"/>
                  </a:lnTo>
                  <a:lnTo>
                    <a:pt x="9981" y="37546"/>
                  </a:lnTo>
                  <a:lnTo>
                    <a:pt x="10049" y="37750"/>
                  </a:lnTo>
                  <a:lnTo>
                    <a:pt x="10144" y="37953"/>
                  </a:lnTo>
                  <a:lnTo>
                    <a:pt x="10266" y="38157"/>
                  </a:lnTo>
                  <a:lnTo>
                    <a:pt x="10415" y="38361"/>
                  </a:lnTo>
                  <a:lnTo>
                    <a:pt x="10578" y="38564"/>
                  </a:lnTo>
                  <a:lnTo>
                    <a:pt x="10782" y="38768"/>
                  </a:lnTo>
                  <a:lnTo>
                    <a:pt x="10999" y="38958"/>
                  </a:lnTo>
                  <a:lnTo>
                    <a:pt x="11244" y="39162"/>
                  </a:lnTo>
                  <a:lnTo>
                    <a:pt x="11502" y="39352"/>
                  </a:lnTo>
                  <a:lnTo>
                    <a:pt x="11800" y="39528"/>
                  </a:lnTo>
                  <a:lnTo>
                    <a:pt x="12113" y="39718"/>
                  </a:lnTo>
                  <a:lnTo>
                    <a:pt x="12452" y="39895"/>
                  </a:lnTo>
                  <a:lnTo>
                    <a:pt x="12819" y="40072"/>
                  </a:lnTo>
                  <a:lnTo>
                    <a:pt x="13213" y="40248"/>
                  </a:lnTo>
                  <a:lnTo>
                    <a:pt x="13620" y="40411"/>
                  </a:lnTo>
                  <a:lnTo>
                    <a:pt x="14054" y="40574"/>
                  </a:lnTo>
                  <a:lnTo>
                    <a:pt x="14516" y="40723"/>
                  </a:lnTo>
                  <a:lnTo>
                    <a:pt x="15005" y="40873"/>
                  </a:lnTo>
                  <a:lnTo>
                    <a:pt x="15507" y="41022"/>
                  </a:lnTo>
                  <a:lnTo>
                    <a:pt x="16037" y="41171"/>
                  </a:lnTo>
                  <a:lnTo>
                    <a:pt x="16594" y="41294"/>
                  </a:lnTo>
                  <a:lnTo>
                    <a:pt x="17178" y="41429"/>
                  </a:lnTo>
                  <a:lnTo>
                    <a:pt x="17775" y="41552"/>
                  </a:lnTo>
                  <a:lnTo>
                    <a:pt x="18400" y="41660"/>
                  </a:lnTo>
                  <a:lnTo>
                    <a:pt x="19051" y="41769"/>
                  </a:lnTo>
                  <a:lnTo>
                    <a:pt x="19730" y="41878"/>
                  </a:lnTo>
                  <a:lnTo>
                    <a:pt x="20423" y="41973"/>
                  </a:lnTo>
                  <a:lnTo>
                    <a:pt x="21143" y="42054"/>
                  </a:lnTo>
                  <a:lnTo>
                    <a:pt x="21889" y="42136"/>
                  </a:lnTo>
                  <a:lnTo>
                    <a:pt x="22650" y="42203"/>
                  </a:lnTo>
                  <a:lnTo>
                    <a:pt x="23451" y="42271"/>
                  </a:lnTo>
                  <a:lnTo>
                    <a:pt x="24266" y="42326"/>
                  </a:lnTo>
                  <a:lnTo>
                    <a:pt x="25094" y="42380"/>
                  </a:lnTo>
                  <a:lnTo>
                    <a:pt x="25963" y="42407"/>
                  </a:lnTo>
                  <a:lnTo>
                    <a:pt x="26846" y="42434"/>
                  </a:lnTo>
                  <a:lnTo>
                    <a:pt x="27756" y="42461"/>
                  </a:lnTo>
                  <a:lnTo>
                    <a:pt x="28679" y="42475"/>
                  </a:lnTo>
                  <a:lnTo>
                    <a:pt x="29629" y="42475"/>
                  </a:lnTo>
                  <a:lnTo>
                    <a:pt x="30607" y="42461"/>
                  </a:lnTo>
                  <a:lnTo>
                    <a:pt x="31612" y="42434"/>
                  </a:lnTo>
                  <a:lnTo>
                    <a:pt x="32630" y="42407"/>
                  </a:lnTo>
                  <a:lnTo>
                    <a:pt x="33676" y="42366"/>
                  </a:lnTo>
                  <a:lnTo>
                    <a:pt x="34749" y="42312"/>
                  </a:lnTo>
                  <a:lnTo>
                    <a:pt x="35835" y="42258"/>
                  </a:lnTo>
                  <a:lnTo>
                    <a:pt x="36948" y="42176"/>
                  </a:lnTo>
                  <a:lnTo>
                    <a:pt x="38089" y="42095"/>
                  </a:lnTo>
                  <a:lnTo>
                    <a:pt x="39243" y="42000"/>
                  </a:lnTo>
                  <a:lnTo>
                    <a:pt x="40425" y="41891"/>
                  </a:lnTo>
                  <a:lnTo>
                    <a:pt x="41633" y="41769"/>
                  </a:lnTo>
                  <a:lnTo>
                    <a:pt x="42869" y="41633"/>
                  </a:lnTo>
                  <a:lnTo>
                    <a:pt x="42869" y="41633"/>
                  </a:lnTo>
                  <a:lnTo>
                    <a:pt x="43629" y="42489"/>
                  </a:lnTo>
                  <a:lnTo>
                    <a:pt x="44403" y="43371"/>
                  </a:lnTo>
                  <a:lnTo>
                    <a:pt x="45164" y="44267"/>
                  </a:lnTo>
                  <a:lnTo>
                    <a:pt x="45938" y="45177"/>
                  </a:lnTo>
                  <a:lnTo>
                    <a:pt x="46698" y="46101"/>
                  </a:lnTo>
                  <a:lnTo>
                    <a:pt x="47459" y="47038"/>
                  </a:lnTo>
                  <a:lnTo>
                    <a:pt x="48233" y="48002"/>
                  </a:lnTo>
                  <a:lnTo>
                    <a:pt x="48979" y="48966"/>
                  </a:lnTo>
                  <a:lnTo>
                    <a:pt x="49740" y="49957"/>
                  </a:lnTo>
                  <a:lnTo>
                    <a:pt x="50487" y="50962"/>
                  </a:lnTo>
                  <a:lnTo>
                    <a:pt x="51233" y="51980"/>
                  </a:lnTo>
                  <a:lnTo>
                    <a:pt x="51980" y="53012"/>
                  </a:lnTo>
                  <a:lnTo>
                    <a:pt x="52714" y="54058"/>
                  </a:lnTo>
                  <a:lnTo>
                    <a:pt x="53447" y="55131"/>
                  </a:lnTo>
                  <a:lnTo>
                    <a:pt x="54180" y="56203"/>
                  </a:lnTo>
                  <a:lnTo>
                    <a:pt x="54900" y="57303"/>
                  </a:lnTo>
                  <a:lnTo>
                    <a:pt x="54900" y="57303"/>
                  </a:lnTo>
                  <a:lnTo>
                    <a:pt x="53718" y="56692"/>
                  </a:lnTo>
                  <a:lnTo>
                    <a:pt x="52347" y="56000"/>
                  </a:lnTo>
                  <a:lnTo>
                    <a:pt x="50840" y="55266"/>
                  </a:lnTo>
                  <a:lnTo>
                    <a:pt x="49210" y="54506"/>
                  </a:lnTo>
                  <a:lnTo>
                    <a:pt x="48368" y="54126"/>
                  </a:lnTo>
                  <a:lnTo>
                    <a:pt x="47499" y="53746"/>
                  </a:lnTo>
                  <a:lnTo>
                    <a:pt x="46603" y="53365"/>
                  </a:lnTo>
                  <a:lnTo>
                    <a:pt x="45707" y="52985"/>
                  </a:lnTo>
                  <a:lnTo>
                    <a:pt x="44797" y="52632"/>
                  </a:lnTo>
                  <a:lnTo>
                    <a:pt x="43874" y="52279"/>
                  </a:lnTo>
                  <a:lnTo>
                    <a:pt x="42950" y="51940"/>
                  </a:lnTo>
                  <a:lnTo>
                    <a:pt x="42041" y="51627"/>
                  </a:lnTo>
                  <a:lnTo>
                    <a:pt x="41117" y="51328"/>
                  </a:lnTo>
                  <a:lnTo>
                    <a:pt x="40207" y="51057"/>
                  </a:lnTo>
                  <a:lnTo>
                    <a:pt x="39311" y="50812"/>
                  </a:lnTo>
                  <a:lnTo>
                    <a:pt x="38429" y="50595"/>
                  </a:lnTo>
                  <a:lnTo>
                    <a:pt x="37560" y="50405"/>
                  </a:lnTo>
                  <a:lnTo>
                    <a:pt x="36718" y="50256"/>
                  </a:lnTo>
                  <a:lnTo>
                    <a:pt x="36310" y="50188"/>
                  </a:lnTo>
                  <a:lnTo>
                    <a:pt x="35903" y="50134"/>
                  </a:lnTo>
                  <a:lnTo>
                    <a:pt x="35496" y="50093"/>
                  </a:lnTo>
                  <a:lnTo>
                    <a:pt x="35102" y="50052"/>
                  </a:lnTo>
                  <a:lnTo>
                    <a:pt x="34722" y="50038"/>
                  </a:lnTo>
                  <a:lnTo>
                    <a:pt x="34341" y="50025"/>
                  </a:lnTo>
                  <a:lnTo>
                    <a:pt x="33975" y="50025"/>
                  </a:lnTo>
                  <a:lnTo>
                    <a:pt x="33622" y="50038"/>
                  </a:lnTo>
                  <a:lnTo>
                    <a:pt x="33269" y="50052"/>
                  </a:lnTo>
                  <a:lnTo>
                    <a:pt x="32929" y="50093"/>
                  </a:lnTo>
                  <a:lnTo>
                    <a:pt x="32603" y="50134"/>
                  </a:lnTo>
                  <a:lnTo>
                    <a:pt x="32277" y="50201"/>
                  </a:lnTo>
                  <a:lnTo>
                    <a:pt x="31979" y="50269"/>
                  </a:lnTo>
                  <a:lnTo>
                    <a:pt x="31680" y="50351"/>
                  </a:lnTo>
                  <a:lnTo>
                    <a:pt x="31395" y="50459"/>
                  </a:lnTo>
                  <a:lnTo>
                    <a:pt x="31123" y="50568"/>
                  </a:lnTo>
                  <a:lnTo>
                    <a:pt x="30865" y="50704"/>
                  </a:lnTo>
                  <a:lnTo>
                    <a:pt x="30621" y="50853"/>
                  </a:lnTo>
                  <a:lnTo>
                    <a:pt x="30390" y="51003"/>
                  </a:lnTo>
                  <a:lnTo>
                    <a:pt x="30173" y="51179"/>
                  </a:lnTo>
                  <a:lnTo>
                    <a:pt x="30173" y="51179"/>
                  </a:lnTo>
                  <a:lnTo>
                    <a:pt x="29955" y="51383"/>
                  </a:lnTo>
                  <a:lnTo>
                    <a:pt x="29752" y="51586"/>
                  </a:lnTo>
                  <a:lnTo>
                    <a:pt x="29575" y="51790"/>
                  </a:lnTo>
                  <a:lnTo>
                    <a:pt x="29412" y="52007"/>
                  </a:lnTo>
                  <a:lnTo>
                    <a:pt x="29276" y="52211"/>
                  </a:lnTo>
                  <a:lnTo>
                    <a:pt x="29154" y="52428"/>
                  </a:lnTo>
                  <a:lnTo>
                    <a:pt x="29059" y="52632"/>
                  </a:lnTo>
                  <a:lnTo>
                    <a:pt x="28991" y="52849"/>
                  </a:lnTo>
                  <a:lnTo>
                    <a:pt x="28923" y="53067"/>
                  </a:lnTo>
                  <a:lnTo>
                    <a:pt x="28896" y="53270"/>
                  </a:lnTo>
                  <a:lnTo>
                    <a:pt x="28883" y="53488"/>
                  </a:lnTo>
                  <a:lnTo>
                    <a:pt x="28883" y="53705"/>
                  </a:lnTo>
                  <a:lnTo>
                    <a:pt x="28910" y="53908"/>
                  </a:lnTo>
                  <a:lnTo>
                    <a:pt x="28950" y="54126"/>
                  </a:lnTo>
                  <a:lnTo>
                    <a:pt x="29005" y="54343"/>
                  </a:lnTo>
                  <a:lnTo>
                    <a:pt x="29100" y="54547"/>
                  </a:lnTo>
                  <a:lnTo>
                    <a:pt x="29195" y="54750"/>
                  </a:lnTo>
                  <a:lnTo>
                    <a:pt x="29317" y="54968"/>
                  </a:lnTo>
                  <a:lnTo>
                    <a:pt x="29466" y="55171"/>
                  </a:lnTo>
                  <a:lnTo>
                    <a:pt x="29629" y="55375"/>
                  </a:lnTo>
                  <a:lnTo>
                    <a:pt x="29806" y="55565"/>
                  </a:lnTo>
                  <a:lnTo>
                    <a:pt x="30010" y="55769"/>
                  </a:lnTo>
                  <a:lnTo>
                    <a:pt x="30240" y="55959"/>
                  </a:lnTo>
                  <a:lnTo>
                    <a:pt x="30485" y="56163"/>
                  </a:lnTo>
                  <a:lnTo>
                    <a:pt x="30743" y="56353"/>
                  </a:lnTo>
                  <a:lnTo>
                    <a:pt x="31028" y="56529"/>
                  </a:lnTo>
                  <a:lnTo>
                    <a:pt x="31327" y="56719"/>
                  </a:lnTo>
                  <a:lnTo>
                    <a:pt x="31639" y="56896"/>
                  </a:lnTo>
                  <a:lnTo>
                    <a:pt x="31979" y="57072"/>
                  </a:lnTo>
                  <a:lnTo>
                    <a:pt x="32345" y="57235"/>
                  </a:lnTo>
                  <a:lnTo>
                    <a:pt x="32725" y="57398"/>
                  </a:lnTo>
                  <a:lnTo>
                    <a:pt x="33119" y="57561"/>
                  </a:lnTo>
                  <a:lnTo>
                    <a:pt x="33540" y="57724"/>
                  </a:lnTo>
                  <a:lnTo>
                    <a:pt x="33975" y="57874"/>
                  </a:lnTo>
                  <a:lnTo>
                    <a:pt x="34436" y="58009"/>
                  </a:lnTo>
                  <a:lnTo>
                    <a:pt x="34912" y="58159"/>
                  </a:lnTo>
                  <a:lnTo>
                    <a:pt x="35400" y="58294"/>
                  </a:lnTo>
                  <a:lnTo>
                    <a:pt x="35916" y="58417"/>
                  </a:lnTo>
                  <a:lnTo>
                    <a:pt x="36446" y="58539"/>
                  </a:lnTo>
                  <a:lnTo>
                    <a:pt x="37003" y="58648"/>
                  </a:lnTo>
                  <a:lnTo>
                    <a:pt x="37573" y="58756"/>
                  </a:lnTo>
                  <a:lnTo>
                    <a:pt x="38157" y="58865"/>
                  </a:lnTo>
                  <a:lnTo>
                    <a:pt x="38768" y="58946"/>
                  </a:lnTo>
                  <a:lnTo>
                    <a:pt x="39393" y="59041"/>
                  </a:lnTo>
                  <a:lnTo>
                    <a:pt x="40044" y="59109"/>
                  </a:lnTo>
                  <a:lnTo>
                    <a:pt x="40710" y="59191"/>
                  </a:lnTo>
                  <a:lnTo>
                    <a:pt x="41389" y="59245"/>
                  </a:lnTo>
                  <a:lnTo>
                    <a:pt x="42095" y="59299"/>
                  </a:lnTo>
                  <a:lnTo>
                    <a:pt x="42815" y="59340"/>
                  </a:lnTo>
                  <a:lnTo>
                    <a:pt x="43561" y="59381"/>
                  </a:lnTo>
                  <a:lnTo>
                    <a:pt x="44322" y="59408"/>
                  </a:lnTo>
                  <a:lnTo>
                    <a:pt x="45096" y="59422"/>
                  </a:lnTo>
                  <a:lnTo>
                    <a:pt x="45883" y="59435"/>
                  </a:lnTo>
                  <a:lnTo>
                    <a:pt x="46698" y="59422"/>
                  </a:lnTo>
                  <a:lnTo>
                    <a:pt x="47540" y="59422"/>
                  </a:lnTo>
                  <a:lnTo>
                    <a:pt x="48382" y="59394"/>
                  </a:lnTo>
                  <a:lnTo>
                    <a:pt x="49265" y="59354"/>
                  </a:lnTo>
                  <a:lnTo>
                    <a:pt x="50147" y="59313"/>
                  </a:lnTo>
                  <a:lnTo>
                    <a:pt x="51057" y="59259"/>
                  </a:lnTo>
                  <a:lnTo>
                    <a:pt x="51980" y="59191"/>
                  </a:lnTo>
                  <a:lnTo>
                    <a:pt x="52917" y="59123"/>
                  </a:lnTo>
                  <a:lnTo>
                    <a:pt x="53881" y="59028"/>
                  </a:lnTo>
                  <a:lnTo>
                    <a:pt x="54859" y="58933"/>
                  </a:lnTo>
                  <a:lnTo>
                    <a:pt x="55864" y="58810"/>
                  </a:lnTo>
                  <a:lnTo>
                    <a:pt x="55864" y="58810"/>
                  </a:lnTo>
                  <a:lnTo>
                    <a:pt x="56407" y="59693"/>
                  </a:lnTo>
                  <a:lnTo>
                    <a:pt x="56937" y="60576"/>
                  </a:lnTo>
                  <a:lnTo>
                    <a:pt x="57466" y="61458"/>
                  </a:lnTo>
                  <a:lnTo>
                    <a:pt x="57996" y="62368"/>
                  </a:lnTo>
                  <a:lnTo>
                    <a:pt x="58525" y="63278"/>
                  </a:lnTo>
                  <a:lnTo>
                    <a:pt x="59041" y="64188"/>
                  </a:lnTo>
                  <a:lnTo>
                    <a:pt x="59544" y="65125"/>
                  </a:lnTo>
                  <a:lnTo>
                    <a:pt x="60046" y="66062"/>
                  </a:lnTo>
                  <a:lnTo>
                    <a:pt x="60549" y="66999"/>
                  </a:lnTo>
                  <a:lnTo>
                    <a:pt x="61037" y="67963"/>
                  </a:lnTo>
                  <a:lnTo>
                    <a:pt x="61513" y="68927"/>
                  </a:lnTo>
                  <a:lnTo>
                    <a:pt x="62002" y="69904"/>
                  </a:lnTo>
                  <a:lnTo>
                    <a:pt x="62463" y="70882"/>
                  </a:lnTo>
                  <a:lnTo>
                    <a:pt x="62925" y="71873"/>
                  </a:lnTo>
                  <a:lnTo>
                    <a:pt x="63373" y="72878"/>
                  </a:lnTo>
                  <a:lnTo>
                    <a:pt x="63821" y="73897"/>
                  </a:lnTo>
                  <a:lnTo>
                    <a:pt x="63821" y="73897"/>
                  </a:lnTo>
                  <a:lnTo>
                    <a:pt x="62816" y="73272"/>
                  </a:lnTo>
                  <a:lnTo>
                    <a:pt x="61594" y="72525"/>
                  </a:lnTo>
                  <a:lnTo>
                    <a:pt x="60182" y="71683"/>
                  </a:lnTo>
                  <a:lnTo>
                    <a:pt x="58607" y="70801"/>
                  </a:lnTo>
                  <a:lnTo>
                    <a:pt x="57765" y="70339"/>
                  </a:lnTo>
                  <a:lnTo>
                    <a:pt x="56896" y="69864"/>
                  </a:lnTo>
                  <a:lnTo>
                    <a:pt x="56000" y="69402"/>
                  </a:lnTo>
                  <a:lnTo>
                    <a:pt x="55090" y="68927"/>
                  </a:lnTo>
                  <a:lnTo>
                    <a:pt x="54166" y="68479"/>
                  </a:lnTo>
                  <a:lnTo>
                    <a:pt x="53230" y="68017"/>
                  </a:lnTo>
                  <a:lnTo>
                    <a:pt x="52279" y="67582"/>
                  </a:lnTo>
                  <a:lnTo>
                    <a:pt x="51328" y="67162"/>
                  </a:lnTo>
                  <a:lnTo>
                    <a:pt x="50364" y="66768"/>
                  </a:lnTo>
                  <a:lnTo>
                    <a:pt x="49414" y="66388"/>
                  </a:lnTo>
                  <a:lnTo>
                    <a:pt x="48477" y="66034"/>
                  </a:lnTo>
                  <a:lnTo>
                    <a:pt x="47540" y="65709"/>
                  </a:lnTo>
                  <a:lnTo>
                    <a:pt x="46617" y="65423"/>
                  </a:lnTo>
                  <a:lnTo>
                    <a:pt x="46169" y="65301"/>
                  </a:lnTo>
                  <a:lnTo>
                    <a:pt x="45720" y="65179"/>
                  </a:lnTo>
                  <a:lnTo>
                    <a:pt x="45272" y="65070"/>
                  </a:lnTo>
                  <a:lnTo>
                    <a:pt x="44838" y="64975"/>
                  </a:lnTo>
                  <a:lnTo>
                    <a:pt x="44403" y="64880"/>
                  </a:lnTo>
                  <a:lnTo>
                    <a:pt x="43982" y="64812"/>
                  </a:lnTo>
                  <a:lnTo>
                    <a:pt x="43575" y="64744"/>
                  </a:lnTo>
                  <a:lnTo>
                    <a:pt x="43168" y="64690"/>
                  </a:lnTo>
                  <a:lnTo>
                    <a:pt x="42760" y="64649"/>
                  </a:lnTo>
                  <a:lnTo>
                    <a:pt x="42380" y="64636"/>
                  </a:lnTo>
                  <a:lnTo>
                    <a:pt x="42000" y="64622"/>
                  </a:lnTo>
                  <a:lnTo>
                    <a:pt x="41633" y="64622"/>
                  </a:lnTo>
                  <a:lnTo>
                    <a:pt x="41267" y="64636"/>
                  </a:lnTo>
                  <a:lnTo>
                    <a:pt x="40913" y="64677"/>
                  </a:lnTo>
                  <a:lnTo>
                    <a:pt x="40588" y="64717"/>
                  </a:lnTo>
                  <a:lnTo>
                    <a:pt x="40262" y="64785"/>
                  </a:lnTo>
                  <a:lnTo>
                    <a:pt x="39949" y="64867"/>
                  </a:lnTo>
                  <a:lnTo>
                    <a:pt x="39651" y="64962"/>
                  </a:lnTo>
                  <a:lnTo>
                    <a:pt x="39365" y="65084"/>
                  </a:lnTo>
                  <a:lnTo>
                    <a:pt x="39094" y="65220"/>
                  </a:lnTo>
                  <a:lnTo>
                    <a:pt x="38836" y="65369"/>
                  </a:lnTo>
                  <a:lnTo>
                    <a:pt x="38591" y="65546"/>
                  </a:lnTo>
                  <a:lnTo>
                    <a:pt x="38591" y="65546"/>
                  </a:lnTo>
                  <a:lnTo>
                    <a:pt x="38347" y="65722"/>
                  </a:lnTo>
                  <a:lnTo>
                    <a:pt x="38143" y="65926"/>
                  </a:lnTo>
                  <a:lnTo>
                    <a:pt x="37940" y="66116"/>
                  </a:lnTo>
                  <a:lnTo>
                    <a:pt x="37777" y="66320"/>
                  </a:lnTo>
                  <a:lnTo>
                    <a:pt x="37614" y="66523"/>
                  </a:lnTo>
                  <a:lnTo>
                    <a:pt x="37492" y="66727"/>
                  </a:lnTo>
                  <a:lnTo>
                    <a:pt x="37369" y="66931"/>
                  </a:lnTo>
                  <a:lnTo>
                    <a:pt x="37288" y="67134"/>
                  </a:lnTo>
                  <a:lnTo>
                    <a:pt x="37220" y="67352"/>
                  </a:lnTo>
                  <a:lnTo>
                    <a:pt x="37166" y="67555"/>
                  </a:lnTo>
                  <a:lnTo>
                    <a:pt x="37139" y="67773"/>
                  </a:lnTo>
                  <a:lnTo>
                    <a:pt x="37125" y="67990"/>
                  </a:lnTo>
                  <a:lnTo>
                    <a:pt x="37139" y="68207"/>
                  </a:lnTo>
                  <a:lnTo>
                    <a:pt x="37166" y="68411"/>
                  </a:lnTo>
                  <a:lnTo>
                    <a:pt x="37220" y="68628"/>
                  </a:lnTo>
                  <a:lnTo>
                    <a:pt x="37302" y="68845"/>
                  </a:lnTo>
                  <a:lnTo>
                    <a:pt x="37383" y="69063"/>
                  </a:lnTo>
                  <a:lnTo>
                    <a:pt x="37505" y="69280"/>
                  </a:lnTo>
                  <a:lnTo>
                    <a:pt x="37641" y="69497"/>
                  </a:lnTo>
                  <a:lnTo>
                    <a:pt x="37790" y="69714"/>
                  </a:lnTo>
                  <a:lnTo>
                    <a:pt x="37967" y="69932"/>
                  </a:lnTo>
                  <a:lnTo>
                    <a:pt x="38157" y="70135"/>
                  </a:lnTo>
                  <a:lnTo>
                    <a:pt x="38374" y="70353"/>
                  </a:lnTo>
                  <a:lnTo>
                    <a:pt x="38605" y="70556"/>
                  </a:lnTo>
                  <a:lnTo>
                    <a:pt x="38863" y="70774"/>
                  </a:lnTo>
                  <a:lnTo>
                    <a:pt x="39135" y="70977"/>
                  </a:lnTo>
                  <a:lnTo>
                    <a:pt x="39433" y="71181"/>
                  </a:lnTo>
                  <a:lnTo>
                    <a:pt x="39746" y="71371"/>
                  </a:lnTo>
                  <a:lnTo>
                    <a:pt x="40072" y="71575"/>
                  </a:lnTo>
                  <a:lnTo>
                    <a:pt x="40438" y="71765"/>
                  </a:lnTo>
                  <a:lnTo>
                    <a:pt x="40805" y="71955"/>
                  </a:lnTo>
                  <a:lnTo>
                    <a:pt x="41199" y="72145"/>
                  </a:lnTo>
                  <a:lnTo>
                    <a:pt x="41620" y="72335"/>
                  </a:lnTo>
                  <a:lnTo>
                    <a:pt x="42054" y="72512"/>
                  </a:lnTo>
                  <a:lnTo>
                    <a:pt x="42502" y="72688"/>
                  </a:lnTo>
                  <a:lnTo>
                    <a:pt x="42977" y="72851"/>
                  </a:lnTo>
                  <a:lnTo>
                    <a:pt x="43480" y="73028"/>
                  </a:lnTo>
                  <a:lnTo>
                    <a:pt x="43982" y="73177"/>
                  </a:lnTo>
                  <a:lnTo>
                    <a:pt x="44525" y="73340"/>
                  </a:lnTo>
                  <a:lnTo>
                    <a:pt x="45069" y="73489"/>
                  </a:lnTo>
                  <a:lnTo>
                    <a:pt x="45653" y="73639"/>
                  </a:lnTo>
                  <a:lnTo>
                    <a:pt x="46236" y="73774"/>
                  </a:lnTo>
                  <a:lnTo>
                    <a:pt x="46847" y="73897"/>
                  </a:lnTo>
                  <a:lnTo>
                    <a:pt x="47486" y="74032"/>
                  </a:lnTo>
                  <a:lnTo>
                    <a:pt x="48137" y="74155"/>
                  </a:lnTo>
                  <a:lnTo>
                    <a:pt x="48816" y="74263"/>
                  </a:lnTo>
                  <a:lnTo>
                    <a:pt x="49495" y="74372"/>
                  </a:lnTo>
                  <a:lnTo>
                    <a:pt x="50215" y="74467"/>
                  </a:lnTo>
                  <a:lnTo>
                    <a:pt x="50948" y="74548"/>
                  </a:lnTo>
                  <a:lnTo>
                    <a:pt x="51695" y="74630"/>
                  </a:lnTo>
                  <a:lnTo>
                    <a:pt x="52456" y="74711"/>
                  </a:lnTo>
                  <a:lnTo>
                    <a:pt x="53257" y="74779"/>
                  </a:lnTo>
                  <a:lnTo>
                    <a:pt x="54058" y="74834"/>
                  </a:lnTo>
                  <a:lnTo>
                    <a:pt x="54886" y="74888"/>
                  </a:lnTo>
                  <a:lnTo>
                    <a:pt x="55728" y="74915"/>
                  </a:lnTo>
                  <a:lnTo>
                    <a:pt x="56597" y="74956"/>
                  </a:lnTo>
                  <a:lnTo>
                    <a:pt x="57480" y="74969"/>
                  </a:lnTo>
                  <a:lnTo>
                    <a:pt x="58390" y="74983"/>
                  </a:lnTo>
                  <a:lnTo>
                    <a:pt x="59313" y="74983"/>
                  </a:lnTo>
                  <a:lnTo>
                    <a:pt x="60263" y="74969"/>
                  </a:lnTo>
                  <a:lnTo>
                    <a:pt x="61228" y="74956"/>
                  </a:lnTo>
                  <a:lnTo>
                    <a:pt x="62205" y="74929"/>
                  </a:lnTo>
                  <a:lnTo>
                    <a:pt x="63210" y="74888"/>
                  </a:lnTo>
                  <a:lnTo>
                    <a:pt x="64228" y="74834"/>
                  </a:lnTo>
                  <a:lnTo>
                    <a:pt x="64228" y="74834"/>
                  </a:lnTo>
                  <a:lnTo>
                    <a:pt x="64731" y="76042"/>
                  </a:lnTo>
                  <a:lnTo>
                    <a:pt x="65220" y="77251"/>
                  </a:lnTo>
                  <a:lnTo>
                    <a:pt x="65695" y="78486"/>
                  </a:lnTo>
                  <a:lnTo>
                    <a:pt x="66170" y="79722"/>
                  </a:lnTo>
                  <a:lnTo>
                    <a:pt x="66618" y="80985"/>
                  </a:lnTo>
                  <a:lnTo>
                    <a:pt x="67053" y="82248"/>
                  </a:lnTo>
                  <a:lnTo>
                    <a:pt x="67487" y="83538"/>
                  </a:lnTo>
                  <a:lnTo>
                    <a:pt x="67895" y="84828"/>
                  </a:lnTo>
                  <a:lnTo>
                    <a:pt x="68289" y="86131"/>
                  </a:lnTo>
                  <a:lnTo>
                    <a:pt x="68669" y="87448"/>
                  </a:lnTo>
                  <a:lnTo>
                    <a:pt x="69035" y="88779"/>
                  </a:lnTo>
                  <a:lnTo>
                    <a:pt x="69388" y="90123"/>
                  </a:lnTo>
                  <a:lnTo>
                    <a:pt x="69728" y="91481"/>
                  </a:lnTo>
                  <a:lnTo>
                    <a:pt x="70054" y="92853"/>
                  </a:lnTo>
                  <a:lnTo>
                    <a:pt x="70353" y="94238"/>
                  </a:lnTo>
                  <a:lnTo>
                    <a:pt x="70638" y="95637"/>
                  </a:lnTo>
                  <a:lnTo>
                    <a:pt x="70638" y="95637"/>
                  </a:lnTo>
                  <a:lnTo>
                    <a:pt x="70624" y="95351"/>
                  </a:lnTo>
                  <a:lnTo>
                    <a:pt x="70570" y="94509"/>
                  </a:lnTo>
                  <a:lnTo>
                    <a:pt x="70502" y="93898"/>
                  </a:lnTo>
                  <a:lnTo>
                    <a:pt x="70420" y="93179"/>
                  </a:lnTo>
                  <a:lnTo>
                    <a:pt x="70325" y="92323"/>
                  </a:lnTo>
                  <a:lnTo>
                    <a:pt x="70190" y="91359"/>
                  </a:lnTo>
                  <a:lnTo>
                    <a:pt x="70027" y="90286"/>
                  </a:lnTo>
                  <a:lnTo>
                    <a:pt x="69823" y="89119"/>
                  </a:lnTo>
                  <a:lnTo>
                    <a:pt x="69592" y="87842"/>
                  </a:lnTo>
                  <a:lnTo>
                    <a:pt x="69307" y="86471"/>
                  </a:lnTo>
                  <a:lnTo>
                    <a:pt x="68981" y="85004"/>
                  </a:lnTo>
                  <a:lnTo>
                    <a:pt x="68614" y="83456"/>
                  </a:lnTo>
                  <a:lnTo>
                    <a:pt x="68180" y="81827"/>
                  </a:lnTo>
                  <a:lnTo>
                    <a:pt x="67949" y="80985"/>
                  </a:lnTo>
                  <a:lnTo>
                    <a:pt x="67705" y="80129"/>
                  </a:lnTo>
                  <a:lnTo>
                    <a:pt x="67705" y="80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1;p46">
              <a:extLst>
                <a:ext uri="{FF2B5EF4-FFF2-40B4-BE49-F238E27FC236}">
                  <a16:creationId xmlns:a16="http://schemas.microsoft.com/office/drawing/2014/main" id="{3AEBCEF6-90EF-259E-D65E-33A47023E7E2}"/>
                </a:ext>
              </a:extLst>
            </p:cNvPr>
            <p:cNvSpPr/>
            <p:nvPr/>
          </p:nvSpPr>
          <p:spPr>
            <a:xfrm>
              <a:off x="4973349" y="1448992"/>
              <a:ext cx="228825" cy="992300"/>
            </a:xfrm>
            <a:custGeom>
              <a:avLst/>
              <a:gdLst/>
              <a:ahLst/>
              <a:cxnLst/>
              <a:rect l="l" t="t" r="r" b="b"/>
              <a:pathLst>
                <a:path w="9153" h="39692" extrusionOk="0">
                  <a:moveTo>
                    <a:pt x="3096" y="1427"/>
                  </a:moveTo>
                  <a:lnTo>
                    <a:pt x="3096" y="1427"/>
                  </a:lnTo>
                  <a:lnTo>
                    <a:pt x="2933" y="1589"/>
                  </a:lnTo>
                  <a:lnTo>
                    <a:pt x="2784" y="1766"/>
                  </a:lnTo>
                  <a:lnTo>
                    <a:pt x="2635" y="1956"/>
                  </a:lnTo>
                  <a:lnTo>
                    <a:pt x="2485" y="2146"/>
                  </a:lnTo>
                  <a:lnTo>
                    <a:pt x="2350" y="2350"/>
                  </a:lnTo>
                  <a:lnTo>
                    <a:pt x="2214" y="2554"/>
                  </a:lnTo>
                  <a:lnTo>
                    <a:pt x="1956" y="2988"/>
                  </a:lnTo>
                  <a:lnTo>
                    <a:pt x="1711" y="3463"/>
                  </a:lnTo>
                  <a:lnTo>
                    <a:pt x="1494" y="3966"/>
                  </a:lnTo>
                  <a:lnTo>
                    <a:pt x="1290" y="4495"/>
                  </a:lnTo>
                  <a:lnTo>
                    <a:pt x="1100" y="5052"/>
                  </a:lnTo>
                  <a:lnTo>
                    <a:pt x="937" y="5636"/>
                  </a:lnTo>
                  <a:lnTo>
                    <a:pt x="774" y="6247"/>
                  </a:lnTo>
                  <a:lnTo>
                    <a:pt x="639" y="6872"/>
                  </a:lnTo>
                  <a:lnTo>
                    <a:pt x="516" y="7523"/>
                  </a:lnTo>
                  <a:lnTo>
                    <a:pt x="408" y="8202"/>
                  </a:lnTo>
                  <a:lnTo>
                    <a:pt x="313" y="8895"/>
                  </a:lnTo>
                  <a:lnTo>
                    <a:pt x="231" y="9601"/>
                  </a:lnTo>
                  <a:lnTo>
                    <a:pt x="163" y="10321"/>
                  </a:lnTo>
                  <a:lnTo>
                    <a:pt x="109" y="11068"/>
                  </a:lnTo>
                  <a:lnTo>
                    <a:pt x="68" y="11814"/>
                  </a:lnTo>
                  <a:lnTo>
                    <a:pt x="28" y="12588"/>
                  </a:lnTo>
                  <a:lnTo>
                    <a:pt x="14" y="13362"/>
                  </a:lnTo>
                  <a:lnTo>
                    <a:pt x="0" y="14164"/>
                  </a:lnTo>
                  <a:lnTo>
                    <a:pt x="0" y="14951"/>
                  </a:lnTo>
                  <a:lnTo>
                    <a:pt x="14" y="15766"/>
                  </a:lnTo>
                  <a:lnTo>
                    <a:pt x="28" y="16581"/>
                  </a:lnTo>
                  <a:lnTo>
                    <a:pt x="55" y="17395"/>
                  </a:lnTo>
                  <a:lnTo>
                    <a:pt x="95" y="18210"/>
                  </a:lnTo>
                  <a:lnTo>
                    <a:pt x="191" y="19867"/>
                  </a:lnTo>
                  <a:lnTo>
                    <a:pt x="313" y="21523"/>
                  </a:lnTo>
                  <a:lnTo>
                    <a:pt x="462" y="23153"/>
                  </a:lnTo>
                  <a:lnTo>
                    <a:pt x="639" y="24782"/>
                  </a:lnTo>
                  <a:lnTo>
                    <a:pt x="815" y="26371"/>
                  </a:lnTo>
                  <a:lnTo>
                    <a:pt x="1019" y="27919"/>
                  </a:lnTo>
                  <a:lnTo>
                    <a:pt x="1223" y="29413"/>
                  </a:lnTo>
                  <a:lnTo>
                    <a:pt x="1440" y="30852"/>
                  </a:lnTo>
                  <a:lnTo>
                    <a:pt x="1657" y="32210"/>
                  </a:lnTo>
                  <a:lnTo>
                    <a:pt x="1861" y="33500"/>
                  </a:lnTo>
                  <a:lnTo>
                    <a:pt x="2064" y="34695"/>
                  </a:lnTo>
                  <a:lnTo>
                    <a:pt x="2445" y="36759"/>
                  </a:lnTo>
                  <a:lnTo>
                    <a:pt x="2757" y="38334"/>
                  </a:lnTo>
                  <a:lnTo>
                    <a:pt x="2961" y="39339"/>
                  </a:lnTo>
                  <a:lnTo>
                    <a:pt x="3029" y="39692"/>
                  </a:lnTo>
                  <a:lnTo>
                    <a:pt x="3029" y="39692"/>
                  </a:lnTo>
                  <a:lnTo>
                    <a:pt x="3490" y="38293"/>
                  </a:lnTo>
                  <a:lnTo>
                    <a:pt x="3925" y="36908"/>
                  </a:lnTo>
                  <a:lnTo>
                    <a:pt x="4332" y="35537"/>
                  </a:lnTo>
                  <a:lnTo>
                    <a:pt x="4726" y="34206"/>
                  </a:lnTo>
                  <a:lnTo>
                    <a:pt x="5106" y="32889"/>
                  </a:lnTo>
                  <a:lnTo>
                    <a:pt x="5459" y="31599"/>
                  </a:lnTo>
                  <a:lnTo>
                    <a:pt x="5799" y="30336"/>
                  </a:lnTo>
                  <a:lnTo>
                    <a:pt x="6125" y="29100"/>
                  </a:lnTo>
                  <a:lnTo>
                    <a:pt x="6423" y="27878"/>
                  </a:lnTo>
                  <a:lnTo>
                    <a:pt x="6708" y="26683"/>
                  </a:lnTo>
                  <a:lnTo>
                    <a:pt x="6980" y="25516"/>
                  </a:lnTo>
                  <a:lnTo>
                    <a:pt x="7224" y="24375"/>
                  </a:lnTo>
                  <a:lnTo>
                    <a:pt x="7469" y="23261"/>
                  </a:lnTo>
                  <a:lnTo>
                    <a:pt x="7686" y="22162"/>
                  </a:lnTo>
                  <a:lnTo>
                    <a:pt x="7890" y="21102"/>
                  </a:lnTo>
                  <a:lnTo>
                    <a:pt x="8066" y="20057"/>
                  </a:lnTo>
                  <a:lnTo>
                    <a:pt x="8243" y="19038"/>
                  </a:lnTo>
                  <a:lnTo>
                    <a:pt x="8392" y="18047"/>
                  </a:lnTo>
                  <a:lnTo>
                    <a:pt x="8542" y="17083"/>
                  </a:lnTo>
                  <a:lnTo>
                    <a:pt x="8664" y="16146"/>
                  </a:lnTo>
                  <a:lnTo>
                    <a:pt x="8772" y="15223"/>
                  </a:lnTo>
                  <a:lnTo>
                    <a:pt x="8867" y="14340"/>
                  </a:lnTo>
                  <a:lnTo>
                    <a:pt x="8949" y="13471"/>
                  </a:lnTo>
                  <a:lnTo>
                    <a:pt x="9017" y="12629"/>
                  </a:lnTo>
                  <a:lnTo>
                    <a:pt x="9071" y="11828"/>
                  </a:lnTo>
                  <a:lnTo>
                    <a:pt x="9112" y="11040"/>
                  </a:lnTo>
                  <a:lnTo>
                    <a:pt x="9139" y="10280"/>
                  </a:lnTo>
                  <a:lnTo>
                    <a:pt x="9153" y="9547"/>
                  </a:lnTo>
                  <a:lnTo>
                    <a:pt x="9153" y="8841"/>
                  </a:lnTo>
                  <a:lnTo>
                    <a:pt x="9139" y="8162"/>
                  </a:lnTo>
                  <a:lnTo>
                    <a:pt x="9112" y="7496"/>
                  </a:lnTo>
                  <a:lnTo>
                    <a:pt x="9085" y="6872"/>
                  </a:lnTo>
                  <a:lnTo>
                    <a:pt x="9030" y="6274"/>
                  </a:lnTo>
                  <a:lnTo>
                    <a:pt x="8976" y="5704"/>
                  </a:lnTo>
                  <a:lnTo>
                    <a:pt x="8908" y="5147"/>
                  </a:lnTo>
                  <a:lnTo>
                    <a:pt x="8827" y="4631"/>
                  </a:lnTo>
                  <a:lnTo>
                    <a:pt x="8732" y="4142"/>
                  </a:lnTo>
                  <a:lnTo>
                    <a:pt x="8623" y="3681"/>
                  </a:lnTo>
                  <a:lnTo>
                    <a:pt x="8514" y="3233"/>
                  </a:lnTo>
                  <a:lnTo>
                    <a:pt x="8392" y="2825"/>
                  </a:lnTo>
                  <a:lnTo>
                    <a:pt x="8256" y="2445"/>
                  </a:lnTo>
                  <a:lnTo>
                    <a:pt x="8121" y="2092"/>
                  </a:lnTo>
                  <a:lnTo>
                    <a:pt x="7971" y="1752"/>
                  </a:lnTo>
                  <a:lnTo>
                    <a:pt x="7808" y="1454"/>
                  </a:lnTo>
                  <a:lnTo>
                    <a:pt x="7645" y="1182"/>
                  </a:lnTo>
                  <a:lnTo>
                    <a:pt x="7455" y="938"/>
                  </a:lnTo>
                  <a:lnTo>
                    <a:pt x="7279" y="720"/>
                  </a:lnTo>
                  <a:lnTo>
                    <a:pt x="7089" y="530"/>
                  </a:lnTo>
                  <a:lnTo>
                    <a:pt x="6885" y="381"/>
                  </a:lnTo>
                  <a:lnTo>
                    <a:pt x="6668" y="245"/>
                  </a:lnTo>
                  <a:lnTo>
                    <a:pt x="6450" y="137"/>
                  </a:lnTo>
                  <a:lnTo>
                    <a:pt x="6233" y="69"/>
                  </a:lnTo>
                  <a:lnTo>
                    <a:pt x="6002" y="14"/>
                  </a:lnTo>
                  <a:lnTo>
                    <a:pt x="5771" y="1"/>
                  </a:lnTo>
                  <a:lnTo>
                    <a:pt x="5527" y="14"/>
                  </a:lnTo>
                  <a:lnTo>
                    <a:pt x="5269" y="55"/>
                  </a:lnTo>
                  <a:lnTo>
                    <a:pt x="5025" y="123"/>
                  </a:lnTo>
                  <a:lnTo>
                    <a:pt x="4767" y="218"/>
                  </a:lnTo>
                  <a:lnTo>
                    <a:pt x="4495" y="340"/>
                  </a:lnTo>
                  <a:lnTo>
                    <a:pt x="4223" y="503"/>
                  </a:lnTo>
                  <a:lnTo>
                    <a:pt x="3952" y="693"/>
                  </a:lnTo>
                  <a:lnTo>
                    <a:pt x="3667" y="911"/>
                  </a:lnTo>
                  <a:lnTo>
                    <a:pt x="3382" y="1155"/>
                  </a:lnTo>
                  <a:lnTo>
                    <a:pt x="3096" y="1427"/>
                  </a:lnTo>
                  <a:lnTo>
                    <a:pt x="3096" y="14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2;p46">
              <a:extLst>
                <a:ext uri="{FF2B5EF4-FFF2-40B4-BE49-F238E27FC236}">
                  <a16:creationId xmlns:a16="http://schemas.microsoft.com/office/drawing/2014/main" id="{84351368-96CC-E53E-48DD-DCA298085ABC}"/>
                </a:ext>
              </a:extLst>
            </p:cNvPr>
            <p:cNvSpPr/>
            <p:nvPr/>
          </p:nvSpPr>
          <p:spPr>
            <a:xfrm>
              <a:off x="4335474" y="1268742"/>
              <a:ext cx="1986625" cy="2390600"/>
            </a:xfrm>
            <a:custGeom>
              <a:avLst/>
              <a:gdLst/>
              <a:ahLst/>
              <a:cxnLst/>
              <a:rect l="l" t="t" r="r" b="b"/>
              <a:pathLst>
                <a:path w="79465" h="95624" extrusionOk="0">
                  <a:moveTo>
                    <a:pt x="46603" y="31599"/>
                  </a:moveTo>
                  <a:lnTo>
                    <a:pt x="46603" y="31599"/>
                  </a:lnTo>
                  <a:lnTo>
                    <a:pt x="48070" y="30960"/>
                  </a:lnTo>
                  <a:lnTo>
                    <a:pt x="49523" y="30336"/>
                  </a:lnTo>
                  <a:lnTo>
                    <a:pt x="50922" y="29711"/>
                  </a:lnTo>
                  <a:lnTo>
                    <a:pt x="52279" y="29100"/>
                  </a:lnTo>
                  <a:lnTo>
                    <a:pt x="53610" y="28489"/>
                  </a:lnTo>
                  <a:lnTo>
                    <a:pt x="54900" y="27878"/>
                  </a:lnTo>
                  <a:lnTo>
                    <a:pt x="56149" y="27280"/>
                  </a:lnTo>
                  <a:lnTo>
                    <a:pt x="57372" y="26683"/>
                  </a:lnTo>
                  <a:lnTo>
                    <a:pt x="58553" y="26099"/>
                  </a:lnTo>
                  <a:lnTo>
                    <a:pt x="59693" y="25529"/>
                  </a:lnTo>
                  <a:lnTo>
                    <a:pt x="60807" y="24958"/>
                  </a:lnTo>
                  <a:lnTo>
                    <a:pt x="61880" y="24388"/>
                  </a:lnTo>
                  <a:lnTo>
                    <a:pt x="62925" y="23831"/>
                  </a:lnTo>
                  <a:lnTo>
                    <a:pt x="63930" y="23275"/>
                  </a:lnTo>
                  <a:lnTo>
                    <a:pt x="64894" y="22731"/>
                  </a:lnTo>
                  <a:lnTo>
                    <a:pt x="65831" y="22202"/>
                  </a:lnTo>
                  <a:lnTo>
                    <a:pt x="66727" y="21672"/>
                  </a:lnTo>
                  <a:lnTo>
                    <a:pt x="67596" y="21143"/>
                  </a:lnTo>
                  <a:lnTo>
                    <a:pt x="68438" y="20627"/>
                  </a:lnTo>
                  <a:lnTo>
                    <a:pt x="69239" y="20111"/>
                  </a:lnTo>
                  <a:lnTo>
                    <a:pt x="70013" y="19608"/>
                  </a:lnTo>
                  <a:lnTo>
                    <a:pt x="70747" y="19119"/>
                  </a:lnTo>
                  <a:lnTo>
                    <a:pt x="71453" y="18631"/>
                  </a:lnTo>
                  <a:lnTo>
                    <a:pt x="72118" y="18155"/>
                  </a:lnTo>
                  <a:lnTo>
                    <a:pt x="72770" y="17680"/>
                  </a:lnTo>
                  <a:lnTo>
                    <a:pt x="73367" y="17205"/>
                  </a:lnTo>
                  <a:lnTo>
                    <a:pt x="73951" y="16757"/>
                  </a:lnTo>
                  <a:lnTo>
                    <a:pt x="74494" y="16295"/>
                  </a:lnTo>
                  <a:lnTo>
                    <a:pt x="75024" y="15861"/>
                  </a:lnTo>
                  <a:lnTo>
                    <a:pt x="75499" y="15412"/>
                  </a:lnTo>
                  <a:lnTo>
                    <a:pt x="75961" y="14991"/>
                  </a:lnTo>
                  <a:lnTo>
                    <a:pt x="76396" y="14571"/>
                  </a:lnTo>
                  <a:lnTo>
                    <a:pt x="76789" y="14150"/>
                  </a:lnTo>
                  <a:lnTo>
                    <a:pt x="77156" y="13742"/>
                  </a:lnTo>
                  <a:lnTo>
                    <a:pt x="77495" y="13348"/>
                  </a:lnTo>
                  <a:lnTo>
                    <a:pt x="77808" y="12955"/>
                  </a:lnTo>
                  <a:lnTo>
                    <a:pt x="78093" y="12574"/>
                  </a:lnTo>
                  <a:lnTo>
                    <a:pt x="78351" y="12194"/>
                  </a:lnTo>
                  <a:lnTo>
                    <a:pt x="78582" y="11828"/>
                  </a:lnTo>
                  <a:lnTo>
                    <a:pt x="78785" y="11461"/>
                  </a:lnTo>
                  <a:lnTo>
                    <a:pt x="78962" y="11108"/>
                  </a:lnTo>
                  <a:lnTo>
                    <a:pt x="79111" y="10768"/>
                  </a:lnTo>
                  <a:lnTo>
                    <a:pt x="79234" y="10429"/>
                  </a:lnTo>
                  <a:lnTo>
                    <a:pt x="79329" y="10103"/>
                  </a:lnTo>
                  <a:lnTo>
                    <a:pt x="79396" y="9791"/>
                  </a:lnTo>
                  <a:lnTo>
                    <a:pt x="79437" y="9478"/>
                  </a:lnTo>
                  <a:lnTo>
                    <a:pt x="79464" y="9166"/>
                  </a:lnTo>
                  <a:lnTo>
                    <a:pt x="79451" y="8867"/>
                  </a:lnTo>
                  <a:lnTo>
                    <a:pt x="79424" y="8582"/>
                  </a:lnTo>
                  <a:lnTo>
                    <a:pt x="79369" y="8311"/>
                  </a:lnTo>
                  <a:lnTo>
                    <a:pt x="79288" y="8039"/>
                  </a:lnTo>
                  <a:lnTo>
                    <a:pt x="79193" y="7767"/>
                  </a:lnTo>
                  <a:lnTo>
                    <a:pt x="79057" y="7523"/>
                  </a:lnTo>
                  <a:lnTo>
                    <a:pt x="78908" y="7279"/>
                  </a:lnTo>
                  <a:lnTo>
                    <a:pt x="78745" y="7034"/>
                  </a:lnTo>
                  <a:lnTo>
                    <a:pt x="78541" y="6803"/>
                  </a:lnTo>
                  <a:lnTo>
                    <a:pt x="78324" y="6586"/>
                  </a:lnTo>
                  <a:lnTo>
                    <a:pt x="78093" y="6382"/>
                  </a:lnTo>
                  <a:lnTo>
                    <a:pt x="77821" y="6179"/>
                  </a:lnTo>
                  <a:lnTo>
                    <a:pt x="77550" y="5975"/>
                  </a:lnTo>
                  <a:lnTo>
                    <a:pt x="77237" y="5799"/>
                  </a:lnTo>
                  <a:lnTo>
                    <a:pt x="76912" y="5622"/>
                  </a:lnTo>
                  <a:lnTo>
                    <a:pt x="76572" y="5445"/>
                  </a:lnTo>
                  <a:lnTo>
                    <a:pt x="76205" y="5296"/>
                  </a:lnTo>
                  <a:lnTo>
                    <a:pt x="76205" y="5296"/>
                  </a:lnTo>
                  <a:lnTo>
                    <a:pt x="76002" y="5215"/>
                  </a:lnTo>
                  <a:lnTo>
                    <a:pt x="75812" y="5147"/>
                  </a:lnTo>
                  <a:lnTo>
                    <a:pt x="75608" y="5092"/>
                  </a:lnTo>
                  <a:lnTo>
                    <a:pt x="75404" y="5038"/>
                  </a:lnTo>
                  <a:lnTo>
                    <a:pt x="75201" y="4997"/>
                  </a:lnTo>
                  <a:lnTo>
                    <a:pt x="74983" y="4970"/>
                  </a:lnTo>
                  <a:lnTo>
                    <a:pt x="74766" y="4943"/>
                  </a:lnTo>
                  <a:lnTo>
                    <a:pt x="74562" y="4929"/>
                  </a:lnTo>
                  <a:lnTo>
                    <a:pt x="74114" y="4916"/>
                  </a:lnTo>
                  <a:lnTo>
                    <a:pt x="73666" y="4943"/>
                  </a:lnTo>
                  <a:lnTo>
                    <a:pt x="73218" y="4997"/>
                  </a:lnTo>
                  <a:lnTo>
                    <a:pt x="72743" y="5079"/>
                  </a:lnTo>
                  <a:lnTo>
                    <a:pt x="72268" y="5187"/>
                  </a:lnTo>
                  <a:lnTo>
                    <a:pt x="71792" y="5337"/>
                  </a:lnTo>
                  <a:lnTo>
                    <a:pt x="71290" y="5500"/>
                  </a:lnTo>
                  <a:lnTo>
                    <a:pt x="70801" y="5690"/>
                  </a:lnTo>
                  <a:lnTo>
                    <a:pt x="70285" y="5907"/>
                  </a:lnTo>
                  <a:lnTo>
                    <a:pt x="69783" y="6152"/>
                  </a:lnTo>
                  <a:lnTo>
                    <a:pt x="69267" y="6410"/>
                  </a:lnTo>
                  <a:lnTo>
                    <a:pt x="68737" y="6708"/>
                  </a:lnTo>
                  <a:lnTo>
                    <a:pt x="68207" y="7021"/>
                  </a:lnTo>
                  <a:lnTo>
                    <a:pt x="67678" y="7347"/>
                  </a:lnTo>
                  <a:lnTo>
                    <a:pt x="67135" y="7700"/>
                  </a:lnTo>
                  <a:lnTo>
                    <a:pt x="66592" y="8066"/>
                  </a:lnTo>
                  <a:lnTo>
                    <a:pt x="66048" y="8446"/>
                  </a:lnTo>
                  <a:lnTo>
                    <a:pt x="65505" y="8854"/>
                  </a:lnTo>
                  <a:lnTo>
                    <a:pt x="64962" y="9275"/>
                  </a:lnTo>
                  <a:lnTo>
                    <a:pt x="64405" y="9723"/>
                  </a:lnTo>
                  <a:lnTo>
                    <a:pt x="63849" y="10171"/>
                  </a:lnTo>
                  <a:lnTo>
                    <a:pt x="63292" y="10633"/>
                  </a:lnTo>
                  <a:lnTo>
                    <a:pt x="62735" y="11121"/>
                  </a:lnTo>
                  <a:lnTo>
                    <a:pt x="62192" y="11610"/>
                  </a:lnTo>
                  <a:lnTo>
                    <a:pt x="61635" y="12113"/>
                  </a:lnTo>
                  <a:lnTo>
                    <a:pt x="61079" y="12629"/>
                  </a:lnTo>
                  <a:lnTo>
                    <a:pt x="59965" y="13674"/>
                  </a:lnTo>
                  <a:lnTo>
                    <a:pt x="58879" y="14761"/>
                  </a:lnTo>
                  <a:lnTo>
                    <a:pt x="57792" y="15874"/>
                  </a:lnTo>
                  <a:lnTo>
                    <a:pt x="56720" y="17015"/>
                  </a:lnTo>
                  <a:lnTo>
                    <a:pt x="55661" y="18155"/>
                  </a:lnTo>
                  <a:lnTo>
                    <a:pt x="54642" y="19296"/>
                  </a:lnTo>
                  <a:lnTo>
                    <a:pt x="53637" y="20437"/>
                  </a:lnTo>
                  <a:lnTo>
                    <a:pt x="52660" y="21564"/>
                  </a:lnTo>
                  <a:lnTo>
                    <a:pt x="51709" y="22691"/>
                  </a:lnTo>
                  <a:lnTo>
                    <a:pt x="50813" y="23777"/>
                  </a:lnTo>
                  <a:lnTo>
                    <a:pt x="49944" y="24836"/>
                  </a:lnTo>
                  <a:lnTo>
                    <a:pt x="49116" y="25868"/>
                  </a:lnTo>
                  <a:lnTo>
                    <a:pt x="48342" y="26846"/>
                  </a:lnTo>
                  <a:lnTo>
                    <a:pt x="46943" y="28638"/>
                  </a:lnTo>
                  <a:lnTo>
                    <a:pt x="45775" y="30186"/>
                  </a:lnTo>
                  <a:lnTo>
                    <a:pt x="45775" y="30186"/>
                  </a:lnTo>
                  <a:lnTo>
                    <a:pt x="44988" y="30811"/>
                  </a:lnTo>
                  <a:lnTo>
                    <a:pt x="44214" y="31449"/>
                  </a:lnTo>
                  <a:lnTo>
                    <a:pt x="43440" y="32087"/>
                  </a:lnTo>
                  <a:lnTo>
                    <a:pt x="42679" y="32739"/>
                  </a:lnTo>
                  <a:lnTo>
                    <a:pt x="42679" y="32739"/>
                  </a:lnTo>
                  <a:lnTo>
                    <a:pt x="43304" y="31626"/>
                  </a:lnTo>
                  <a:lnTo>
                    <a:pt x="43901" y="30539"/>
                  </a:lnTo>
                  <a:lnTo>
                    <a:pt x="44485" y="29467"/>
                  </a:lnTo>
                  <a:lnTo>
                    <a:pt x="45055" y="28407"/>
                  </a:lnTo>
                  <a:lnTo>
                    <a:pt x="45585" y="27375"/>
                  </a:lnTo>
                  <a:lnTo>
                    <a:pt x="46115" y="26357"/>
                  </a:lnTo>
                  <a:lnTo>
                    <a:pt x="46617" y="25352"/>
                  </a:lnTo>
                  <a:lnTo>
                    <a:pt x="47092" y="24361"/>
                  </a:lnTo>
                  <a:lnTo>
                    <a:pt x="47554" y="23397"/>
                  </a:lnTo>
                  <a:lnTo>
                    <a:pt x="48002" y="22446"/>
                  </a:lnTo>
                  <a:lnTo>
                    <a:pt x="48423" y="21509"/>
                  </a:lnTo>
                  <a:lnTo>
                    <a:pt x="48830" y="20600"/>
                  </a:lnTo>
                  <a:lnTo>
                    <a:pt x="49224" y="19703"/>
                  </a:lnTo>
                  <a:lnTo>
                    <a:pt x="49591" y="18821"/>
                  </a:lnTo>
                  <a:lnTo>
                    <a:pt x="49944" y="17965"/>
                  </a:lnTo>
                  <a:lnTo>
                    <a:pt x="50283" y="17123"/>
                  </a:lnTo>
                  <a:lnTo>
                    <a:pt x="50596" y="16295"/>
                  </a:lnTo>
                  <a:lnTo>
                    <a:pt x="50894" y="15494"/>
                  </a:lnTo>
                  <a:lnTo>
                    <a:pt x="51166" y="14706"/>
                  </a:lnTo>
                  <a:lnTo>
                    <a:pt x="51438" y="13946"/>
                  </a:lnTo>
                  <a:lnTo>
                    <a:pt x="51682" y="13199"/>
                  </a:lnTo>
                  <a:lnTo>
                    <a:pt x="51913" y="12466"/>
                  </a:lnTo>
                  <a:lnTo>
                    <a:pt x="52116" y="11760"/>
                  </a:lnTo>
                  <a:lnTo>
                    <a:pt x="52320" y="11067"/>
                  </a:lnTo>
                  <a:lnTo>
                    <a:pt x="52497" y="10402"/>
                  </a:lnTo>
                  <a:lnTo>
                    <a:pt x="52660" y="9750"/>
                  </a:lnTo>
                  <a:lnTo>
                    <a:pt x="52809" y="9125"/>
                  </a:lnTo>
                  <a:lnTo>
                    <a:pt x="52931" y="8514"/>
                  </a:lnTo>
                  <a:lnTo>
                    <a:pt x="53053" y="7917"/>
                  </a:lnTo>
                  <a:lnTo>
                    <a:pt x="53148" y="7347"/>
                  </a:lnTo>
                  <a:lnTo>
                    <a:pt x="53244" y="6803"/>
                  </a:lnTo>
                  <a:lnTo>
                    <a:pt x="53311" y="6274"/>
                  </a:lnTo>
                  <a:lnTo>
                    <a:pt x="53366" y="5758"/>
                  </a:lnTo>
                  <a:lnTo>
                    <a:pt x="53406" y="5269"/>
                  </a:lnTo>
                  <a:lnTo>
                    <a:pt x="53420" y="4807"/>
                  </a:lnTo>
                  <a:lnTo>
                    <a:pt x="53434" y="4359"/>
                  </a:lnTo>
                  <a:lnTo>
                    <a:pt x="53434" y="3938"/>
                  </a:lnTo>
                  <a:lnTo>
                    <a:pt x="53420" y="3531"/>
                  </a:lnTo>
                  <a:lnTo>
                    <a:pt x="53379" y="3151"/>
                  </a:lnTo>
                  <a:lnTo>
                    <a:pt x="53339" y="2784"/>
                  </a:lnTo>
                  <a:lnTo>
                    <a:pt x="53284" y="2445"/>
                  </a:lnTo>
                  <a:lnTo>
                    <a:pt x="53203" y="2119"/>
                  </a:lnTo>
                  <a:lnTo>
                    <a:pt x="53121" y="1820"/>
                  </a:lnTo>
                  <a:lnTo>
                    <a:pt x="53026" y="1548"/>
                  </a:lnTo>
                  <a:lnTo>
                    <a:pt x="52918" y="1304"/>
                  </a:lnTo>
                  <a:lnTo>
                    <a:pt x="52782" y="1073"/>
                  </a:lnTo>
                  <a:lnTo>
                    <a:pt x="52646" y="856"/>
                  </a:lnTo>
                  <a:lnTo>
                    <a:pt x="52497" y="666"/>
                  </a:lnTo>
                  <a:lnTo>
                    <a:pt x="52347" y="503"/>
                  </a:lnTo>
                  <a:lnTo>
                    <a:pt x="52171" y="367"/>
                  </a:lnTo>
                  <a:lnTo>
                    <a:pt x="51981" y="245"/>
                  </a:lnTo>
                  <a:lnTo>
                    <a:pt x="51791" y="150"/>
                  </a:lnTo>
                  <a:lnTo>
                    <a:pt x="51587" y="82"/>
                  </a:lnTo>
                  <a:lnTo>
                    <a:pt x="51356" y="28"/>
                  </a:lnTo>
                  <a:lnTo>
                    <a:pt x="51139" y="0"/>
                  </a:lnTo>
                  <a:lnTo>
                    <a:pt x="50894" y="0"/>
                  </a:lnTo>
                  <a:lnTo>
                    <a:pt x="50636" y="14"/>
                  </a:lnTo>
                  <a:lnTo>
                    <a:pt x="50378" y="55"/>
                  </a:lnTo>
                  <a:lnTo>
                    <a:pt x="50107" y="123"/>
                  </a:lnTo>
                  <a:lnTo>
                    <a:pt x="49822" y="218"/>
                  </a:lnTo>
                  <a:lnTo>
                    <a:pt x="49536" y="340"/>
                  </a:lnTo>
                  <a:lnTo>
                    <a:pt x="49224" y="476"/>
                  </a:lnTo>
                  <a:lnTo>
                    <a:pt x="48912" y="639"/>
                  </a:lnTo>
                  <a:lnTo>
                    <a:pt x="48600" y="829"/>
                  </a:lnTo>
                  <a:lnTo>
                    <a:pt x="48600" y="829"/>
                  </a:lnTo>
                  <a:lnTo>
                    <a:pt x="48274" y="1032"/>
                  </a:lnTo>
                  <a:lnTo>
                    <a:pt x="47961" y="1277"/>
                  </a:lnTo>
                  <a:lnTo>
                    <a:pt x="47663" y="1535"/>
                  </a:lnTo>
                  <a:lnTo>
                    <a:pt x="47364" y="1820"/>
                  </a:lnTo>
                  <a:lnTo>
                    <a:pt x="47065" y="2132"/>
                  </a:lnTo>
                  <a:lnTo>
                    <a:pt x="46794" y="2472"/>
                  </a:lnTo>
                  <a:lnTo>
                    <a:pt x="46508" y="2825"/>
                  </a:lnTo>
                  <a:lnTo>
                    <a:pt x="46250" y="3205"/>
                  </a:lnTo>
                  <a:lnTo>
                    <a:pt x="45979" y="3599"/>
                  </a:lnTo>
                  <a:lnTo>
                    <a:pt x="45721" y="4020"/>
                  </a:lnTo>
                  <a:lnTo>
                    <a:pt x="45476" y="4468"/>
                  </a:lnTo>
                  <a:lnTo>
                    <a:pt x="45232" y="4916"/>
                  </a:lnTo>
                  <a:lnTo>
                    <a:pt x="45001" y="5391"/>
                  </a:lnTo>
                  <a:lnTo>
                    <a:pt x="44770" y="5894"/>
                  </a:lnTo>
                  <a:lnTo>
                    <a:pt x="44553" y="6396"/>
                  </a:lnTo>
                  <a:lnTo>
                    <a:pt x="44336" y="6926"/>
                  </a:lnTo>
                  <a:lnTo>
                    <a:pt x="44132" y="7469"/>
                  </a:lnTo>
                  <a:lnTo>
                    <a:pt x="43928" y="8012"/>
                  </a:lnTo>
                  <a:lnTo>
                    <a:pt x="43725" y="8582"/>
                  </a:lnTo>
                  <a:lnTo>
                    <a:pt x="43535" y="9166"/>
                  </a:lnTo>
                  <a:lnTo>
                    <a:pt x="43345" y="9750"/>
                  </a:lnTo>
                  <a:lnTo>
                    <a:pt x="43168" y="10361"/>
                  </a:lnTo>
                  <a:lnTo>
                    <a:pt x="42829" y="11583"/>
                  </a:lnTo>
                  <a:lnTo>
                    <a:pt x="42503" y="12860"/>
                  </a:lnTo>
                  <a:lnTo>
                    <a:pt x="42204" y="14150"/>
                  </a:lnTo>
                  <a:lnTo>
                    <a:pt x="41932" y="15467"/>
                  </a:lnTo>
                  <a:lnTo>
                    <a:pt x="41674" y="16811"/>
                  </a:lnTo>
                  <a:lnTo>
                    <a:pt x="41430" y="18155"/>
                  </a:lnTo>
                  <a:lnTo>
                    <a:pt x="41213" y="19500"/>
                  </a:lnTo>
                  <a:lnTo>
                    <a:pt x="41009" y="20858"/>
                  </a:lnTo>
                  <a:lnTo>
                    <a:pt x="40819" y="22188"/>
                  </a:lnTo>
                  <a:lnTo>
                    <a:pt x="40642" y="23519"/>
                  </a:lnTo>
                  <a:lnTo>
                    <a:pt x="40493" y="24823"/>
                  </a:lnTo>
                  <a:lnTo>
                    <a:pt x="40344" y="26113"/>
                  </a:lnTo>
                  <a:lnTo>
                    <a:pt x="40221" y="27362"/>
                  </a:lnTo>
                  <a:lnTo>
                    <a:pt x="40113" y="28570"/>
                  </a:lnTo>
                  <a:lnTo>
                    <a:pt x="40018" y="29725"/>
                  </a:lnTo>
                  <a:lnTo>
                    <a:pt x="39841" y="31897"/>
                  </a:lnTo>
                  <a:lnTo>
                    <a:pt x="39719" y="33825"/>
                  </a:lnTo>
                  <a:lnTo>
                    <a:pt x="39637" y="35441"/>
                  </a:lnTo>
                  <a:lnTo>
                    <a:pt x="39637" y="35441"/>
                  </a:lnTo>
                  <a:lnTo>
                    <a:pt x="38823" y="36202"/>
                  </a:lnTo>
                  <a:lnTo>
                    <a:pt x="38022" y="36976"/>
                  </a:lnTo>
                  <a:lnTo>
                    <a:pt x="37234" y="37736"/>
                  </a:lnTo>
                  <a:lnTo>
                    <a:pt x="36474" y="38497"/>
                  </a:lnTo>
                  <a:lnTo>
                    <a:pt x="35713" y="39271"/>
                  </a:lnTo>
                  <a:lnTo>
                    <a:pt x="34966" y="40045"/>
                  </a:lnTo>
                  <a:lnTo>
                    <a:pt x="34247" y="40819"/>
                  </a:lnTo>
                  <a:lnTo>
                    <a:pt x="33527" y="41593"/>
                  </a:lnTo>
                  <a:lnTo>
                    <a:pt x="32821" y="42367"/>
                  </a:lnTo>
                  <a:lnTo>
                    <a:pt x="32142" y="43141"/>
                  </a:lnTo>
                  <a:lnTo>
                    <a:pt x="31463" y="43928"/>
                  </a:lnTo>
                  <a:lnTo>
                    <a:pt x="30798" y="44702"/>
                  </a:lnTo>
                  <a:lnTo>
                    <a:pt x="30146" y="45476"/>
                  </a:lnTo>
                  <a:lnTo>
                    <a:pt x="29521" y="46264"/>
                  </a:lnTo>
                  <a:lnTo>
                    <a:pt x="28897" y="47038"/>
                  </a:lnTo>
                  <a:lnTo>
                    <a:pt x="28286" y="47825"/>
                  </a:lnTo>
                  <a:lnTo>
                    <a:pt x="27688" y="48599"/>
                  </a:lnTo>
                  <a:lnTo>
                    <a:pt x="27104" y="49387"/>
                  </a:lnTo>
                  <a:lnTo>
                    <a:pt x="26520" y="50161"/>
                  </a:lnTo>
                  <a:lnTo>
                    <a:pt x="25964" y="50935"/>
                  </a:lnTo>
                  <a:lnTo>
                    <a:pt x="25407" y="51722"/>
                  </a:lnTo>
                  <a:lnTo>
                    <a:pt x="24877" y="52496"/>
                  </a:lnTo>
                  <a:lnTo>
                    <a:pt x="24348" y="53270"/>
                  </a:lnTo>
                  <a:lnTo>
                    <a:pt x="23832" y="54044"/>
                  </a:lnTo>
                  <a:lnTo>
                    <a:pt x="23329" y="54818"/>
                  </a:lnTo>
                  <a:lnTo>
                    <a:pt x="22840" y="55592"/>
                  </a:lnTo>
                  <a:lnTo>
                    <a:pt x="22365" y="56353"/>
                  </a:lnTo>
                  <a:lnTo>
                    <a:pt x="21890" y="57127"/>
                  </a:lnTo>
                  <a:lnTo>
                    <a:pt x="20980" y="58648"/>
                  </a:lnTo>
                  <a:lnTo>
                    <a:pt x="20125" y="60169"/>
                  </a:lnTo>
                  <a:lnTo>
                    <a:pt x="20125" y="60169"/>
                  </a:lnTo>
                  <a:lnTo>
                    <a:pt x="20220" y="59014"/>
                  </a:lnTo>
                  <a:lnTo>
                    <a:pt x="20315" y="57901"/>
                  </a:lnTo>
                  <a:lnTo>
                    <a:pt x="20396" y="56787"/>
                  </a:lnTo>
                  <a:lnTo>
                    <a:pt x="20464" y="55715"/>
                  </a:lnTo>
                  <a:lnTo>
                    <a:pt x="20518" y="54656"/>
                  </a:lnTo>
                  <a:lnTo>
                    <a:pt x="20573" y="53610"/>
                  </a:lnTo>
                  <a:lnTo>
                    <a:pt x="20600" y="52592"/>
                  </a:lnTo>
                  <a:lnTo>
                    <a:pt x="20641" y="51600"/>
                  </a:lnTo>
                  <a:lnTo>
                    <a:pt x="20654" y="50623"/>
                  </a:lnTo>
                  <a:lnTo>
                    <a:pt x="20668" y="49672"/>
                  </a:lnTo>
                  <a:lnTo>
                    <a:pt x="20668" y="48749"/>
                  </a:lnTo>
                  <a:lnTo>
                    <a:pt x="20654" y="47839"/>
                  </a:lnTo>
                  <a:lnTo>
                    <a:pt x="20641" y="46943"/>
                  </a:lnTo>
                  <a:lnTo>
                    <a:pt x="20613" y="46087"/>
                  </a:lnTo>
                  <a:lnTo>
                    <a:pt x="20573" y="45245"/>
                  </a:lnTo>
                  <a:lnTo>
                    <a:pt x="20532" y="44417"/>
                  </a:lnTo>
                  <a:lnTo>
                    <a:pt x="20491" y="43616"/>
                  </a:lnTo>
                  <a:lnTo>
                    <a:pt x="20423" y="42842"/>
                  </a:lnTo>
                  <a:lnTo>
                    <a:pt x="20355" y="42095"/>
                  </a:lnTo>
                  <a:lnTo>
                    <a:pt x="20288" y="41362"/>
                  </a:lnTo>
                  <a:lnTo>
                    <a:pt x="20206" y="40642"/>
                  </a:lnTo>
                  <a:lnTo>
                    <a:pt x="20125" y="39963"/>
                  </a:lnTo>
                  <a:lnTo>
                    <a:pt x="20030" y="39298"/>
                  </a:lnTo>
                  <a:lnTo>
                    <a:pt x="19921" y="38646"/>
                  </a:lnTo>
                  <a:lnTo>
                    <a:pt x="19812" y="38035"/>
                  </a:lnTo>
                  <a:lnTo>
                    <a:pt x="19704" y="37424"/>
                  </a:lnTo>
                  <a:lnTo>
                    <a:pt x="19581" y="36854"/>
                  </a:lnTo>
                  <a:lnTo>
                    <a:pt x="19459" y="36297"/>
                  </a:lnTo>
                  <a:lnTo>
                    <a:pt x="19337" y="35767"/>
                  </a:lnTo>
                  <a:lnTo>
                    <a:pt x="19201" y="35251"/>
                  </a:lnTo>
                  <a:lnTo>
                    <a:pt x="19052" y="34776"/>
                  </a:lnTo>
                  <a:lnTo>
                    <a:pt x="18903" y="34301"/>
                  </a:lnTo>
                  <a:lnTo>
                    <a:pt x="18753" y="33866"/>
                  </a:lnTo>
                  <a:lnTo>
                    <a:pt x="18604" y="33445"/>
                  </a:lnTo>
                  <a:lnTo>
                    <a:pt x="18441" y="33051"/>
                  </a:lnTo>
                  <a:lnTo>
                    <a:pt x="18278" y="32671"/>
                  </a:lnTo>
                  <a:lnTo>
                    <a:pt x="18115" y="32318"/>
                  </a:lnTo>
                  <a:lnTo>
                    <a:pt x="17938" y="31992"/>
                  </a:lnTo>
                  <a:lnTo>
                    <a:pt x="17762" y="31694"/>
                  </a:lnTo>
                  <a:lnTo>
                    <a:pt x="17585" y="31408"/>
                  </a:lnTo>
                  <a:lnTo>
                    <a:pt x="17395" y="31137"/>
                  </a:lnTo>
                  <a:lnTo>
                    <a:pt x="17219" y="30906"/>
                  </a:lnTo>
                  <a:lnTo>
                    <a:pt x="17029" y="30689"/>
                  </a:lnTo>
                  <a:lnTo>
                    <a:pt x="16839" y="30499"/>
                  </a:lnTo>
                  <a:lnTo>
                    <a:pt x="16648" y="30336"/>
                  </a:lnTo>
                  <a:lnTo>
                    <a:pt x="16445" y="30186"/>
                  </a:lnTo>
                  <a:lnTo>
                    <a:pt x="16255" y="30064"/>
                  </a:lnTo>
                  <a:lnTo>
                    <a:pt x="16051" y="29969"/>
                  </a:lnTo>
                  <a:lnTo>
                    <a:pt x="15847" y="29888"/>
                  </a:lnTo>
                  <a:lnTo>
                    <a:pt x="15657" y="29833"/>
                  </a:lnTo>
                  <a:lnTo>
                    <a:pt x="15453" y="29806"/>
                  </a:lnTo>
                  <a:lnTo>
                    <a:pt x="15250" y="29793"/>
                  </a:lnTo>
                  <a:lnTo>
                    <a:pt x="15046" y="29806"/>
                  </a:lnTo>
                  <a:lnTo>
                    <a:pt x="14829" y="29847"/>
                  </a:lnTo>
                  <a:lnTo>
                    <a:pt x="14625" y="29915"/>
                  </a:lnTo>
                  <a:lnTo>
                    <a:pt x="14421" y="29996"/>
                  </a:lnTo>
                  <a:lnTo>
                    <a:pt x="14218" y="30105"/>
                  </a:lnTo>
                  <a:lnTo>
                    <a:pt x="14014" y="30241"/>
                  </a:lnTo>
                  <a:lnTo>
                    <a:pt x="13810" y="30404"/>
                  </a:lnTo>
                  <a:lnTo>
                    <a:pt x="13593" y="30580"/>
                  </a:lnTo>
                  <a:lnTo>
                    <a:pt x="13389" y="30784"/>
                  </a:lnTo>
                  <a:lnTo>
                    <a:pt x="13186" y="31015"/>
                  </a:lnTo>
                  <a:lnTo>
                    <a:pt x="12996" y="31259"/>
                  </a:lnTo>
                  <a:lnTo>
                    <a:pt x="12792" y="31531"/>
                  </a:lnTo>
                  <a:lnTo>
                    <a:pt x="12792" y="31531"/>
                  </a:lnTo>
                  <a:lnTo>
                    <a:pt x="12602" y="31829"/>
                  </a:lnTo>
                  <a:lnTo>
                    <a:pt x="12425" y="32128"/>
                  </a:lnTo>
                  <a:lnTo>
                    <a:pt x="12276" y="32454"/>
                  </a:lnTo>
                  <a:lnTo>
                    <a:pt x="12140" y="32807"/>
                  </a:lnTo>
                  <a:lnTo>
                    <a:pt x="12004" y="33160"/>
                  </a:lnTo>
                  <a:lnTo>
                    <a:pt x="11896" y="33540"/>
                  </a:lnTo>
                  <a:lnTo>
                    <a:pt x="11801" y="33934"/>
                  </a:lnTo>
                  <a:lnTo>
                    <a:pt x="11719" y="34341"/>
                  </a:lnTo>
                  <a:lnTo>
                    <a:pt x="11651" y="34749"/>
                  </a:lnTo>
                  <a:lnTo>
                    <a:pt x="11597" y="35183"/>
                  </a:lnTo>
                  <a:lnTo>
                    <a:pt x="11556" y="35631"/>
                  </a:lnTo>
                  <a:lnTo>
                    <a:pt x="11529" y="36093"/>
                  </a:lnTo>
                  <a:lnTo>
                    <a:pt x="11502" y="36568"/>
                  </a:lnTo>
                  <a:lnTo>
                    <a:pt x="11502" y="37057"/>
                  </a:lnTo>
                  <a:lnTo>
                    <a:pt x="11516" y="37546"/>
                  </a:lnTo>
                  <a:lnTo>
                    <a:pt x="11529" y="38049"/>
                  </a:lnTo>
                  <a:lnTo>
                    <a:pt x="11556" y="38565"/>
                  </a:lnTo>
                  <a:lnTo>
                    <a:pt x="11597" y="39094"/>
                  </a:lnTo>
                  <a:lnTo>
                    <a:pt x="11638" y="39624"/>
                  </a:lnTo>
                  <a:lnTo>
                    <a:pt x="11706" y="40167"/>
                  </a:lnTo>
                  <a:lnTo>
                    <a:pt x="11841" y="41267"/>
                  </a:lnTo>
                  <a:lnTo>
                    <a:pt x="12032" y="42407"/>
                  </a:lnTo>
                  <a:lnTo>
                    <a:pt x="12235" y="43548"/>
                  </a:lnTo>
                  <a:lnTo>
                    <a:pt x="12480" y="44716"/>
                  </a:lnTo>
                  <a:lnTo>
                    <a:pt x="12738" y="45897"/>
                  </a:lnTo>
                  <a:lnTo>
                    <a:pt x="13036" y="47078"/>
                  </a:lnTo>
                  <a:lnTo>
                    <a:pt x="13335" y="48260"/>
                  </a:lnTo>
                  <a:lnTo>
                    <a:pt x="13675" y="49455"/>
                  </a:lnTo>
                  <a:lnTo>
                    <a:pt x="14014" y="50623"/>
                  </a:lnTo>
                  <a:lnTo>
                    <a:pt x="14367" y="51790"/>
                  </a:lnTo>
                  <a:lnTo>
                    <a:pt x="14734" y="52945"/>
                  </a:lnTo>
                  <a:lnTo>
                    <a:pt x="15100" y="54072"/>
                  </a:lnTo>
                  <a:lnTo>
                    <a:pt x="15467" y="55185"/>
                  </a:lnTo>
                  <a:lnTo>
                    <a:pt x="15834" y="56258"/>
                  </a:lnTo>
                  <a:lnTo>
                    <a:pt x="16214" y="57290"/>
                  </a:lnTo>
                  <a:lnTo>
                    <a:pt x="16567" y="58295"/>
                  </a:lnTo>
                  <a:lnTo>
                    <a:pt x="17273" y="60169"/>
                  </a:lnTo>
                  <a:lnTo>
                    <a:pt x="17925" y="61825"/>
                  </a:lnTo>
                  <a:lnTo>
                    <a:pt x="18482" y="63224"/>
                  </a:lnTo>
                  <a:lnTo>
                    <a:pt x="18482" y="63224"/>
                  </a:lnTo>
                  <a:lnTo>
                    <a:pt x="17938" y="64324"/>
                  </a:lnTo>
                  <a:lnTo>
                    <a:pt x="17409" y="65396"/>
                  </a:lnTo>
                  <a:lnTo>
                    <a:pt x="16906" y="66469"/>
                  </a:lnTo>
                  <a:lnTo>
                    <a:pt x="16418" y="67528"/>
                  </a:lnTo>
                  <a:lnTo>
                    <a:pt x="15942" y="68588"/>
                  </a:lnTo>
                  <a:lnTo>
                    <a:pt x="15494" y="69620"/>
                  </a:lnTo>
                  <a:lnTo>
                    <a:pt x="15073" y="70652"/>
                  </a:lnTo>
                  <a:lnTo>
                    <a:pt x="14666" y="71670"/>
                  </a:lnTo>
                  <a:lnTo>
                    <a:pt x="14272" y="72661"/>
                  </a:lnTo>
                  <a:lnTo>
                    <a:pt x="13892" y="73652"/>
                  </a:lnTo>
                  <a:lnTo>
                    <a:pt x="13539" y="74630"/>
                  </a:lnTo>
                  <a:lnTo>
                    <a:pt x="13199" y="75594"/>
                  </a:lnTo>
                  <a:lnTo>
                    <a:pt x="12873" y="76545"/>
                  </a:lnTo>
                  <a:lnTo>
                    <a:pt x="12575" y="77468"/>
                  </a:lnTo>
                  <a:lnTo>
                    <a:pt x="12276" y="78378"/>
                  </a:lnTo>
                  <a:lnTo>
                    <a:pt x="12004" y="79288"/>
                  </a:lnTo>
                  <a:lnTo>
                    <a:pt x="12004" y="79288"/>
                  </a:lnTo>
                  <a:lnTo>
                    <a:pt x="11977" y="78269"/>
                  </a:lnTo>
                  <a:lnTo>
                    <a:pt x="11937" y="77278"/>
                  </a:lnTo>
                  <a:lnTo>
                    <a:pt x="11882" y="76314"/>
                  </a:lnTo>
                  <a:lnTo>
                    <a:pt x="11828" y="75363"/>
                  </a:lnTo>
                  <a:lnTo>
                    <a:pt x="11760" y="74426"/>
                  </a:lnTo>
                  <a:lnTo>
                    <a:pt x="11679" y="73517"/>
                  </a:lnTo>
                  <a:lnTo>
                    <a:pt x="11597" y="72620"/>
                  </a:lnTo>
                  <a:lnTo>
                    <a:pt x="11502" y="71751"/>
                  </a:lnTo>
                  <a:lnTo>
                    <a:pt x="11407" y="70910"/>
                  </a:lnTo>
                  <a:lnTo>
                    <a:pt x="11298" y="70068"/>
                  </a:lnTo>
                  <a:lnTo>
                    <a:pt x="11176" y="69266"/>
                  </a:lnTo>
                  <a:lnTo>
                    <a:pt x="11054" y="68465"/>
                  </a:lnTo>
                  <a:lnTo>
                    <a:pt x="10932" y="67691"/>
                  </a:lnTo>
                  <a:lnTo>
                    <a:pt x="10796" y="66944"/>
                  </a:lnTo>
                  <a:lnTo>
                    <a:pt x="10647" y="66211"/>
                  </a:lnTo>
                  <a:lnTo>
                    <a:pt x="10497" y="65505"/>
                  </a:lnTo>
                  <a:lnTo>
                    <a:pt x="10348" y="64813"/>
                  </a:lnTo>
                  <a:lnTo>
                    <a:pt x="10185" y="64147"/>
                  </a:lnTo>
                  <a:lnTo>
                    <a:pt x="10022" y="63495"/>
                  </a:lnTo>
                  <a:lnTo>
                    <a:pt x="9845" y="62857"/>
                  </a:lnTo>
                  <a:lnTo>
                    <a:pt x="9682" y="62246"/>
                  </a:lnTo>
                  <a:lnTo>
                    <a:pt x="9492" y="61649"/>
                  </a:lnTo>
                  <a:lnTo>
                    <a:pt x="9316" y="61078"/>
                  </a:lnTo>
                  <a:lnTo>
                    <a:pt x="9126" y="60535"/>
                  </a:lnTo>
                  <a:lnTo>
                    <a:pt x="8922" y="60006"/>
                  </a:lnTo>
                  <a:lnTo>
                    <a:pt x="8732" y="59490"/>
                  </a:lnTo>
                  <a:lnTo>
                    <a:pt x="8528" y="59001"/>
                  </a:lnTo>
                  <a:lnTo>
                    <a:pt x="8325" y="58526"/>
                  </a:lnTo>
                  <a:lnTo>
                    <a:pt x="8121" y="58077"/>
                  </a:lnTo>
                  <a:lnTo>
                    <a:pt x="7904" y="57643"/>
                  </a:lnTo>
                  <a:lnTo>
                    <a:pt x="7686" y="57222"/>
                  </a:lnTo>
                  <a:lnTo>
                    <a:pt x="7469" y="56842"/>
                  </a:lnTo>
                  <a:lnTo>
                    <a:pt x="7252" y="56462"/>
                  </a:lnTo>
                  <a:lnTo>
                    <a:pt x="7035" y="56108"/>
                  </a:lnTo>
                  <a:lnTo>
                    <a:pt x="6817" y="55783"/>
                  </a:lnTo>
                  <a:lnTo>
                    <a:pt x="6586" y="55470"/>
                  </a:lnTo>
                  <a:lnTo>
                    <a:pt x="6369" y="55172"/>
                  </a:lnTo>
                  <a:lnTo>
                    <a:pt x="6138" y="54900"/>
                  </a:lnTo>
                  <a:lnTo>
                    <a:pt x="5921" y="54656"/>
                  </a:lnTo>
                  <a:lnTo>
                    <a:pt x="5690" y="54425"/>
                  </a:lnTo>
                  <a:lnTo>
                    <a:pt x="5459" y="54207"/>
                  </a:lnTo>
                  <a:lnTo>
                    <a:pt x="5229" y="54017"/>
                  </a:lnTo>
                  <a:lnTo>
                    <a:pt x="5011" y="53841"/>
                  </a:lnTo>
                  <a:lnTo>
                    <a:pt x="4780" y="53691"/>
                  </a:lnTo>
                  <a:lnTo>
                    <a:pt x="4550" y="53569"/>
                  </a:lnTo>
                  <a:lnTo>
                    <a:pt x="4332" y="53447"/>
                  </a:lnTo>
                  <a:lnTo>
                    <a:pt x="4102" y="53366"/>
                  </a:lnTo>
                  <a:lnTo>
                    <a:pt x="3884" y="53284"/>
                  </a:lnTo>
                  <a:lnTo>
                    <a:pt x="3653" y="53243"/>
                  </a:lnTo>
                  <a:lnTo>
                    <a:pt x="3436" y="53203"/>
                  </a:lnTo>
                  <a:lnTo>
                    <a:pt x="3219" y="53189"/>
                  </a:lnTo>
                  <a:lnTo>
                    <a:pt x="3002" y="53203"/>
                  </a:lnTo>
                  <a:lnTo>
                    <a:pt x="2798" y="53230"/>
                  </a:lnTo>
                  <a:lnTo>
                    <a:pt x="2581" y="53284"/>
                  </a:lnTo>
                  <a:lnTo>
                    <a:pt x="2377" y="53352"/>
                  </a:lnTo>
                  <a:lnTo>
                    <a:pt x="2173" y="53433"/>
                  </a:lnTo>
                  <a:lnTo>
                    <a:pt x="1970" y="53542"/>
                  </a:lnTo>
                  <a:lnTo>
                    <a:pt x="1780" y="53678"/>
                  </a:lnTo>
                  <a:lnTo>
                    <a:pt x="1576" y="53827"/>
                  </a:lnTo>
                  <a:lnTo>
                    <a:pt x="1386" y="53990"/>
                  </a:lnTo>
                  <a:lnTo>
                    <a:pt x="1209" y="54180"/>
                  </a:lnTo>
                  <a:lnTo>
                    <a:pt x="1033" y="54398"/>
                  </a:lnTo>
                  <a:lnTo>
                    <a:pt x="856" y="54615"/>
                  </a:lnTo>
                  <a:lnTo>
                    <a:pt x="680" y="54873"/>
                  </a:lnTo>
                  <a:lnTo>
                    <a:pt x="680" y="54873"/>
                  </a:lnTo>
                  <a:lnTo>
                    <a:pt x="517" y="55144"/>
                  </a:lnTo>
                  <a:lnTo>
                    <a:pt x="381" y="55443"/>
                  </a:lnTo>
                  <a:lnTo>
                    <a:pt x="259" y="55755"/>
                  </a:lnTo>
                  <a:lnTo>
                    <a:pt x="164" y="56081"/>
                  </a:lnTo>
                  <a:lnTo>
                    <a:pt x="96" y="56421"/>
                  </a:lnTo>
                  <a:lnTo>
                    <a:pt x="41" y="56774"/>
                  </a:lnTo>
                  <a:lnTo>
                    <a:pt x="14" y="57140"/>
                  </a:lnTo>
                  <a:lnTo>
                    <a:pt x="1" y="57521"/>
                  </a:lnTo>
                  <a:lnTo>
                    <a:pt x="1" y="57901"/>
                  </a:lnTo>
                  <a:lnTo>
                    <a:pt x="28" y="58308"/>
                  </a:lnTo>
                  <a:lnTo>
                    <a:pt x="69" y="58716"/>
                  </a:lnTo>
                  <a:lnTo>
                    <a:pt x="136" y="59137"/>
                  </a:lnTo>
                  <a:lnTo>
                    <a:pt x="218" y="59558"/>
                  </a:lnTo>
                  <a:lnTo>
                    <a:pt x="313" y="60006"/>
                  </a:lnTo>
                  <a:lnTo>
                    <a:pt x="422" y="60440"/>
                  </a:lnTo>
                  <a:lnTo>
                    <a:pt x="544" y="60902"/>
                  </a:lnTo>
                  <a:lnTo>
                    <a:pt x="680" y="61364"/>
                  </a:lnTo>
                  <a:lnTo>
                    <a:pt x="829" y="61825"/>
                  </a:lnTo>
                  <a:lnTo>
                    <a:pt x="992" y="62300"/>
                  </a:lnTo>
                  <a:lnTo>
                    <a:pt x="1168" y="62776"/>
                  </a:lnTo>
                  <a:lnTo>
                    <a:pt x="1359" y="63251"/>
                  </a:lnTo>
                  <a:lnTo>
                    <a:pt x="1562" y="63740"/>
                  </a:lnTo>
                  <a:lnTo>
                    <a:pt x="1997" y="64718"/>
                  </a:lnTo>
                  <a:lnTo>
                    <a:pt x="2472" y="65709"/>
                  </a:lnTo>
                  <a:lnTo>
                    <a:pt x="2961" y="66714"/>
                  </a:lnTo>
                  <a:lnTo>
                    <a:pt x="3490" y="67705"/>
                  </a:lnTo>
                  <a:lnTo>
                    <a:pt x="4047" y="68696"/>
                  </a:lnTo>
                  <a:lnTo>
                    <a:pt x="4604" y="69674"/>
                  </a:lnTo>
                  <a:lnTo>
                    <a:pt x="5188" y="70638"/>
                  </a:lnTo>
                  <a:lnTo>
                    <a:pt x="5772" y="71588"/>
                  </a:lnTo>
                  <a:lnTo>
                    <a:pt x="6356" y="72512"/>
                  </a:lnTo>
                  <a:lnTo>
                    <a:pt x="6940" y="73408"/>
                  </a:lnTo>
                  <a:lnTo>
                    <a:pt x="7523" y="74277"/>
                  </a:lnTo>
                  <a:lnTo>
                    <a:pt x="8080" y="75105"/>
                  </a:lnTo>
                  <a:lnTo>
                    <a:pt x="8637" y="75893"/>
                  </a:lnTo>
                  <a:lnTo>
                    <a:pt x="9655" y="77319"/>
                  </a:lnTo>
                  <a:lnTo>
                    <a:pt x="10538" y="78527"/>
                  </a:lnTo>
                  <a:lnTo>
                    <a:pt x="11244" y="79464"/>
                  </a:lnTo>
                  <a:lnTo>
                    <a:pt x="11746" y="80116"/>
                  </a:lnTo>
                  <a:lnTo>
                    <a:pt x="11746" y="80116"/>
                  </a:lnTo>
                  <a:lnTo>
                    <a:pt x="11502" y="80985"/>
                  </a:lnTo>
                  <a:lnTo>
                    <a:pt x="11271" y="81827"/>
                  </a:lnTo>
                  <a:lnTo>
                    <a:pt x="10850" y="83456"/>
                  </a:lnTo>
                  <a:lnTo>
                    <a:pt x="10470" y="85004"/>
                  </a:lnTo>
                  <a:lnTo>
                    <a:pt x="10158" y="86457"/>
                  </a:lnTo>
                  <a:lnTo>
                    <a:pt x="9873" y="87829"/>
                  </a:lnTo>
                  <a:lnTo>
                    <a:pt x="9628" y="89105"/>
                  </a:lnTo>
                  <a:lnTo>
                    <a:pt x="9438" y="90287"/>
                  </a:lnTo>
                  <a:lnTo>
                    <a:pt x="9275" y="91359"/>
                  </a:lnTo>
                  <a:lnTo>
                    <a:pt x="9139" y="92323"/>
                  </a:lnTo>
                  <a:lnTo>
                    <a:pt x="9031" y="93165"/>
                  </a:lnTo>
                  <a:lnTo>
                    <a:pt x="8949" y="93899"/>
                  </a:lnTo>
                  <a:lnTo>
                    <a:pt x="8895" y="94510"/>
                  </a:lnTo>
                  <a:lnTo>
                    <a:pt x="8827" y="95338"/>
                  </a:lnTo>
                  <a:lnTo>
                    <a:pt x="8813" y="95623"/>
                  </a:lnTo>
                  <a:lnTo>
                    <a:pt x="8813" y="95623"/>
                  </a:lnTo>
                  <a:lnTo>
                    <a:pt x="9099" y="94225"/>
                  </a:lnTo>
                  <a:lnTo>
                    <a:pt x="9411" y="92853"/>
                  </a:lnTo>
                  <a:lnTo>
                    <a:pt x="9723" y="91482"/>
                  </a:lnTo>
                  <a:lnTo>
                    <a:pt x="10063" y="90124"/>
                  </a:lnTo>
                  <a:lnTo>
                    <a:pt x="10416" y="88779"/>
                  </a:lnTo>
                  <a:lnTo>
                    <a:pt x="10782" y="87449"/>
                  </a:lnTo>
                  <a:lnTo>
                    <a:pt x="11163" y="86131"/>
                  </a:lnTo>
                  <a:lnTo>
                    <a:pt x="11570" y="84814"/>
                  </a:lnTo>
                  <a:lnTo>
                    <a:pt x="11977" y="83524"/>
                  </a:lnTo>
                  <a:lnTo>
                    <a:pt x="12398" y="82248"/>
                  </a:lnTo>
                  <a:lnTo>
                    <a:pt x="12846" y="80971"/>
                  </a:lnTo>
                  <a:lnTo>
                    <a:pt x="13294" y="79722"/>
                  </a:lnTo>
                  <a:lnTo>
                    <a:pt x="13756" y="78473"/>
                  </a:lnTo>
                  <a:lnTo>
                    <a:pt x="14231" y="77251"/>
                  </a:lnTo>
                  <a:lnTo>
                    <a:pt x="14720" y="76029"/>
                  </a:lnTo>
                  <a:lnTo>
                    <a:pt x="15223" y="74834"/>
                  </a:lnTo>
                  <a:lnTo>
                    <a:pt x="15223" y="74834"/>
                  </a:lnTo>
                  <a:lnTo>
                    <a:pt x="16255" y="74875"/>
                  </a:lnTo>
                  <a:lnTo>
                    <a:pt x="17246" y="74915"/>
                  </a:lnTo>
                  <a:lnTo>
                    <a:pt x="18237" y="74956"/>
                  </a:lnTo>
                  <a:lnTo>
                    <a:pt x="19201" y="74970"/>
                  </a:lnTo>
                  <a:lnTo>
                    <a:pt x="20138" y="74983"/>
                  </a:lnTo>
                  <a:lnTo>
                    <a:pt x="21062" y="74983"/>
                  </a:lnTo>
                  <a:lnTo>
                    <a:pt x="21971" y="74970"/>
                  </a:lnTo>
                  <a:lnTo>
                    <a:pt x="22854" y="74942"/>
                  </a:lnTo>
                  <a:lnTo>
                    <a:pt x="23723" y="74915"/>
                  </a:lnTo>
                  <a:lnTo>
                    <a:pt x="24565" y="74875"/>
                  </a:lnTo>
                  <a:lnTo>
                    <a:pt x="25393" y="74834"/>
                  </a:lnTo>
                  <a:lnTo>
                    <a:pt x="26208" y="74766"/>
                  </a:lnTo>
                  <a:lnTo>
                    <a:pt x="26996" y="74712"/>
                  </a:lnTo>
                  <a:lnTo>
                    <a:pt x="27770" y="74630"/>
                  </a:lnTo>
                  <a:lnTo>
                    <a:pt x="28516" y="74549"/>
                  </a:lnTo>
                  <a:lnTo>
                    <a:pt x="29250" y="74454"/>
                  </a:lnTo>
                  <a:lnTo>
                    <a:pt x="29956" y="74359"/>
                  </a:lnTo>
                  <a:lnTo>
                    <a:pt x="30648" y="74250"/>
                  </a:lnTo>
                  <a:lnTo>
                    <a:pt x="31314" y="74141"/>
                  </a:lnTo>
                  <a:lnTo>
                    <a:pt x="31965" y="74019"/>
                  </a:lnTo>
                  <a:lnTo>
                    <a:pt x="32604" y="73897"/>
                  </a:lnTo>
                  <a:lnTo>
                    <a:pt x="33215" y="73761"/>
                  </a:lnTo>
                  <a:lnTo>
                    <a:pt x="33812" y="73625"/>
                  </a:lnTo>
                  <a:lnTo>
                    <a:pt x="34382" y="73490"/>
                  </a:lnTo>
                  <a:lnTo>
                    <a:pt x="34939" y="73327"/>
                  </a:lnTo>
                  <a:lnTo>
                    <a:pt x="35469" y="73177"/>
                  </a:lnTo>
                  <a:lnTo>
                    <a:pt x="35985" y="73014"/>
                  </a:lnTo>
                  <a:lnTo>
                    <a:pt x="36474" y="72851"/>
                  </a:lnTo>
                  <a:lnTo>
                    <a:pt x="36949" y="72675"/>
                  </a:lnTo>
                  <a:lnTo>
                    <a:pt x="37411" y="72498"/>
                  </a:lnTo>
                  <a:lnTo>
                    <a:pt x="37845" y="72322"/>
                  </a:lnTo>
                  <a:lnTo>
                    <a:pt x="38252" y="72145"/>
                  </a:lnTo>
                  <a:lnTo>
                    <a:pt x="38646" y="71955"/>
                  </a:lnTo>
                  <a:lnTo>
                    <a:pt x="39026" y="71765"/>
                  </a:lnTo>
                  <a:lnTo>
                    <a:pt x="39379" y="71575"/>
                  </a:lnTo>
                  <a:lnTo>
                    <a:pt x="39719" y="71371"/>
                  </a:lnTo>
                  <a:lnTo>
                    <a:pt x="40031" y="71168"/>
                  </a:lnTo>
                  <a:lnTo>
                    <a:pt x="40316" y="70964"/>
                  </a:lnTo>
                  <a:lnTo>
                    <a:pt x="40602" y="70760"/>
                  </a:lnTo>
                  <a:lnTo>
                    <a:pt x="40846" y="70556"/>
                  </a:lnTo>
                  <a:lnTo>
                    <a:pt x="41090" y="70353"/>
                  </a:lnTo>
                  <a:lnTo>
                    <a:pt x="41294" y="70136"/>
                  </a:lnTo>
                  <a:lnTo>
                    <a:pt x="41498" y="69918"/>
                  </a:lnTo>
                  <a:lnTo>
                    <a:pt x="41674" y="69715"/>
                  </a:lnTo>
                  <a:lnTo>
                    <a:pt x="41824" y="69497"/>
                  </a:lnTo>
                  <a:lnTo>
                    <a:pt x="41959" y="69280"/>
                  </a:lnTo>
                  <a:lnTo>
                    <a:pt x="42068" y="69063"/>
                  </a:lnTo>
                  <a:lnTo>
                    <a:pt x="42163" y="68846"/>
                  </a:lnTo>
                  <a:lnTo>
                    <a:pt x="42231" y="68628"/>
                  </a:lnTo>
                  <a:lnTo>
                    <a:pt x="42285" y="68411"/>
                  </a:lnTo>
                  <a:lnTo>
                    <a:pt x="42313" y="68194"/>
                  </a:lnTo>
                  <a:lnTo>
                    <a:pt x="42326" y="67976"/>
                  </a:lnTo>
                  <a:lnTo>
                    <a:pt x="42326" y="67773"/>
                  </a:lnTo>
                  <a:lnTo>
                    <a:pt x="42285" y="67556"/>
                  </a:lnTo>
                  <a:lnTo>
                    <a:pt x="42245" y="67338"/>
                  </a:lnTo>
                  <a:lnTo>
                    <a:pt x="42177" y="67135"/>
                  </a:lnTo>
                  <a:lnTo>
                    <a:pt x="42082" y="66917"/>
                  </a:lnTo>
                  <a:lnTo>
                    <a:pt x="41973" y="66714"/>
                  </a:lnTo>
                  <a:lnTo>
                    <a:pt x="41837" y="66510"/>
                  </a:lnTo>
                  <a:lnTo>
                    <a:pt x="41688" y="66306"/>
                  </a:lnTo>
                  <a:lnTo>
                    <a:pt x="41511" y="66116"/>
                  </a:lnTo>
                  <a:lnTo>
                    <a:pt x="41321" y="65912"/>
                  </a:lnTo>
                  <a:lnTo>
                    <a:pt x="41104" y="65722"/>
                  </a:lnTo>
                  <a:lnTo>
                    <a:pt x="40873" y="65532"/>
                  </a:lnTo>
                  <a:lnTo>
                    <a:pt x="40873" y="65532"/>
                  </a:lnTo>
                  <a:lnTo>
                    <a:pt x="40629" y="65369"/>
                  </a:lnTo>
                  <a:lnTo>
                    <a:pt x="40371" y="65206"/>
                  </a:lnTo>
                  <a:lnTo>
                    <a:pt x="40099" y="65084"/>
                  </a:lnTo>
                  <a:lnTo>
                    <a:pt x="39814" y="64962"/>
                  </a:lnTo>
                  <a:lnTo>
                    <a:pt x="39515" y="64867"/>
                  </a:lnTo>
                  <a:lnTo>
                    <a:pt x="39203" y="64785"/>
                  </a:lnTo>
                  <a:lnTo>
                    <a:pt x="38877" y="64718"/>
                  </a:lnTo>
                  <a:lnTo>
                    <a:pt x="38538" y="64663"/>
                  </a:lnTo>
                  <a:lnTo>
                    <a:pt x="38185" y="64636"/>
                  </a:lnTo>
                  <a:lnTo>
                    <a:pt x="37831" y="64622"/>
                  </a:lnTo>
                  <a:lnTo>
                    <a:pt x="37465" y="64609"/>
                  </a:lnTo>
                  <a:lnTo>
                    <a:pt x="37085" y="64622"/>
                  </a:lnTo>
                  <a:lnTo>
                    <a:pt x="36691" y="64650"/>
                  </a:lnTo>
                  <a:lnTo>
                    <a:pt x="36297" y="64690"/>
                  </a:lnTo>
                  <a:lnTo>
                    <a:pt x="35890" y="64745"/>
                  </a:lnTo>
                  <a:lnTo>
                    <a:pt x="35469" y="64799"/>
                  </a:lnTo>
                  <a:lnTo>
                    <a:pt x="35048" y="64880"/>
                  </a:lnTo>
                  <a:lnTo>
                    <a:pt x="34613" y="64962"/>
                  </a:lnTo>
                  <a:lnTo>
                    <a:pt x="34179" y="65057"/>
                  </a:lnTo>
                  <a:lnTo>
                    <a:pt x="33744" y="65179"/>
                  </a:lnTo>
                  <a:lnTo>
                    <a:pt x="33296" y="65288"/>
                  </a:lnTo>
                  <a:lnTo>
                    <a:pt x="32834" y="65424"/>
                  </a:lnTo>
                  <a:lnTo>
                    <a:pt x="31925" y="65709"/>
                  </a:lnTo>
                  <a:lnTo>
                    <a:pt x="30988" y="66021"/>
                  </a:lnTo>
                  <a:lnTo>
                    <a:pt x="30037" y="66374"/>
                  </a:lnTo>
                  <a:lnTo>
                    <a:pt x="29087" y="66754"/>
                  </a:lnTo>
                  <a:lnTo>
                    <a:pt x="28136" y="67162"/>
                  </a:lnTo>
                  <a:lnTo>
                    <a:pt x="27186" y="67583"/>
                  </a:lnTo>
                  <a:lnTo>
                    <a:pt x="26235" y="68017"/>
                  </a:lnTo>
                  <a:lnTo>
                    <a:pt x="25285" y="68465"/>
                  </a:lnTo>
                  <a:lnTo>
                    <a:pt x="24361" y="68927"/>
                  </a:lnTo>
                  <a:lnTo>
                    <a:pt x="23451" y="69389"/>
                  </a:lnTo>
                  <a:lnTo>
                    <a:pt x="22555" y="69864"/>
                  </a:lnTo>
                  <a:lnTo>
                    <a:pt x="21700" y="70326"/>
                  </a:lnTo>
                  <a:lnTo>
                    <a:pt x="20858" y="70787"/>
                  </a:lnTo>
                  <a:lnTo>
                    <a:pt x="19283" y="71684"/>
                  </a:lnTo>
                  <a:lnTo>
                    <a:pt x="17857" y="72512"/>
                  </a:lnTo>
                  <a:lnTo>
                    <a:pt x="16635" y="73259"/>
                  </a:lnTo>
                  <a:lnTo>
                    <a:pt x="15630" y="73883"/>
                  </a:lnTo>
                  <a:lnTo>
                    <a:pt x="15630" y="73883"/>
                  </a:lnTo>
                  <a:lnTo>
                    <a:pt x="16078" y="72878"/>
                  </a:lnTo>
                  <a:lnTo>
                    <a:pt x="16526" y="71874"/>
                  </a:lnTo>
                  <a:lnTo>
                    <a:pt x="16988" y="70882"/>
                  </a:lnTo>
                  <a:lnTo>
                    <a:pt x="17463" y="69891"/>
                  </a:lnTo>
                  <a:lnTo>
                    <a:pt x="17938" y="68913"/>
                  </a:lnTo>
                  <a:lnTo>
                    <a:pt x="18427" y="67949"/>
                  </a:lnTo>
                  <a:lnTo>
                    <a:pt x="18916" y="66999"/>
                  </a:lnTo>
                  <a:lnTo>
                    <a:pt x="19405" y="66048"/>
                  </a:lnTo>
                  <a:lnTo>
                    <a:pt x="19907" y="65111"/>
                  </a:lnTo>
                  <a:lnTo>
                    <a:pt x="20423" y="64188"/>
                  </a:lnTo>
                  <a:lnTo>
                    <a:pt x="20939" y="63265"/>
                  </a:lnTo>
                  <a:lnTo>
                    <a:pt x="21455" y="62355"/>
                  </a:lnTo>
                  <a:lnTo>
                    <a:pt x="21985" y="61459"/>
                  </a:lnTo>
                  <a:lnTo>
                    <a:pt x="22515" y="60562"/>
                  </a:lnTo>
                  <a:lnTo>
                    <a:pt x="23058" y="59680"/>
                  </a:lnTo>
                  <a:lnTo>
                    <a:pt x="23601" y="58811"/>
                  </a:lnTo>
                  <a:lnTo>
                    <a:pt x="23601" y="58811"/>
                  </a:lnTo>
                  <a:lnTo>
                    <a:pt x="24592" y="58919"/>
                  </a:lnTo>
                  <a:lnTo>
                    <a:pt x="25570" y="59028"/>
                  </a:lnTo>
                  <a:lnTo>
                    <a:pt x="26534" y="59109"/>
                  </a:lnTo>
                  <a:lnTo>
                    <a:pt x="27484" y="59191"/>
                  </a:lnTo>
                  <a:lnTo>
                    <a:pt x="28408" y="59259"/>
                  </a:lnTo>
                  <a:lnTo>
                    <a:pt x="29304" y="59313"/>
                  </a:lnTo>
                  <a:lnTo>
                    <a:pt x="30200" y="59354"/>
                  </a:lnTo>
                  <a:lnTo>
                    <a:pt x="31069" y="59395"/>
                  </a:lnTo>
                  <a:lnTo>
                    <a:pt x="31925" y="59408"/>
                  </a:lnTo>
                  <a:lnTo>
                    <a:pt x="32753" y="59422"/>
                  </a:lnTo>
                  <a:lnTo>
                    <a:pt x="33568" y="59422"/>
                  </a:lnTo>
                  <a:lnTo>
                    <a:pt x="34369" y="59422"/>
                  </a:lnTo>
                  <a:lnTo>
                    <a:pt x="35143" y="59395"/>
                  </a:lnTo>
                  <a:lnTo>
                    <a:pt x="35903" y="59381"/>
                  </a:lnTo>
                  <a:lnTo>
                    <a:pt x="36637" y="59340"/>
                  </a:lnTo>
                  <a:lnTo>
                    <a:pt x="37356" y="59300"/>
                  </a:lnTo>
                  <a:lnTo>
                    <a:pt x="38062" y="59245"/>
                  </a:lnTo>
                  <a:lnTo>
                    <a:pt x="38755" y="59177"/>
                  </a:lnTo>
                  <a:lnTo>
                    <a:pt x="39420" y="59109"/>
                  </a:lnTo>
                  <a:lnTo>
                    <a:pt x="40058" y="59028"/>
                  </a:lnTo>
                  <a:lnTo>
                    <a:pt x="40683" y="58946"/>
                  </a:lnTo>
                  <a:lnTo>
                    <a:pt x="41294" y="58851"/>
                  </a:lnTo>
                  <a:lnTo>
                    <a:pt x="41892" y="58756"/>
                  </a:lnTo>
                  <a:lnTo>
                    <a:pt x="42462" y="58648"/>
                  </a:lnTo>
                  <a:lnTo>
                    <a:pt x="43005" y="58526"/>
                  </a:lnTo>
                  <a:lnTo>
                    <a:pt x="43548" y="58417"/>
                  </a:lnTo>
                  <a:lnTo>
                    <a:pt x="44051" y="58281"/>
                  </a:lnTo>
                  <a:lnTo>
                    <a:pt x="44553" y="58145"/>
                  </a:lnTo>
                  <a:lnTo>
                    <a:pt x="45028" y="58010"/>
                  </a:lnTo>
                  <a:lnTo>
                    <a:pt x="45476" y="57860"/>
                  </a:lnTo>
                  <a:lnTo>
                    <a:pt x="45925" y="57711"/>
                  </a:lnTo>
                  <a:lnTo>
                    <a:pt x="46332" y="57561"/>
                  </a:lnTo>
                  <a:lnTo>
                    <a:pt x="46739" y="57398"/>
                  </a:lnTo>
                  <a:lnTo>
                    <a:pt x="47119" y="57236"/>
                  </a:lnTo>
                  <a:lnTo>
                    <a:pt x="47472" y="57059"/>
                  </a:lnTo>
                  <a:lnTo>
                    <a:pt x="47812" y="56882"/>
                  </a:lnTo>
                  <a:lnTo>
                    <a:pt x="48138" y="56706"/>
                  </a:lnTo>
                  <a:lnTo>
                    <a:pt x="48437" y="56529"/>
                  </a:lnTo>
                  <a:lnTo>
                    <a:pt x="48722" y="56339"/>
                  </a:lnTo>
                  <a:lnTo>
                    <a:pt x="48980" y="56149"/>
                  </a:lnTo>
                  <a:lnTo>
                    <a:pt x="49224" y="55959"/>
                  </a:lnTo>
                  <a:lnTo>
                    <a:pt x="49441" y="55769"/>
                  </a:lnTo>
                  <a:lnTo>
                    <a:pt x="49645" y="55565"/>
                  </a:lnTo>
                  <a:lnTo>
                    <a:pt x="49822" y="55362"/>
                  </a:lnTo>
                  <a:lnTo>
                    <a:pt x="49998" y="55158"/>
                  </a:lnTo>
                  <a:lnTo>
                    <a:pt x="50134" y="54954"/>
                  </a:lnTo>
                  <a:lnTo>
                    <a:pt x="50256" y="54751"/>
                  </a:lnTo>
                  <a:lnTo>
                    <a:pt x="50365" y="54547"/>
                  </a:lnTo>
                  <a:lnTo>
                    <a:pt x="50446" y="54330"/>
                  </a:lnTo>
                  <a:lnTo>
                    <a:pt x="50514" y="54126"/>
                  </a:lnTo>
                  <a:lnTo>
                    <a:pt x="50555" y="53909"/>
                  </a:lnTo>
                  <a:lnTo>
                    <a:pt x="50582" y="53691"/>
                  </a:lnTo>
                  <a:lnTo>
                    <a:pt x="50582" y="53488"/>
                  </a:lnTo>
                  <a:lnTo>
                    <a:pt x="50568" y="53270"/>
                  </a:lnTo>
                  <a:lnTo>
                    <a:pt x="50528" y="53053"/>
                  </a:lnTo>
                  <a:lnTo>
                    <a:pt x="50473" y="52850"/>
                  </a:lnTo>
                  <a:lnTo>
                    <a:pt x="50392" y="52632"/>
                  </a:lnTo>
                  <a:lnTo>
                    <a:pt x="50297" y="52415"/>
                  </a:lnTo>
                  <a:lnTo>
                    <a:pt x="50175" y="52211"/>
                  </a:lnTo>
                  <a:lnTo>
                    <a:pt x="50039" y="51994"/>
                  </a:lnTo>
                  <a:lnTo>
                    <a:pt x="49876" y="51790"/>
                  </a:lnTo>
                  <a:lnTo>
                    <a:pt x="49699" y="51587"/>
                  </a:lnTo>
                  <a:lnTo>
                    <a:pt x="49509" y="51383"/>
                  </a:lnTo>
                  <a:lnTo>
                    <a:pt x="49278" y="51179"/>
                  </a:lnTo>
                  <a:lnTo>
                    <a:pt x="49278" y="51179"/>
                  </a:lnTo>
                  <a:lnTo>
                    <a:pt x="49061" y="51003"/>
                  </a:lnTo>
                  <a:lnTo>
                    <a:pt x="48830" y="50840"/>
                  </a:lnTo>
                  <a:lnTo>
                    <a:pt x="48586" y="50704"/>
                  </a:lnTo>
                  <a:lnTo>
                    <a:pt x="48328" y="50568"/>
                  </a:lnTo>
                  <a:lnTo>
                    <a:pt x="48070" y="50460"/>
                  </a:lnTo>
                  <a:lnTo>
                    <a:pt x="47785" y="50351"/>
                  </a:lnTo>
                  <a:lnTo>
                    <a:pt x="47486" y="50270"/>
                  </a:lnTo>
                  <a:lnTo>
                    <a:pt x="47174" y="50188"/>
                  </a:lnTo>
                  <a:lnTo>
                    <a:pt x="46861" y="50134"/>
                  </a:lnTo>
                  <a:lnTo>
                    <a:pt x="46536" y="50079"/>
                  </a:lnTo>
                  <a:lnTo>
                    <a:pt x="46196" y="50052"/>
                  </a:lnTo>
                  <a:lnTo>
                    <a:pt x="45843" y="50025"/>
                  </a:lnTo>
                  <a:lnTo>
                    <a:pt x="45476" y="50012"/>
                  </a:lnTo>
                  <a:lnTo>
                    <a:pt x="45110" y="50012"/>
                  </a:lnTo>
                  <a:lnTo>
                    <a:pt x="44743" y="50025"/>
                  </a:lnTo>
                  <a:lnTo>
                    <a:pt x="44349" y="50052"/>
                  </a:lnTo>
                  <a:lnTo>
                    <a:pt x="43956" y="50093"/>
                  </a:lnTo>
                  <a:lnTo>
                    <a:pt x="43562" y="50134"/>
                  </a:lnTo>
                  <a:lnTo>
                    <a:pt x="43154" y="50188"/>
                  </a:lnTo>
                  <a:lnTo>
                    <a:pt x="42733" y="50242"/>
                  </a:lnTo>
                  <a:lnTo>
                    <a:pt x="41892" y="50405"/>
                  </a:lnTo>
                  <a:lnTo>
                    <a:pt x="41023" y="50595"/>
                  </a:lnTo>
                  <a:lnTo>
                    <a:pt x="40140" y="50813"/>
                  </a:lnTo>
                  <a:lnTo>
                    <a:pt x="39244" y="51057"/>
                  </a:lnTo>
                  <a:lnTo>
                    <a:pt x="38334" y="51329"/>
                  </a:lnTo>
                  <a:lnTo>
                    <a:pt x="37424" y="51627"/>
                  </a:lnTo>
                  <a:lnTo>
                    <a:pt x="36501" y="51940"/>
                  </a:lnTo>
                  <a:lnTo>
                    <a:pt x="35577" y="52279"/>
                  </a:lnTo>
                  <a:lnTo>
                    <a:pt x="34668" y="52619"/>
                  </a:lnTo>
                  <a:lnTo>
                    <a:pt x="33758" y="52985"/>
                  </a:lnTo>
                  <a:lnTo>
                    <a:pt x="32848" y="53352"/>
                  </a:lnTo>
                  <a:lnTo>
                    <a:pt x="31965" y="53732"/>
                  </a:lnTo>
                  <a:lnTo>
                    <a:pt x="31096" y="54112"/>
                  </a:lnTo>
                  <a:lnTo>
                    <a:pt x="30241" y="54506"/>
                  </a:lnTo>
                  <a:lnTo>
                    <a:pt x="28611" y="55267"/>
                  </a:lnTo>
                  <a:lnTo>
                    <a:pt x="27104" y="56000"/>
                  </a:lnTo>
                  <a:lnTo>
                    <a:pt x="25746" y="56679"/>
                  </a:lnTo>
                  <a:lnTo>
                    <a:pt x="24565" y="57303"/>
                  </a:lnTo>
                  <a:lnTo>
                    <a:pt x="24565" y="57303"/>
                  </a:lnTo>
                  <a:lnTo>
                    <a:pt x="25285" y="56204"/>
                  </a:lnTo>
                  <a:lnTo>
                    <a:pt x="26004" y="55117"/>
                  </a:lnTo>
                  <a:lnTo>
                    <a:pt x="26738" y="54058"/>
                  </a:lnTo>
                  <a:lnTo>
                    <a:pt x="27471" y="53012"/>
                  </a:lnTo>
                  <a:lnTo>
                    <a:pt x="28218" y="51967"/>
                  </a:lnTo>
                  <a:lnTo>
                    <a:pt x="28964" y="50948"/>
                  </a:lnTo>
                  <a:lnTo>
                    <a:pt x="29711" y="49957"/>
                  </a:lnTo>
                  <a:lnTo>
                    <a:pt x="30472" y="48966"/>
                  </a:lnTo>
                  <a:lnTo>
                    <a:pt x="31232" y="47988"/>
                  </a:lnTo>
                  <a:lnTo>
                    <a:pt x="31993" y="47038"/>
                  </a:lnTo>
                  <a:lnTo>
                    <a:pt x="32753" y="46101"/>
                  </a:lnTo>
                  <a:lnTo>
                    <a:pt x="33527" y="45177"/>
                  </a:lnTo>
                  <a:lnTo>
                    <a:pt x="34287" y="44268"/>
                  </a:lnTo>
                  <a:lnTo>
                    <a:pt x="35061" y="43371"/>
                  </a:lnTo>
                  <a:lnTo>
                    <a:pt x="35822" y="42489"/>
                  </a:lnTo>
                  <a:lnTo>
                    <a:pt x="36596" y="41620"/>
                  </a:lnTo>
                  <a:lnTo>
                    <a:pt x="36596" y="41620"/>
                  </a:lnTo>
                  <a:lnTo>
                    <a:pt x="37818" y="41756"/>
                  </a:lnTo>
                  <a:lnTo>
                    <a:pt x="39026" y="41878"/>
                  </a:lnTo>
                  <a:lnTo>
                    <a:pt x="40208" y="41986"/>
                  </a:lnTo>
                  <a:lnTo>
                    <a:pt x="41362" y="42095"/>
                  </a:lnTo>
                  <a:lnTo>
                    <a:pt x="42503" y="42176"/>
                  </a:lnTo>
                  <a:lnTo>
                    <a:pt x="43616" y="42244"/>
                  </a:lnTo>
                  <a:lnTo>
                    <a:pt x="44716" y="42312"/>
                  </a:lnTo>
                  <a:lnTo>
                    <a:pt x="45775" y="42367"/>
                  </a:lnTo>
                  <a:lnTo>
                    <a:pt x="46821" y="42407"/>
                  </a:lnTo>
                  <a:lnTo>
                    <a:pt x="47853" y="42434"/>
                  </a:lnTo>
                  <a:lnTo>
                    <a:pt x="48844" y="42462"/>
                  </a:lnTo>
                  <a:lnTo>
                    <a:pt x="49822" y="42462"/>
                  </a:lnTo>
                  <a:lnTo>
                    <a:pt x="50772" y="42462"/>
                  </a:lnTo>
                  <a:lnTo>
                    <a:pt x="51709" y="42462"/>
                  </a:lnTo>
                  <a:lnTo>
                    <a:pt x="52619" y="42434"/>
                  </a:lnTo>
                  <a:lnTo>
                    <a:pt x="53502" y="42407"/>
                  </a:lnTo>
                  <a:lnTo>
                    <a:pt x="54357" y="42367"/>
                  </a:lnTo>
                  <a:lnTo>
                    <a:pt x="55199" y="42326"/>
                  </a:lnTo>
                  <a:lnTo>
                    <a:pt x="56014" y="42272"/>
                  </a:lnTo>
                  <a:lnTo>
                    <a:pt x="56801" y="42204"/>
                  </a:lnTo>
                  <a:lnTo>
                    <a:pt x="57575" y="42136"/>
                  </a:lnTo>
                  <a:lnTo>
                    <a:pt x="58308" y="42054"/>
                  </a:lnTo>
                  <a:lnTo>
                    <a:pt x="59028" y="41973"/>
                  </a:lnTo>
                  <a:lnTo>
                    <a:pt x="59734" y="41878"/>
                  </a:lnTo>
                  <a:lnTo>
                    <a:pt x="60400" y="41769"/>
                  </a:lnTo>
                  <a:lnTo>
                    <a:pt x="61051" y="41660"/>
                  </a:lnTo>
                  <a:lnTo>
                    <a:pt x="61676" y="41552"/>
                  </a:lnTo>
                  <a:lnTo>
                    <a:pt x="62287" y="41430"/>
                  </a:lnTo>
                  <a:lnTo>
                    <a:pt x="62857" y="41294"/>
                  </a:lnTo>
                  <a:lnTo>
                    <a:pt x="63414" y="41158"/>
                  </a:lnTo>
                  <a:lnTo>
                    <a:pt x="63957" y="41022"/>
                  </a:lnTo>
                  <a:lnTo>
                    <a:pt x="64460" y="40873"/>
                  </a:lnTo>
                  <a:lnTo>
                    <a:pt x="64949" y="40724"/>
                  </a:lnTo>
                  <a:lnTo>
                    <a:pt x="65397" y="40561"/>
                  </a:lnTo>
                  <a:lnTo>
                    <a:pt x="65845" y="40398"/>
                  </a:lnTo>
                  <a:lnTo>
                    <a:pt x="66252" y="40235"/>
                  </a:lnTo>
                  <a:lnTo>
                    <a:pt x="66632" y="40072"/>
                  </a:lnTo>
                  <a:lnTo>
                    <a:pt x="66999" y="39895"/>
                  </a:lnTo>
                  <a:lnTo>
                    <a:pt x="67338" y="39719"/>
                  </a:lnTo>
                  <a:lnTo>
                    <a:pt x="67664" y="39529"/>
                  </a:lnTo>
                  <a:lnTo>
                    <a:pt x="67949" y="39338"/>
                  </a:lnTo>
                  <a:lnTo>
                    <a:pt x="68221" y="39148"/>
                  </a:lnTo>
                  <a:lnTo>
                    <a:pt x="68465" y="38958"/>
                  </a:lnTo>
                  <a:lnTo>
                    <a:pt x="68683" y="38768"/>
                  </a:lnTo>
                  <a:lnTo>
                    <a:pt x="68873" y="38565"/>
                  </a:lnTo>
                  <a:lnTo>
                    <a:pt x="69049" y="38361"/>
                  </a:lnTo>
                  <a:lnTo>
                    <a:pt x="69185" y="38157"/>
                  </a:lnTo>
                  <a:lnTo>
                    <a:pt x="69307" y="37953"/>
                  </a:lnTo>
                  <a:lnTo>
                    <a:pt x="69402" y="37750"/>
                  </a:lnTo>
                  <a:lnTo>
                    <a:pt x="69484" y="37533"/>
                  </a:lnTo>
                  <a:lnTo>
                    <a:pt x="69525" y="37329"/>
                  </a:lnTo>
                  <a:lnTo>
                    <a:pt x="69552" y="37112"/>
                  </a:lnTo>
                  <a:lnTo>
                    <a:pt x="69552" y="36894"/>
                  </a:lnTo>
                  <a:lnTo>
                    <a:pt x="69525" y="36691"/>
                  </a:lnTo>
                  <a:lnTo>
                    <a:pt x="69470" y="36473"/>
                  </a:lnTo>
                  <a:lnTo>
                    <a:pt x="69389" y="36256"/>
                  </a:lnTo>
                  <a:lnTo>
                    <a:pt x="69294" y="36039"/>
                  </a:lnTo>
                  <a:lnTo>
                    <a:pt x="69158" y="35835"/>
                  </a:lnTo>
                  <a:lnTo>
                    <a:pt x="69009" y="35618"/>
                  </a:lnTo>
                  <a:lnTo>
                    <a:pt x="68832" y="35401"/>
                  </a:lnTo>
                  <a:lnTo>
                    <a:pt x="68642" y="35197"/>
                  </a:lnTo>
                  <a:lnTo>
                    <a:pt x="68411" y="34980"/>
                  </a:lnTo>
                  <a:lnTo>
                    <a:pt x="68153" y="34776"/>
                  </a:lnTo>
                  <a:lnTo>
                    <a:pt x="67882" y="34559"/>
                  </a:lnTo>
                  <a:lnTo>
                    <a:pt x="67882" y="34559"/>
                  </a:lnTo>
                  <a:lnTo>
                    <a:pt x="67624" y="34396"/>
                  </a:lnTo>
                  <a:lnTo>
                    <a:pt x="67338" y="34233"/>
                  </a:lnTo>
                  <a:lnTo>
                    <a:pt x="67053" y="34083"/>
                  </a:lnTo>
                  <a:lnTo>
                    <a:pt x="66741" y="33948"/>
                  </a:lnTo>
                  <a:lnTo>
                    <a:pt x="66415" y="33825"/>
                  </a:lnTo>
                  <a:lnTo>
                    <a:pt x="66089" y="33730"/>
                  </a:lnTo>
                  <a:lnTo>
                    <a:pt x="65736" y="33635"/>
                  </a:lnTo>
                  <a:lnTo>
                    <a:pt x="65369" y="33554"/>
                  </a:lnTo>
                  <a:lnTo>
                    <a:pt x="64989" y="33472"/>
                  </a:lnTo>
                  <a:lnTo>
                    <a:pt x="64609" y="33418"/>
                  </a:lnTo>
                  <a:lnTo>
                    <a:pt x="64202" y="33377"/>
                  </a:lnTo>
                  <a:lnTo>
                    <a:pt x="63794" y="33337"/>
                  </a:lnTo>
                  <a:lnTo>
                    <a:pt x="63373" y="33323"/>
                  </a:lnTo>
                  <a:lnTo>
                    <a:pt x="62939" y="33309"/>
                  </a:lnTo>
                  <a:lnTo>
                    <a:pt x="62491" y="33296"/>
                  </a:lnTo>
                  <a:lnTo>
                    <a:pt x="62043" y="33309"/>
                  </a:lnTo>
                  <a:lnTo>
                    <a:pt x="61581" y="33323"/>
                  </a:lnTo>
                  <a:lnTo>
                    <a:pt x="61119" y="33350"/>
                  </a:lnTo>
                  <a:lnTo>
                    <a:pt x="60630" y="33391"/>
                  </a:lnTo>
                  <a:lnTo>
                    <a:pt x="60155" y="33432"/>
                  </a:lnTo>
                  <a:lnTo>
                    <a:pt x="59164" y="33540"/>
                  </a:lnTo>
                  <a:lnTo>
                    <a:pt x="58146" y="33690"/>
                  </a:lnTo>
                  <a:lnTo>
                    <a:pt x="57114" y="33866"/>
                  </a:lnTo>
                  <a:lnTo>
                    <a:pt x="56054" y="34070"/>
                  </a:lnTo>
                  <a:lnTo>
                    <a:pt x="54982" y="34301"/>
                  </a:lnTo>
                  <a:lnTo>
                    <a:pt x="53909" y="34559"/>
                  </a:lnTo>
                  <a:lnTo>
                    <a:pt x="52823" y="34830"/>
                  </a:lnTo>
                  <a:lnTo>
                    <a:pt x="51736" y="35115"/>
                  </a:lnTo>
                  <a:lnTo>
                    <a:pt x="50650" y="35428"/>
                  </a:lnTo>
                  <a:lnTo>
                    <a:pt x="49564" y="35740"/>
                  </a:lnTo>
                  <a:lnTo>
                    <a:pt x="48491" y="36066"/>
                  </a:lnTo>
                  <a:lnTo>
                    <a:pt x="47432" y="36405"/>
                  </a:lnTo>
                  <a:lnTo>
                    <a:pt x="46386" y="36759"/>
                  </a:lnTo>
                  <a:lnTo>
                    <a:pt x="45368" y="37098"/>
                  </a:lnTo>
                  <a:lnTo>
                    <a:pt x="44363" y="37451"/>
                  </a:lnTo>
                  <a:lnTo>
                    <a:pt x="43385" y="37804"/>
                  </a:lnTo>
                  <a:lnTo>
                    <a:pt x="41539" y="38483"/>
                  </a:lnTo>
                  <a:lnTo>
                    <a:pt x="39828" y="39148"/>
                  </a:lnTo>
                  <a:lnTo>
                    <a:pt x="38307" y="39746"/>
                  </a:lnTo>
                  <a:lnTo>
                    <a:pt x="38307" y="39746"/>
                  </a:lnTo>
                  <a:lnTo>
                    <a:pt x="39366" y="38632"/>
                  </a:lnTo>
                  <a:lnTo>
                    <a:pt x="40425" y="37533"/>
                  </a:lnTo>
                  <a:lnTo>
                    <a:pt x="41484" y="36473"/>
                  </a:lnTo>
                  <a:lnTo>
                    <a:pt x="42516" y="35441"/>
                  </a:lnTo>
                  <a:lnTo>
                    <a:pt x="43562" y="34437"/>
                  </a:lnTo>
                  <a:lnTo>
                    <a:pt x="44580" y="33459"/>
                  </a:lnTo>
                  <a:lnTo>
                    <a:pt x="45599" y="32522"/>
                  </a:lnTo>
                  <a:lnTo>
                    <a:pt x="46603" y="31599"/>
                  </a:lnTo>
                  <a:lnTo>
                    <a:pt x="46603" y="315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3;p46">
              <a:extLst>
                <a:ext uri="{FF2B5EF4-FFF2-40B4-BE49-F238E27FC236}">
                  <a16:creationId xmlns:a16="http://schemas.microsoft.com/office/drawing/2014/main" id="{A1A5C93E-16F5-DBF7-C017-14CD6ABB33C9}"/>
                </a:ext>
              </a:extLst>
            </p:cNvPr>
            <p:cNvSpPr/>
            <p:nvPr/>
          </p:nvSpPr>
          <p:spPr>
            <a:xfrm>
              <a:off x="3992312" y="-380786"/>
              <a:ext cx="1667175" cy="2434375"/>
            </a:xfrm>
            <a:custGeom>
              <a:avLst/>
              <a:gdLst/>
              <a:ahLst/>
              <a:cxnLst/>
              <a:rect l="l" t="t" r="r" b="b"/>
              <a:pathLst>
                <a:path w="66687" h="97375" extrusionOk="0">
                  <a:moveTo>
                    <a:pt x="65437" y="25175"/>
                  </a:moveTo>
                  <a:lnTo>
                    <a:pt x="65437" y="25175"/>
                  </a:lnTo>
                  <a:lnTo>
                    <a:pt x="65302" y="24972"/>
                  </a:lnTo>
                  <a:lnTo>
                    <a:pt x="65139" y="24768"/>
                  </a:lnTo>
                  <a:lnTo>
                    <a:pt x="64989" y="24591"/>
                  </a:lnTo>
                  <a:lnTo>
                    <a:pt x="64826" y="24415"/>
                  </a:lnTo>
                  <a:lnTo>
                    <a:pt x="64650" y="24252"/>
                  </a:lnTo>
                  <a:lnTo>
                    <a:pt x="64487" y="24103"/>
                  </a:lnTo>
                  <a:lnTo>
                    <a:pt x="64310" y="23953"/>
                  </a:lnTo>
                  <a:lnTo>
                    <a:pt x="64120" y="23817"/>
                  </a:lnTo>
                  <a:lnTo>
                    <a:pt x="63930" y="23695"/>
                  </a:lnTo>
                  <a:lnTo>
                    <a:pt x="63740" y="23587"/>
                  </a:lnTo>
                  <a:lnTo>
                    <a:pt x="63550" y="23478"/>
                  </a:lnTo>
                  <a:lnTo>
                    <a:pt x="63346" y="23369"/>
                  </a:lnTo>
                  <a:lnTo>
                    <a:pt x="63143" y="23288"/>
                  </a:lnTo>
                  <a:lnTo>
                    <a:pt x="62939" y="23206"/>
                  </a:lnTo>
                  <a:lnTo>
                    <a:pt x="62722" y="23138"/>
                  </a:lnTo>
                  <a:lnTo>
                    <a:pt x="62504" y="23071"/>
                  </a:lnTo>
                  <a:lnTo>
                    <a:pt x="62287" y="23016"/>
                  </a:lnTo>
                  <a:lnTo>
                    <a:pt x="62070" y="22976"/>
                  </a:lnTo>
                  <a:lnTo>
                    <a:pt x="61839" y="22935"/>
                  </a:lnTo>
                  <a:lnTo>
                    <a:pt x="61608" y="22908"/>
                  </a:lnTo>
                  <a:lnTo>
                    <a:pt x="61377" y="22880"/>
                  </a:lnTo>
                  <a:lnTo>
                    <a:pt x="61133" y="22867"/>
                  </a:lnTo>
                  <a:lnTo>
                    <a:pt x="60658" y="22867"/>
                  </a:lnTo>
                  <a:lnTo>
                    <a:pt x="60169" y="22894"/>
                  </a:lnTo>
                  <a:lnTo>
                    <a:pt x="59666" y="22962"/>
                  </a:lnTo>
                  <a:lnTo>
                    <a:pt x="59150" y="23043"/>
                  </a:lnTo>
                  <a:lnTo>
                    <a:pt x="58634" y="23166"/>
                  </a:lnTo>
                  <a:lnTo>
                    <a:pt x="58118" y="23315"/>
                  </a:lnTo>
                  <a:lnTo>
                    <a:pt x="57589" y="23492"/>
                  </a:lnTo>
                  <a:lnTo>
                    <a:pt x="57046" y="23695"/>
                  </a:lnTo>
                  <a:lnTo>
                    <a:pt x="56503" y="23926"/>
                  </a:lnTo>
                  <a:lnTo>
                    <a:pt x="55959" y="24184"/>
                  </a:lnTo>
                  <a:lnTo>
                    <a:pt x="55416" y="24469"/>
                  </a:lnTo>
                  <a:lnTo>
                    <a:pt x="54873" y="24768"/>
                  </a:lnTo>
                  <a:lnTo>
                    <a:pt x="54330" y="25094"/>
                  </a:lnTo>
                  <a:lnTo>
                    <a:pt x="53787" y="25447"/>
                  </a:lnTo>
                  <a:lnTo>
                    <a:pt x="53244" y="25827"/>
                  </a:lnTo>
                  <a:lnTo>
                    <a:pt x="52700" y="26221"/>
                  </a:lnTo>
                  <a:lnTo>
                    <a:pt x="52171" y="26642"/>
                  </a:lnTo>
                  <a:lnTo>
                    <a:pt x="51628" y="27076"/>
                  </a:lnTo>
                  <a:lnTo>
                    <a:pt x="51112" y="27524"/>
                  </a:lnTo>
                  <a:lnTo>
                    <a:pt x="50582" y="28000"/>
                  </a:lnTo>
                  <a:lnTo>
                    <a:pt x="50080" y="28502"/>
                  </a:lnTo>
                  <a:lnTo>
                    <a:pt x="50080" y="28502"/>
                  </a:lnTo>
                  <a:lnTo>
                    <a:pt x="49143" y="29426"/>
                  </a:lnTo>
                  <a:lnTo>
                    <a:pt x="48219" y="30376"/>
                  </a:lnTo>
                  <a:lnTo>
                    <a:pt x="47296" y="31327"/>
                  </a:lnTo>
                  <a:lnTo>
                    <a:pt x="46386" y="32291"/>
                  </a:lnTo>
                  <a:lnTo>
                    <a:pt x="44580" y="34219"/>
                  </a:lnTo>
                  <a:lnTo>
                    <a:pt x="42761" y="36134"/>
                  </a:lnTo>
                  <a:lnTo>
                    <a:pt x="41837" y="37070"/>
                  </a:lnTo>
                  <a:lnTo>
                    <a:pt x="40914" y="38007"/>
                  </a:lnTo>
                  <a:lnTo>
                    <a:pt x="39977" y="38931"/>
                  </a:lnTo>
                  <a:lnTo>
                    <a:pt x="39027" y="39841"/>
                  </a:lnTo>
                  <a:lnTo>
                    <a:pt x="38062" y="40723"/>
                  </a:lnTo>
                  <a:lnTo>
                    <a:pt x="37071" y="41592"/>
                  </a:lnTo>
                  <a:lnTo>
                    <a:pt x="36569" y="42027"/>
                  </a:lnTo>
                  <a:lnTo>
                    <a:pt x="36053" y="42434"/>
                  </a:lnTo>
                  <a:lnTo>
                    <a:pt x="35537" y="42855"/>
                  </a:lnTo>
                  <a:lnTo>
                    <a:pt x="35021" y="43262"/>
                  </a:lnTo>
                  <a:lnTo>
                    <a:pt x="35021" y="43262"/>
                  </a:lnTo>
                  <a:lnTo>
                    <a:pt x="34586" y="43507"/>
                  </a:lnTo>
                  <a:lnTo>
                    <a:pt x="33541" y="44132"/>
                  </a:lnTo>
                  <a:lnTo>
                    <a:pt x="32902" y="44525"/>
                  </a:lnTo>
                  <a:lnTo>
                    <a:pt x="32237" y="44946"/>
                  </a:lnTo>
                  <a:lnTo>
                    <a:pt x="31612" y="45367"/>
                  </a:lnTo>
                  <a:lnTo>
                    <a:pt x="31056" y="45747"/>
                  </a:lnTo>
                  <a:lnTo>
                    <a:pt x="31056" y="45747"/>
                  </a:lnTo>
                  <a:lnTo>
                    <a:pt x="30390" y="46209"/>
                  </a:lnTo>
                  <a:lnTo>
                    <a:pt x="29725" y="46657"/>
                  </a:lnTo>
                  <a:lnTo>
                    <a:pt x="29046" y="47078"/>
                  </a:lnTo>
                  <a:lnTo>
                    <a:pt x="28354" y="47486"/>
                  </a:lnTo>
                  <a:lnTo>
                    <a:pt x="27661" y="47879"/>
                  </a:lnTo>
                  <a:lnTo>
                    <a:pt x="26955" y="48273"/>
                  </a:lnTo>
                  <a:lnTo>
                    <a:pt x="26249" y="48640"/>
                  </a:lnTo>
                  <a:lnTo>
                    <a:pt x="25529" y="49006"/>
                  </a:lnTo>
                  <a:lnTo>
                    <a:pt x="24090" y="49726"/>
                  </a:lnTo>
                  <a:lnTo>
                    <a:pt x="22637" y="50432"/>
                  </a:lnTo>
                  <a:lnTo>
                    <a:pt x="21170" y="51152"/>
                  </a:lnTo>
                  <a:lnTo>
                    <a:pt x="20437" y="51518"/>
                  </a:lnTo>
                  <a:lnTo>
                    <a:pt x="19717" y="51885"/>
                  </a:lnTo>
                  <a:lnTo>
                    <a:pt x="19717" y="51885"/>
                  </a:lnTo>
                  <a:lnTo>
                    <a:pt x="20641" y="51125"/>
                  </a:lnTo>
                  <a:lnTo>
                    <a:pt x="21564" y="50351"/>
                  </a:lnTo>
                  <a:lnTo>
                    <a:pt x="22460" y="49577"/>
                  </a:lnTo>
                  <a:lnTo>
                    <a:pt x="23343" y="48789"/>
                  </a:lnTo>
                  <a:lnTo>
                    <a:pt x="23343" y="48789"/>
                  </a:lnTo>
                  <a:lnTo>
                    <a:pt x="24592" y="48097"/>
                  </a:lnTo>
                  <a:lnTo>
                    <a:pt x="25746" y="47445"/>
                  </a:lnTo>
                  <a:lnTo>
                    <a:pt x="26928" y="46820"/>
                  </a:lnTo>
                  <a:lnTo>
                    <a:pt x="26928" y="46820"/>
                  </a:lnTo>
                  <a:lnTo>
                    <a:pt x="29630" y="45299"/>
                  </a:lnTo>
                  <a:lnTo>
                    <a:pt x="31001" y="44525"/>
                  </a:lnTo>
                  <a:lnTo>
                    <a:pt x="32373" y="43724"/>
                  </a:lnTo>
                  <a:lnTo>
                    <a:pt x="33052" y="43303"/>
                  </a:lnTo>
                  <a:lnTo>
                    <a:pt x="33731" y="42882"/>
                  </a:lnTo>
                  <a:lnTo>
                    <a:pt x="34383" y="42448"/>
                  </a:lnTo>
                  <a:lnTo>
                    <a:pt x="35048" y="42013"/>
                  </a:lnTo>
                  <a:lnTo>
                    <a:pt x="35686" y="41565"/>
                  </a:lnTo>
                  <a:lnTo>
                    <a:pt x="36324" y="41090"/>
                  </a:lnTo>
                  <a:lnTo>
                    <a:pt x="36935" y="40615"/>
                  </a:lnTo>
                  <a:lnTo>
                    <a:pt x="37533" y="40126"/>
                  </a:lnTo>
                  <a:lnTo>
                    <a:pt x="38117" y="39623"/>
                  </a:lnTo>
                  <a:lnTo>
                    <a:pt x="38673" y="39107"/>
                  </a:lnTo>
                  <a:lnTo>
                    <a:pt x="39217" y="38564"/>
                  </a:lnTo>
                  <a:lnTo>
                    <a:pt x="39746" y="38021"/>
                  </a:lnTo>
                  <a:lnTo>
                    <a:pt x="40235" y="37451"/>
                  </a:lnTo>
                  <a:lnTo>
                    <a:pt x="40479" y="37152"/>
                  </a:lnTo>
                  <a:lnTo>
                    <a:pt x="40710" y="36853"/>
                  </a:lnTo>
                  <a:lnTo>
                    <a:pt x="40928" y="36554"/>
                  </a:lnTo>
                  <a:lnTo>
                    <a:pt x="41145" y="36256"/>
                  </a:lnTo>
                  <a:lnTo>
                    <a:pt x="41362" y="35943"/>
                  </a:lnTo>
                  <a:lnTo>
                    <a:pt x="41552" y="35618"/>
                  </a:lnTo>
                  <a:lnTo>
                    <a:pt x="41756" y="35305"/>
                  </a:lnTo>
                  <a:lnTo>
                    <a:pt x="41946" y="34979"/>
                  </a:lnTo>
                  <a:lnTo>
                    <a:pt x="42123" y="34640"/>
                  </a:lnTo>
                  <a:lnTo>
                    <a:pt x="42285" y="34300"/>
                  </a:lnTo>
                  <a:lnTo>
                    <a:pt x="42448" y="33961"/>
                  </a:lnTo>
                  <a:lnTo>
                    <a:pt x="42598" y="33608"/>
                  </a:lnTo>
                  <a:lnTo>
                    <a:pt x="42747" y="33255"/>
                  </a:lnTo>
                  <a:lnTo>
                    <a:pt x="42883" y="32902"/>
                  </a:lnTo>
                  <a:lnTo>
                    <a:pt x="43005" y="32535"/>
                  </a:lnTo>
                  <a:lnTo>
                    <a:pt x="43127" y="32155"/>
                  </a:lnTo>
                  <a:lnTo>
                    <a:pt x="43222" y="31775"/>
                  </a:lnTo>
                  <a:lnTo>
                    <a:pt x="43317" y="31394"/>
                  </a:lnTo>
                  <a:lnTo>
                    <a:pt x="43413" y="31001"/>
                  </a:lnTo>
                  <a:lnTo>
                    <a:pt x="43480" y="30607"/>
                  </a:lnTo>
                  <a:lnTo>
                    <a:pt x="43548" y="30200"/>
                  </a:lnTo>
                  <a:lnTo>
                    <a:pt x="43603" y="29779"/>
                  </a:lnTo>
                  <a:lnTo>
                    <a:pt x="43603" y="29779"/>
                  </a:lnTo>
                  <a:lnTo>
                    <a:pt x="43630" y="29439"/>
                  </a:lnTo>
                  <a:lnTo>
                    <a:pt x="43643" y="29086"/>
                  </a:lnTo>
                  <a:lnTo>
                    <a:pt x="43643" y="28733"/>
                  </a:lnTo>
                  <a:lnTo>
                    <a:pt x="43616" y="28380"/>
                  </a:lnTo>
                  <a:lnTo>
                    <a:pt x="43575" y="28040"/>
                  </a:lnTo>
                  <a:lnTo>
                    <a:pt x="43521" y="27687"/>
                  </a:lnTo>
                  <a:lnTo>
                    <a:pt x="43453" y="27348"/>
                  </a:lnTo>
                  <a:lnTo>
                    <a:pt x="43358" y="26995"/>
                  </a:lnTo>
                  <a:lnTo>
                    <a:pt x="43250" y="26669"/>
                  </a:lnTo>
                  <a:lnTo>
                    <a:pt x="43127" y="26343"/>
                  </a:lnTo>
                  <a:lnTo>
                    <a:pt x="42992" y="26031"/>
                  </a:lnTo>
                  <a:lnTo>
                    <a:pt x="42842" y="25718"/>
                  </a:lnTo>
                  <a:lnTo>
                    <a:pt x="42679" y="25420"/>
                  </a:lnTo>
                  <a:lnTo>
                    <a:pt x="42503" y="25148"/>
                  </a:lnTo>
                  <a:lnTo>
                    <a:pt x="42313" y="24877"/>
                  </a:lnTo>
                  <a:lnTo>
                    <a:pt x="42109" y="24632"/>
                  </a:lnTo>
                  <a:lnTo>
                    <a:pt x="41892" y="24388"/>
                  </a:lnTo>
                  <a:lnTo>
                    <a:pt x="41661" y="24184"/>
                  </a:lnTo>
                  <a:lnTo>
                    <a:pt x="41416" y="23980"/>
                  </a:lnTo>
                  <a:lnTo>
                    <a:pt x="41172" y="23817"/>
                  </a:lnTo>
                  <a:lnTo>
                    <a:pt x="40900" y="23654"/>
                  </a:lnTo>
                  <a:lnTo>
                    <a:pt x="40629" y="23532"/>
                  </a:lnTo>
                  <a:lnTo>
                    <a:pt x="40344" y="23437"/>
                  </a:lnTo>
                  <a:lnTo>
                    <a:pt x="40045" y="23369"/>
                  </a:lnTo>
                  <a:lnTo>
                    <a:pt x="39746" y="23315"/>
                  </a:lnTo>
                  <a:lnTo>
                    <a:pt x="39434" y="23301"/>
                  </a:lnTo>
                  <a:lnTo>
                    <a:pt x="39108" y="23315"/>
                  </a:lnTo>
                  <a:lnTo>
                    <a:pt x="38769" y="23369"/>
                  </a:lnTo>
                  <a:lnTo>
                    <a:pt x="38429" y="23451"/>
                  </a:lnTo>
                  <a:lnTo>
                    <a:pt x="38090" y="23573"/>
                  </a:lnTo>
                  <a:lnTo>
                    <a:pt x="37737" y="23722"/>
                  </a:lnTo>
                  <a:lnTo>
                    <a:pt x="37370" y="23926"/>
                  </a:lnTo>
                  <a:lnTo>
                    <a:pt x="37370" y="23926"/>
                  </a:lnTo>
                  <a:lnTo>
                    <a:pt x="37166" y="24048"/>
                  </a:lnTo>
                  <a:lnTo>
                    <a:pt x="36963" y="24184"/>
                  </a:lnTo>
                  <a:lnTo>
                    <a:pt x="36759" y="24320"/>
                  </a:lnTo>
                  <a:lnTo>
                    <a:pt x="36582" y="24469"/>
                  </a:lnTo>
                  <a:lnTo>
                    <a:pt x="36392" y="24632"/>
                  </a:lnTo>
                  <a:lnTo>
                    <a:pt x="36216" y="24795"/>
                  </a:lnTo>
                  <a:lnTo>
                    <a:pt x="36053" y="24958"/>
                  </a:lnTo>
                  <a:lnTo>
                    <a:pt x="35890" y="25148"/>
                  </a:lnTo>
                  <a:lnTo>
                    <a:pt x="35577" y="25515"/>
                  </a:lnTo>
                  <a:lnTo>
                    <a:pt x="35279" y="25909"/>
                  </a:lnTo>
                  <a:lnTo>
                    <a:pt x="35007" y="26330"/>
                  </a:lnTo>
                  <a:lnTo>
                    <a:pt x="34763" y="26778"/>
                  </a:lnTo>
                  <a:lnTo>
                    <a:pt x="34518" y="27239"/>
                  </a:lnTo>
                  <a:lnTo>
                    <a:pt x="34287" y="27715"/>
                  </a:lnTo>
                  <a:lnTo>
                    <a:pt x="34084" y="28217"/>
                  </a:lnTo>
                  <a:lnTo>
                    <a:pt x="33880" y="28719"/>
                  </a:lnTo>
                  <a:lnTo>
                    <a:pt x="33676" y="29249"/>
                  </a:lnTo>
                  <a:lnTo>
                    <a:pt x="33500" y="29779"/>
                  </a:lnTo>
                  <a:lnTo>
                    <a:pt x="33133" y="30892"/>
                  </a:lnTo>
                  <a:lnTo>
                    <a:pt x="32441" y="33173"/>
                  </a:lnTo>
                  <a:lnTo>
                    <a:pt x="32074" y="34328"/>
                  </a:lnTo>
                  <a:lnTo>
                    <a:pt x="31884" y="34898"/>
                  </a:lnTo>
                  <a:lnTo>
                    <a:pt x="31680" y="35468"/>
                  </a:lnTo>
                  <a:lnTo>
                    <a:pt x="31463" y="36038"/>
                  </a:lnTo>
                  <a:lnTo>
                    <a:pt x="31246" y="36595"/>
                  </a:lnTo>
                  <a:lnTo>
                    <a:pt x="31001" y="37152"/>
                  </a:lnTo>
                  <a:lnTo>
                    <a:pt x="30757" y="37695"/>
                  </a:lnTo>
                  <a:lnTo>
                    <a:pt x="30485" y="38225"/>
                  </a:lnTo>
                  <a:lnTo>
                    <a:pt x="30200" y="38754"/>
                  </a:lnTo>
                  <a:lnTo>
                    <a:pt x="29888" y="39257"/>
                  </a:lnTo>
                  <a:lnTo>
                    <a:pt x="29562" y="39746"/>
                  </a:lnTo>
                  <a:lnTo>
                    <a:pt x="29562" y="39746"/>
                  </a:lnTo>
                  <a:lnTo>
                    <a:pt x="29128" y="40343"/>
                  </a:lnTo>
                  <a:lnTo>
                    <a:pt x="28679" y="40940"/>
                  </a:lnTo>
                  <a:lnTo>
                    <a:pt x="28218" y="41524"/>
                  </a:lnTo>
                  <a:lnTo>
                    <a:pt x="27756" y="42095"/>
                  </a:lnTo>
                  <a:lnTo>
                    <a:pt x="27281" y="42651"/>
                  </a:lnTo>
                  <a:lnTo>
                    <a:pt x="26792" y="43208"/>
                  </a:lnTo>
                  <a:lnTo>
                    <a:pt x="26290" y="43751"/>
                  </a:lnTo>
                  <a:lnTo>
                    <a:pt x="25774" y="44281"/>
                  </a:lnTo>
                  <a:lnTo>
                    <a:pt x="25258" y="44810"/>
                  </a:lnTo>
                  <a:lnTo>
                    <a:pt x="24742" y="45340"/>
                  </a:lnTo>
                  <a:lnTo>
                    <a:pt x="24212" y="45856"/>
                  </a:lnTo>
                  <a:lnTo>
                    <a:pt x="23669" y="46372"/>
                  </a:lnTo>
                  <a:lnTo>
                    <a:pt x="22582" y="47377"/>
                  </a:lnTo>
                  <a:lnTo>
                    <a:pt x="21469" y="48355"/>
                  </a:lnTo>
                  <a:lnTo>
                    <a:pt x="21469" y="48355"/>
                  </a:lnTo>
                  <a:lnTo>
                    <a:pt x="21999" y="47540"/>
                  </a:lnTo>
                  <a:lnTo>
                    <a:pt x="22637" y="46535"/>
                  </a:lnTo>
                  <a:lnTo>
                    <a:pt x="23275" y="45462"/>
                  </a:lnTo>
                  <a:lnTo>
                    <a:pt x="23587" y="44946"/>
                  </a:lnTo>
                  <a:lnTo>
                    <a:pt x="23859" y="44457"/>
                  </a:lnTo>
                  <a:lnTo>
                    <a:pt x="23859" y="44457"/>
                  </a:lnTo>
                  <a:lnTo>
                    <a:pt x="24932" y="42448"/>
                  </a:lnTo>
                  <a:lnTo>
                    <a:pt x="25461" y="41429"/>
                  </a:lnTo>
                  <a:lnTo>
                    <a:pt x="25977" y="40411"/>
                  </a:lnTo>
                  <a:lnTo>
                    <a:pt x="26493" y="39379"/>
                  </a:lnTo>
                  <a:lnTo>
                    <a:pt x="26996" y="38347"/>
                  </a:lnTo>
                  <a:lnTo>
                    <a:pt x="27484" y="37315"/>
                  </a:lnTo>
                  <a:lnTo>
                    <a:pt x="27946" y="36269"/>
                  </a:lnTo>
                  <a:lnTo>
                    <a:pt x="28408" y="35224"/>
                  </a:lnTo>
                  <a:lnTo>
                    <a:pt x="28842" y="34165"/>
                  </a:lnTo>
                  <a:lnTo>
                    <a:pt x="29250" y="33105"/>
                  </a:lnTo>
                  <a:lnTo>
                    <a:pt x="29644" y="32046"/>
                  </a:lnTo>
                  <a:lnTo>
                    <a:pt x="29997" y="30987"/>
                  </a:lnTo>
                  <a:lnTo>
                    <a:pt x="30336" y="29914"/>
                  </a:lnTo>
                  <a:lnTo>
                    <a:pt x="30635" y="28855"/>
                  </a:lnTo>
                  <a:lnTo>
                    <a:pt x="30920" y="27782"/>
                  </a:lnTo>
                  <a:lnTo>
                    <a:pt x="30920" y="27782"/>
                  </a:lnTo>
                  <a:lnTo>
                    <a:pt x="32454" y="25270"/>
                  </a:lnTo>
                  <a:lnTo>
                    <a:pt x="33378" y="23790"/>
                  </a:lnTo>
                  <a:lnTo>
                    <a:pt x="34274" y="22364"/>
                  </a:lnTo>
                  <a:lnTo>
                    <a:pt x="34274" y="22364"/>
                  </a:lnTo>
                  <a:lnTo>
                    <a:pt x="34831" y="21495"/>
                  </a:lnTo>
                  <a:lnTo>
                    <a:pt x="35415" y="20640"/>
                  </a:lnTo>
                  <a:lnTo>
                    <a:pt x="36569" y="18888"/>
                  </a:lnTo>
                  <a:lnTo>
                    <a:pt x="37139" y="18006"/>
                  </a:lnTo>
                  <a:lnTo>
                    <a:pt x="37696" y="17123"/>
                  </a:lnTo>
                  <a:lnTo>
                    <a:pt x="38239" y="16227"/>
                  </a:lnTo>
                  <a:lnTo>
                    <a:pt x="38497" y="15779"/>
                  </a:lnTo>
                  <a:lnTo>
                    <a:pt x="38741" y="15331"/>
                  </a:lnTo>
                  <a:lnTo>
                    <a:pt x="38986" y="14869"/>
                  </a:lnTo>
                  <a:lnTo>
                    <a:pt x="39217" y="14421"/>
                  </a:lnTo>
                  <a:lnTo>
                    <a:pt x="39434" y="13959"/>
                  </a:lnTo>
                  <a:lnTo>
                    <a:pt x="39638" y="13497"/>
                  </a:lnTo>
                  <a:lnTo>
                    <a:pt x="39841" y="13022"/>
                  </a:lnTo>
                  <a:lnTo>
                    <a:pt x="40018" y="12561"/>
                  </a:lnTo>
                  <a:lnTo>
                    <a:pt x="40194" y="12085"/>
                  </a:lnTo>
                  <a:lnTo>
                    <a:pt x="40344" y="11610"/>
                  </a:lnTo>
                  <a:lnTo>
                    <a:pt x="40479" y="11135"/>
                  </a:lnTo>
                  <a:lnTo>
                    <a:pt x="40602" y="10659"/>
                  </a:lnTo>
                  <a:lnTo>
                    <a:pt x="40697" y="10171"/>
                  </a:lnTo>
                  <a:lnTo>
                    <a:pt x="40778" y="9682"/>
                  </a:lnTo>
                  <a:lnTo>
                    <a:pt x="40846" y="9193"/>
                  </a:lnTo>
                  <a:lnTo>
                    <a:pt x="40887" y="8691"/>
                  </a:lnTo>
                  <a:lnTo>
                    <a:pt x="40914" y="8202"/>
                  </a:lnTo>
                  <a:lnTo>
                    <a:pt x="40914" y="7699"/>
                  </a:lnTo>
                  <a:lnTo>
                    <a:pt x="40914" y="7699"/>
                  </a:lnTo>
                  <a:lnTo>
                    <a:pt x="40928" y="7224"/>
                  </a:lnTo>
                  <a:lnTo>
                    <a:pt x="40928" y="6749"/>
                  </a:lnTo>
                  <a:lnTo>
                    <a:pt x="40914" y="6260"/>
                  </a:lnTo>
                  <a:lnTo>
                    <a:pt x="40873" y="5785"/>
                  </a:lnTo>
                  <a:lnTo>
                    <a:pt x="40819" y="5296"/>
                  </a:lnTo>
                  <a:lnTo>
                    <a:pt x="40751" y="4807"/>
                  </a:lnTo>
                  <a:lnTo>
                    <a:pt x="40656" y="4318"/>
                  </a:lnTo>
                  <a:lnTo>
                    <a:pt x="40534" y="3816"/>
                  </a:lnTo>
                  <a:lnTo>
                    <a:pt x="40534" y="3816"/>
                  </a:lnTo>
                  <a:lnTo>
                    <a:pt x="40439" y="3490"/>
                  </a:lnTo>
                  <a:lnTo>
                    <a:pt x="40317" y="3164"/>
                  </a:lnTo>
                  <a:lnTo>
                    <a:pt x="40181" y="2852"/>
                  </a:lnTo>
                  <a:lnTo>
                    <a:pt x="40031" y="2539"/>
                  </a:lnTo>
                  <a:lnTo>
                    <a:pt x="39855" y="2241"/>
                  </a:lnTo>
                  <a:lnTo>
                    <a:pt x="39665" y="1955"/>
                  </a:lnTo>
                  <a:lnTo>
                    <a:pt x="39461" y="1684"/>
                  </a:lnTo>
                  <a:lnTo>
                    <a:pt x="39244" y="1426"/>
                  </a:lnTo>
                  <a:lnTo>
                    <a:pt x="39013" y="1181"/>
                  </a:lnTo>
                  <a:lnTo>
                    <a:pt x="38755" y="951"/>
                  </a:lnTo>
                  <a:lnTo>
                    <a:pt x="38483" y="747"/>
                  </a:lnTo>
                  <a:lnTo>
                    <a:pt x="38212" y="570"/>
                  </a:lnTo>
                  <a:lnTo>
                    <a:pt x="37913" y="407"/>
                  </a:lnTo>
                  <a:lnTo>
                    <a:pt x="37601" y="285"/>
                  </a:lnTo>
                  <a:lnTo>
                    <a:pt x="37275" y="177"/>
                  </a:lnTo>
                  <a:lnTo>
                    <a:pt x="36935" y="95"/>
                  </a:lnTo>
                  <a:lnTo>
                    <a:pt x="36935" y="95"/>
                  </a:lnTo>
                  <a:lnTo>
                    <a:pt x="36677" y="54"/>
                  </a:lnTo>
                  <a:lnTo>
                    <a:pt x="36433" y="27"/>
                  </a:lnTo>
                  <a:lnTo>
                    <a:pt x="36175" y="0"/>
                  </a:lnTo>
                  <a:lnTo>
                    <a:pt x="35931" y="0"/>
                  </a:lnTo>
                  <a:lnTo>
                    <a:pt x="35700" y="0"/>
                  </a:lnTo>
                  <a:lnTo>
                    <a:pt x="35455" y="14"/>
                  </a:lnTo>
                  <a:lnTo>
                    <a:pt x="35224" y="41"/>
                  </a:lnTo>
                  <a:lnTo>
                    <a:pt x="34994" y="81"/>
                  </a:lnTo>
                  <a:lnTo>
                    <a:pt x="34763" y="122"/>
                  </a:lnTo>
                  <a:lnTo>
                    <a:pt x="34545" y="190"/>
                  </a:lnTo>
                  <a:lnTo>
                    <a:pt x="34328" y="258"/>
                  </a:lnTo>
                  <a:lnTo>
                    <a:pt x="34111" y="339"/>
                  </a:lnTo>
                  <a:lnTo>
                    <a:pt x="33907" y="421"/>
                  </a:lnTo>
                  <a:lnTo>
                    <a:pt x="33704" y="516"/>
                  </a:lnTo>
                  <a:lnTo>
                    <a:pt x="33500" y="625"/>
                  </a:lnTo>
                  <a:lnTo>
                    <a:pt x="33296" y="747"/>
                  </a:lnTo>
                  <a:lnTo>
                    <a:pt x="33106" y="869"/>
                  </a:lnTo>
                  <a:lnTo>
                    <a:pt x="32916" y="1005"/>
                  </a:lnTo>
                  <a:lnTo>
                    <a:pt x="32739" y="1154"/>
                  </a:lnTo>
                  <a:lnTo>
                    <a:pt x="32549" y="1304"/>
                  </a:lnTo>
                  <a:lnTo>
                    <a:pt x="32386" y="1467"/>
                  </a:lnTo>
                  <a:lnTo>
                    <a:pt x="32210" y="1629"/>
                  </a:lnTo>
                  <a:lnTo>
                    <a:pt x="32047" y="1806"/>
                  </a:lnTo>
                  <a:lnTo>
                    <a:pt x="31884" y="1996"/>
                  </a:lnTo>
                  <a:lnTo>
                    <a:pt x="31721" y="2186"/>
                  </a:lnTo>
                  <a:lnTo>
                    <a:pt x="31572" y="2390"/>
                  </a:lnTo>
                  <a:lnTo>
                    <a:pt x="31287" y="2811"/>
                  </a:lnTo>
                  <a:lnTo>
                    <a:pt x="31015" y="3273"/>
                  </a:lnTo>
                  <a:lnTo>
                    <a:pt x="30757" y="3748"/>
                  </a:lnTo>
                  <a:lnTo>
                    <a:pt x="30526" y="4250"/>
                  </a:lnTo>
                  <a:lnTo>
                    <a:pt x="30322" y="4780"/>
                  </a:lnTo>
                  <a:lnTo>
                    <a:pt x="30132" y="5323"/>
                  </a:lnTo>
                  <a:lnTo>
                    <a:pt x="29956" y="5893"/>
                  </a:lnTo>
                  <a:lnTo>
                    <a:pt x="29806" y="6491"/>
                  </a:lnTo>
                  <a:lnTo>
                    <a:pt x="29684" y="7102"/>
                  </a:lnTo>
                  <a:lnTo>
                    <a:pt x="29576" y="7726"/>
                  </a:lnTo>
                  <a:lnTo>
                    <a:pt x="29494" y="8365"/>
                  </a:lnTo>
                  <a:lnTo>
                    <a:pt x="29440" y="9016"/>
                  </a:lnTo>
                  <a:lnTo>
                    <a:pt x="29399" y="9682"/>
                  </a:lnTo>
                  <a:lnTo>
                    <a:pt x="29386" y="10361"/>
                  </a:lnTo>
                  <a:lnTo>
                    <a:pt x="29386" y="11053"/>
                  </a:lnTo>
                  <a:lnTo>
                    <a:pt x="29426" y="11746"/>
                  </a:lnTo>
                  <a:lnTo>
                    <a:pt x="29481" y="12452"/>
                  </a:lnTo>
                  <a:lnTo>
                    <a:pt x="29562" y="13158"/>
                  </a:lnTo>
                  <a:lnTo>
                    <a:pt x="29671" y="13864"/>
                  </a:lnTo>
                  <a:lnTo>
                    <a:pt x="29671" y="13864"/>
                  </a:lnTo>
                  <a:lnTo>
                    <a:pt x="29820" y="14774"/>
                  </a:lnTo>
                  <a:lnTo>
                    <a:pt x="29956" y="15684"/>
                  </a:lnTo>
                  <a:lnTo>
                    <a:pt x="30078" y="16593"/>
                  </a:lnTo>
                  <a:lnTo>
                    <a:pt x="30173" y="17517"/>
                  </a:lnTo>
                  <a:lnTo>
                    <a:pt x="30268" y="18440"/>
                  </a:lnTo>
                  <a:lnTo>
                    <a:pt x="30336" y="19364"/>
                  </a:lnTo>
                  <a:lnTo>
                    <a:pt x="30377" y="20287"/>
                  </a:lnTo>
                  <a:lnTo>
                    <a:pt x="30404" y="21210"/>
                  </a:lnTo>
                  <a:lnTo>
                    <a:pt x="30404" y="22134"/>
                  </a:lnTo>
                  <a:lnTo>
                    <a:pt x="30377" y="23071"/>
                  </a:lnTo>
                  <a:lnTo>
                    <a:pt x="30309" y="23994"/>
                  </a:lnTo>
                  <a:lnTo>
                    <a:pt x="30227" y="24931"/>
                  </a:lnTo>
                  <a:lnTo>
                    <a:pt x="30173" y="25393"/>
                  </a:lnTo>
                  <a:lnTo>
                    <a:pt x="30105" y="25854"/>
                  </a:lnTo>
                  <a:lnTo>
                    <a:pt x="30037" y="26316"/>
                  </a:lnTo>
                  <a:lnTo>
                    <a:pt x="29956" y="26791"/>
                  </a:lnTo>
                  <a:lnTo>
                    <a:pt x="29861" y="27253"/>
                  </a:lnTo>
                  <a:lnTo>
                    <a:pt x="29766" y="27715"/>
                  </a:lnTo>
                  <a:lnTo>
                    <a:pt x="29657" y="28176"/>
                  </a:lnTo>
                  <a:lnTo>
                    <a:pt x="29548" y="28652"/>
                  </a:lnTo>
                  <a:lnTo>
                    <a:pt x="29548" y="28652"/>
                  </a:lnTo>
                  <a:lnTo>
                    <a:pt x="29236" y="29751"/>
                  </a:lnTo>
                  <a:lnTo>
                    <a:pt x="28910" y="30851"/>
                  </a:lnTo>
                  <a:lnTo>
                    <a:pt x="28544" y="31951"/>
                  </a:lnTo>
                  <a:lnTo>
                    <a:pt x="28163" y="33024"/>
                  </a:lnTo>
                  <a:lnTo>
                    <a:pt x="27770" y="34110"/>
                  </a:lnTo>
                  <a:lnTo>
                    <a:pt x="27335" y="35169"/>
                  </a:lnTo>
                  <a:lnTo>
                    <a:pt x="26901" y="36229"/>
                  </a:lnTo>
                  <a:lnTo>
                    <a:pt x="26439" y="37288"/>
                  </a:lnTo>
                  <a:lnTo>
                    <a:pt x="25964" y="38333"/>
                  </a:lnTo>
                  <a:lnTo>
                    <a:pt x="25475" y="39379"/>
                  </a:lnTo>
                  <a:lnTo>
                    <a:pt x="24972" y="40411"/>
                  </a:lnTo>
                  <a:lnTo>
                    <a:pt x="24470" y="41443"/>
                  </a:lnTo>
                  <a:lnTo>
                    <a:pt x="23954" y="42475"/>
                  </a:lnTo>
                  <a:lnTo>
                    <a:pt x="23424" y="43493"/>
                  </a:lnTo>
                  <a:lnTo>
                    <a:pt x="22379" y="45530"/>
                  </a:lnTo>
                  <a:lnTo>
                    <a:pt x="22379" y="45530"/>
                  </a:lnTo>
                  <a:lnTo>
                    <a:pt x="22474" y="45136"/>
                  </a:lnTo>
                  <a:lnTo>
                    <a:pt x="22582" y="44729"/>
                  </a:lnTo>
                  <a:lnTo>
                    <a:pt x="22678" y="44322"/>
                  </a:lnTo>
                  <a:lnTo>
                    <a:pt x="22759" y="43914"/>
                  </a:lnTo>
                  <a:lnTo>
                    <a:pt x="22840" y="43493"/>
                  </a:lnTo>
                  <a:lnTo>
                    <a:pt x="22908" y="43072"/>
                  </a:lnTo>
                  <a:lnTo>
                    <a:pt x="22963" y="42638"/>
                  </a:lnTo>
                  <a:lnTo>
                    <a:pt x="23017" y="42203"/>
                  </a:lnTo>
                  <a:lnTo>
                    <a:pt x="23017" y="42203"/>
                  </a:lnTo>
                  <a:lnTo>
                    <a:pt x="23112" y="41389"/>
                  </a:lnTo>
                  <a:lnTo>
                    <a:pt x="23221" y="40615"/>
                  </a:lnTo>
                  <a:lnTo>
                    <a:pt x="23329" y="39895"/>
                  </a:lnTo>
                  <a:lnTo>
                    <a:pt x="23424" y="39216"/>
                  </a:lnTo>
                  <a:lnTo>
                    <a:pt x="23655" y="37953"/>
                  </a:lnTo>
                  <a:lnTo>
                    <a:pt x="23872" y="36812"/>
                  </a:lnTo>
                  <a:lnTo>
                    <a:pt x="24321" y="34735"/>
                  </a:lnTo>
                  <a:lnTo>
                    <a:pt x="24524" y="33703"/>
                  </a:lnTo>
                  <a:lnTo>
                    <a:pt x="24714" y="32644"/>
                  </a:lnTo>
                  <a:lnTo>
                    <a:pt x="24714" y="32644"/>
                  </a:lnTo>
                  <a:lnTo>
                    <a:pt x="25040" y="30702"/>
                  </a:lnTo>
                  <a:lnTo>
                    <a:pt x="25190" y="29724"/>
                  </a:lnTo>
                  <a:lnTo>
                    <a:pt x="25325" y="28747"/>
                  </a:lnTo>
                  <a:lnTo>
                    <a:pt x="25448" y="27769"/>
                  </a:lnTo>
                  <a:lnTo>
                    <a:pt x="25543" y="26778"/>
                  </a:lnTo>
                  <a:lnTo>
                    <a:pt x="25570" y="26289"/>
                  </a:lnTo>
                  <a:lnTo>
                    <a:pt x="25597" y="25800"/>
                  </a:lnTo>
                  <a:lnTo>
                    <a:pt x="25611" y="25311"/>
                  </a:lnTo>
                  <a:lnTo>
                    <a:pt x="25624" y="24822"/>
                  </a:lnTo>
                  <a:lnTo>
                    <a:pt x="25611" y="24333"/>
                  </a:lnTo>
                  <a:lnTo>
                    <a:pt x="25597" y="23845"/>
                  </a:lnTo>
                  <a:lnTo>
                    <a:pt x="25570" y="23356"/>
                  </a:lnTo>
                  <a:lnTo>
                    <a:pt x="25529" y="22867"/>
                  </a:lnTo>
                  <a:lnTo>
                    <a:pt x="25475" y="22392"/>
                  </a:lnTo>
                  <a:lnTo>
                    <a:pt x="25407" y="21916"/>
                  </a:lnTo>
                  <a:lnTo>
                    <a:pt x="25325" y="21428"/>
                  </a:lnTo>
                  <a:lnTo>
                    <a:pt x="25230" y="20952"/>
                  </a:lnTo>
                  <a:lnTo>
                    <a:pt x="25122" y="20477"/>
                  </a:lnTo>
                  <a:lnTo>
                    <a:pt x="24986" y="20015"/>
                  </a:lnTo>
                  <a:lnTo>
                    <a:pt x="24837" y="19540"/>
                  </a:lnTo>
                  <a:lnTo>
                    <a:pt x="24674" y="19078"/>
                  </a:lnTo>
                  <a:lnTo>
                    <a:pt x="24484" y="18617"/>
                  </a:lnTo>
                  <a:lnTo>
                    <a:pt x="24280" y="18155"/>
                  </a:lnTo>
                  <a:lnTo>
                    <a:pt x="24063" y="17707"/>
                  </a:lnTo>
                  <a:lnTo>
                    <a:pt x="23818" y="17259"/>
                  </a:lnTo>
                  <a:lnTo>
                    <a:pt x="23818" y="17259"/>
                  </a:lnTo>
                  <a:lnTo>
                    <a:pt x="23628" y="16960"/>
                  </a:lnTo>
                  <a:lnTo>
                    <a:pt x="23424" y="16689"/>
                  </a:lnTo>
                  <a:lnTo>
                    <a:pt x="23194" y="16417"/>
                  </a:lnTo>
                  <a:lnTo>
                    <a:pt x="22936" y="16173"/>
                  </a:lnTo>
                  <a:lnTo>
                    <a:pt x="22664" y="15942"/>
                  </a:lnTo>
                  <a:lnTo>
                    <a:pt x="22379" y="15724"/>
                  </a:lnTo>
                  <a:lnTo>
                    <a:pt x="22066" y="15521"/>
                  </a:lnTo>
                  <a:lnTo>
                    <a:pt x="21754" y="15344"/>
                  </a:lnTo>
                  <a:lnTo>
                    <a:pt x="21415" y="15181"/>
                  </a:lnTo>
                  <a:lnTo>
                    <a:pt x="21075" y="15032"/>
                  </a:lnTo>
                  <a:lnTo>
                    <a:pt x="20722" y="14923"/>
                  </a:lnTo>
                  <a:lnTo>
                    <a:pt x="20356" y="14828"/>
                  </a:lnTo>
                  <a:lnTo>
                    <a:pt x="20002" y="14760"/>
                  </a:lnTo>
                  <a:lnTo>
                    <a:pt x="19622" y="14706"/>
                  </a:lnTo>
                  <a:lnTo>
                    <a:pt x="19256" y="14692"/>
                  </a:lnTo>
                  <a:lnTo>
                    <a:pt x="18889" y="14706"/>
                  </a:lnTo>
                  <a:lnTo>
                    <a:pt x="18522" y="14747"/>
                  </a:lnTo>
                  <a:lnTo>
                    <a:pt x="18156" y="14828"/>
                  </a:lnTo>
                  <a:lnTo>
                    <a:pt x="17979" y="14869"/>
                  </a:lnTo>
                  <a:lnTo>
                    <a:pt x="17803" y="14923"/>
                  </a:lnTo>
                  <a:lnTo>
                    <a:pt x="17626" y="14991"/>
                  </a:lnTo>
                  <a:lnTo>
                    <a:pt x="17463" y="15073"/>
                  </a:lnTo>
                  <a:lnTo>
                    <a:pt x="17287" y="15154"/>
                  </a:lnTo>
                  <a:lnTo>
                    <a:pt x="17124" y="15236"/>
                  </a:lnTo>
                  <a:lnTo>
                    <a:pt x="16961" y="15344"/>
                  </a:lnTo>
                  <a:lnTo>
                    <a:pt x="16798" y="15453"/>
                  </a:lnTo>
                  <a:lnTo>
                    <a:pt x="16635" y="15561"/>
                  </a:lnTo>
                  <a:lnTo>
                    <a:pt x="16486" y="15697"/>
                  </a:lnTo>
                  <a:lnTo>
                    <a:pt x="16336" y="15833"/>
                  </a:lnTo>
                  <a:lnTo>
                    <a:pt x="16187" y="15969"/>
                  </a:lnTo>
                  <a:lnTo>
                    <a:pt x="16037" y="16132"/>
                  </a:lnTo>
                  <a:lnTo>
                    <a:pt x="15902" y="16295"/>
                  </a:lnTo>
                  <a:lnTo>
                    <a:pt x="15766" y="16471"/>
                  </a:lnTo>
                  <a:lnTo>
                    <a:pt x="15644" y="16661"/>
                  </a:lnTo>
                  <a:lnTo>
                    <a:pt x="15521" y="16851"/>
                  </a:lnTo>
                  <a:lnTo>
                    <a:pt x="15399" y="17069"/>
                  </a:lnTo>
                  <a:lnTo>
                    <a:pt x="15291" y="17286"/>
                  </a:lnTo>
                  <a:lnTo>
                    <a:pt x="15182" y="17517"/>
                  </a:lnTo>
                  <a:lnTo>
                    <a:pt x="15087" y="17748"/>
                  </a:lnTo>
                  <a:lnTo>
                    <a:pt x="14992" y="18006"/>
                  </a:lnTo>
                  <a:lnTo>
                    <a:pt x="14910" y="18264"/>
                  </a:lnTo>
                  <a:lnTo>
                    <a:pt x="14829" y="18535"/>
                  </a:lnTo>
                  <a:lnTo>
                    <a:pt x="14761" y="18820"/>
                  </a:lnTo>
                  <a:lnTo>
                    <a:pt x="14693" y="19119"/>
                  </a:lnTo>
                  <a:lnTo>
                    <a:pt x="14639" y="19431"/>
                  </a:lnTo>
                  <a:lnTo>
                    <a:pt x="14585" y="19757"/>
                  </a:lnTo>
                  <a:lnTo>
                    <a:pt x="14585" y="19757"/>
                  </a:lnTo>
                  <a:lnTo>
                    <a:pt x="14544" y="20124"/>
                  </a:lnTo>
                  <a:lnTo>
                    <a:pt x="14517" y="20491"/>
                  </a:lnTo>
                  <a:lnTo>
                    <a:pt x="14503" y="20857"/>
                  </a:lnTo>
                  <a:lnTo>
                    <a:pt x="14517" y="21210"/>
                  </a:lnTo>
                  <a:lnTo>
                    <a:pt x="14530" y="21577"/>
                  </a:lnTo>
                  <a:lnTo>
                    <a:pt x="14571" y="21930"/>
                  </a:lnTo>
                  <a:lnTo>
                    <a:pt x="14612" y="22297"/>
                  </a:lnTo>
                  <a:lnTo>
                    <a:pt x="14680" y="22650"/>
                  </a:lnTo>
                  <a:lnTo>
                    <a:pt x="14747" y="23003"/>
                  </a:lnTo>
                  <a:lnTo>
                    <a:pt x="14829" y="23369"/>
                  </a:lnTo>
                  <a:lnTo>
                    <a:pt x="14938" y="23722"/>
                  </a:lnTo>
                  <a:lnTo>
                    <a:pt x="15046" y="24075"/>
                  </a:lnTo>
                  <a:lnTo>
                    <a:pt x="15155" y="24428"/>
                  </a:lnTo>
                  <a:lnTo>
                    <a:pt x="15291" y="24782"/>
                  </a:lnTo>
                  <a:lnTo>
                    <a:pt x="15426" y="25135"/>
                  </a:lnTo>
                  <a:lnTo>
                    <a:pt x="15562" y="25474"/>
                  </a:lnTo>
                  <a:lnTo>
                    <a:pt x="15888" y="26180"/>
                  </a:lnTo>
                  <a:lnTo>
                    <a:pt x="16228" y="26886"/>
                  </a:lnTo>
                  <a:lnTo>
                    <a:pt x="16594" y="27592"/>
                  </a:lnTo>
                  <a:lnTo>
                    <a:pt x="16974" y="28298"/>
                  </a:lnTo>
                  <a:lnTo>
                    <a:pt x="17776" y="29724"/>
                  </a:lnTo>
                  <a:lnTo>
                    <a:pt x="18590" y="31164"/>
                  </a:lnTo>
                  <a:lnTo>
                    <a:pt x="18998" y="31897"/>
                  </a:lnTo>
                  <a:lnTo>
                    <a:pt x="19378" y="32630"/>
                  </a:lnTo>
                  <a:lnTo>
                    <a:pt x="19758" y="33377"/>
                  </a:lnTo>
                  <a:lnTo>
                    <a:pt x="20125" y="34137"/>
                  </a:lnTo>
                  <a:lnTo>
                    <a:pt x="20464" y="34911"/>
                  </a:lnTo>
                  <a:lnTo>
                    <a:pt x="20614" y="35292"/>
                  </a:lnTo>
                  <a:lnTo>
                    <a:pt x="20763" y="35685"/>
                  </a:lnTo>
                  <a:lnTo>
                    <a:pt x="20912" y="36079"/>
                  </a:lnTo>
                  <a:lnTo>
                    <a:pt x="21048" y="36473"/>
                  </a:lnTo>
                  <a:lnTo>
                    <a:pt x="21170" y="36880"/>
                  </a:lnTo>
                  <a:lnTo>
                    <a:pt x="21279" y="37274"/>
                  </a:lnTo>
                  <a:lnTo>
                    <a:pt x="21388" y="37682"/>
                  </a:lnTo>
                  <a:lnTo>
                    <a:pt x="21469" y="38102"/>
                  </a:lnTo>
                  <a:lnTo>
                    <a:pt x="21550" y="38510"/>
                  </a:lnTo>
                  <a:lnTo>
                    <a:pt x="21618" y="38931"/>
                  </a:lnTo>
                  <a:lnTo>
                    <a:pt x="21686" y="39352"/>
                  </a:lnTo>
                  <a:lnTo>
                    <a:pt x="21727" y="39773"/>
                  </a:lnTo>
                  <a:lnTo>
                    <a:pt x="21754" y="40207"/>
                  </a:lnTo>
                  <a:lnTo>
                    <a:pt x="21768" y="40642"/>
                  </a:lnTo>
                  <a:lnTo>
                    <a:pt x="21768" y="41076"/>
                  </a:lnTo>
                  <a:lnTo>
                    <a:pt x="21741" y="41524"/>
                  </a:lnTo>
                  <a:lnTo>
                    <a:pt x="21713" y="41972"/>
                  </a:lnTo>
                  <a:lnTo>
                    <a:pt x="21659" y="42421"/>
                  </a:lnTo>
                  <a:lnTo>
                    <a:pt x="21591" y="42882"/>
                  </a:lnTo>
                  <a:lnTo>
                    <a:pt x="21510" y="43344"/>
                  </a:lnTo>
                  <a:lnTo>
                    <a:pt x="21401" y="43819"/>
                  </a:lnTo>
                  <a:lnTo>
                    <a:pt x="21279" y="44281"/>
                  </a:lnTo>
                  <a:lnTo>
                    <a:pt x="21279" y="44281"/>
                  </a:lnTo>
                  <a:lnTo>
                    <a:pt x="21130" y="44797"/>
                  </a:lnTo>
                  <a:lnTo>
                    <a:pt x="20967" y="45299"/>
                  </a:lnTo>
                  <a:lnTo>
                    <a:pt x="20790" y="45788"/>
                  </a:lnTo>
                  <a:lnTo>
                    <a:pt x="20600" y="46277"/>
                  </a:lnTo>
                  <a:lnTo>
                    <a:pt x="20396" y="46766"/>
                  </a:lnTo>
                  <a:lnTo>
                    <a:pt x="20179" y="47241"/>
                  </a:lnTo>
                  <a:lnTo>
                    <a:pt x="19962" y="47703"/>
                  </a:lnTo>
                  <a:lnTo>
                    <a:pt x="19717" y="48178"/>
                  </a:lnTo>
                  <a:lnTo>
                    <a:pt x="19473" y="48640"/>
                  </a:lnTo>
                  <a:lnTo>
                    <a:pt x="19215" y="49088"/>
                  </a:lnTo>
                  <a:lnTo>
                    <a:pt x="18957" y="49536"/>
                  </a:lnTo>
                  <a:lnTo>
                    <a:pt x="18672" y="49984"/>
                  </a:lnTo>
                  <a:lnTo>
                    <a:pt x="18387" y="50419"/>
                  </a:lnTo>
                  <a:lnTo>
                    <a:pt x="18101" y="50853"/>
                  </a:lnTo>
                  <a:lnTo>
                    <a:pt x="17789" y="51288"/>
                  </a:lnTo>
                  <a:lnTo>
                    <a:pt x="17490" y="51722"/>
                  </a:lnTo>
                  <a:lnTo>
                    <a:pt x="17490" y="51722"/>
                  </a:lnTo>
                  <a:lnTo>
                    <a:pt x="17192" y="51967"/>
                  </a:lnTo>
                  <a:lnTo>
                    <a:pt x="17192" y="51967"/>
                  </a:lnTo>
                  <a:lnTo>
                    <a:pt x="16703" y="52374"/>
                  </a:lnTo>
                  <a:lnTo>
                    <a:pt x="15521" y="53392"/>
                  </a:lnTo>
                  <a:lnTo>
                    <a:pt x="14001" y="54696"/>
                  </a:lnTo>
                  <a:lnTo>
                    <a:pt x="13254" y="55361"/>
                  </a:lnTo>
                  <a:lnTo>
                    <a:pt x="12561" y="55986"/>
                  </a:lnTo>
                  <a:lnTo>
                    <a:pt x="12561" y="55986"/>
                  </a:lnTo>
                  <a:lnTo>
                    <a:pt x="11393" y="57099"/>
                  </a:lnTo>
                  <a:lnTo>
                    <a:pt x="11393" y="57099"/>
                  </a:lnTo>
                  <a:lnTo>
                    <a:pt x="10782" y="57683"/>
                  </a:lnTo>
                  <a:lnTo>
                    <a:pt x="10199" y="58267"/>
                  </a:lnTo>
                  <a:lnTo>
                    <a:pt x="10199" y="58267"/>
                  </a:lnTo>
                  <a:lnTo>
                    <a:pt x="10728" y="57520"/>
                  </a:lnTo>
                  <a:lnTo>
                    <a:pt x="11244" y="56773"/>
                  </a:lnTo>
                  <a:lnTo>
                    <a:pt x="11747" y="56027"/>
                  </a:lnTo>
                  <a:lnTo>
                    <a:pt x="12208" y="55266"/>
                  </a:lnTo>
                  <a:lnTo>
                    <a:pt x="12439" y="54886"/>
                  </a:lnTo>
                  <a:lnTo>
                    <a:pt x="12643" y="54506"/>
                  </a:lnTo>
                  <a:lnTo>
                    <a:pt x="12846" y="54126"/>
                  </a:lnTo>
                  <a:lnTo>
                    <a:pt x="13050" y="53745"/>
                  </a:lnTo>
                  <a:lnTo>
                    <a:pt x="13227" y="53365"/>
                  </a:lnTo>
                  <a:lnTo>
                    <a:pt x="13403" y="52985"/>
                  </a:lnTo>
                  <a:lnTo>
                    <a:pt x="13553" y="52591"/>
                  </a:lnTo>
                  <a:lnTo>
                    <a:pt x="13702" y="52211"/>
                  </a:lnTo>
                  <a:lnTo>
                    <a:pt x="13838" y="51817"/>
                  </a:lnTo>
                  <a:lnTo>
                    <a:pt x="13960" y="51423"/>
                  </a:lnTo>
                  <a:lnTo>
                    <a:pt x="14055" y="51030"/>
                  </a:lnTo>
                  <a:lnTo>
                    <a:pt x="14150" y="50636"/>
                  </a:lnTo>
                  <a:lnTo>
                    <a:pt x="14218" y="50228"/>
                  </a:lnTo>
                  <a:lnTo>
                    <a:pt x="14272" y="49835"/>
                  </a:lnTo>
                  <a:lnTo>
                    <a:pt x="14313" y="49427"/>
                  </a:lnTo>
                  <a:lnTo>
                    <a:pt x="14327" y="49020"/>
                  </a:lnTo>
                  <a:lnTo>
                    <a:pt x="14327" y="48613"/>
                  </a:lnTo>
                  <a:lnTo>
                    <a:pt x="14313" y="48205"/>
                  </a:lnTo>
                  <a:lnTo>
                    <a:pt x="14272" y="47784"/>
                  </a:lnTo>
                  <a:lnTo>
                    <a:pt x="14218" y="47363"/>
                  </a:lnTo>
                  <a:lnTo>
                    <a:pt x="14136" y="46942"/>
                  </a:lnTo>
                  <a:lnTo>
                    <a:pt x="14041" y="46521"/>
                  </a:lnTo>
                  <a:lnTo>
                    <a:pt x="13919" y="46087"/>
                  </a:lnTo>
                  <a:lnTo>
                    <a:pt x="13770" y="45652"/>
                  </a:lnTo>
                  <a:lnTo>
                    <a:pt x="13770" y="45652"/>
                  </a:lnTo>
                  <a:lnTo>
                    <a:pt x="13688" y="45449"/>
                  </a:lnTo>
                  <a:lnTo>
                    <a:pt x="13607" y="45259"/>
                  </a:lnTo>
                  <a:lnTo>
                    <a:pt x="13498" y="45068"/>
                  </a:lnTo>
                  <a:lnTo>
                    <a:pt x="13403" y="44878"/>
                  </a:lnTo>
                  <a:lnTo>
                    <a:pt x="13281" y="44702"/>
                  </a:lnTo>
                  <a:lnTo>
                    <a:pt x="13159" y="44525"/>
                  </a:lnTo>
                  <a:lnTo>
                    <a:pt x="13037" y="44362"/>
                  </a:lnTo>
                  <a:lnTo>
                    <a:pt x="12887" y="44199"/>
                  </a:lnTo>
                  <a:lnTo>
                    <a:pt x="12751" y="44050"/>
                  </a:lnTo>
                  <a:lnTo>
                    <a:pt x="12588" y="43914"/>
                  </a:lnTo>
                  <a:lnTo>
                    <a:pt x="12425" y="43792"/>
                  </a:lnTo>
                  <a:lnTo>
                    <a:pt x="12249" y="43670"/>
                  </a:lnTo>
                  <a:lnTo>
                    <a:pt x="12072" y="43575"/>
                  </a:lnTo>
                  <a:lnTo>
                    <a:pt x="11882" y="43493"/>
                  </a:lnTo>
                  <a:lnTo>
                    <a:pt x="11679" y="43412"/>
                  </a:lnTo>
                  <a:lnTo>
                    <a:pt x="11475" y="43358"/>
                  </a:lnTo>
                  <a:lnTo>
                    <a:pt x="11475" y="43358"/>
                  </a:lnTo>
                  <a:lnTo>
                    <a:pt x="11298" y="43330"/>
                  </a:lnTo>
                  <a:lnTo>
                    <a:pt x="11122" y="43303"/>
                  </a:lnTo>
                  <a:lnTo>
                    <a:pt x="10945" y="43290"/>
                  </a:lnTo>
                  <a:lnTo>
                    <a:pt x="10782" y="43276"/>
                  </a:lnTo>
                  <a:lnTo>
                    <a:pt x="10606" y="43276"/>
                  </a:lnTo>
                  <a:lnTo>
                    <a:pt x="10429" y="43276"/>
                  </a:lnTo>
                  <a:lnTo>
                    <a:pt x="10103" y="43317"/>
                  </a:lnTo>
                  <a:lnTo>
                    <a:pt x="9764" y="43385"/>
                  </a:lnTo>
                  <a:lnTo>
                    <a:pt x="9438" y="43493"/>
                  </a:lnTo>
                  <a:lnTo>
                    <a:pt x="9126" y="43616"/>
                  </a:lnTo>
                  <a:lnTo>
                    <a:pt x="8813" y="43765"/>
                  </a:lnTo>
                  <a:lnTo>
                    <a:pt x="8501" y="43955"/>
                  </a:lnTo>
                  <a:lnTo>
                    <a:pt x="8216" y="44159"/>
                  </a:lnTo>
                  <a:lnTo>
                    <a:pt x="7917" y="44390"/>
                  </a:lnTo>
                  <a:lnTo>
                    <a:pt x="7632" y="44648"/>
                  </a:lnTo>
                  <a:lnTo>
                    <a:pt x="7361" y="44933"/>
                  </a:lnTo>
                  <a:lnTo>
                    <a:pt x="7103" y="45231"/>
                  </a:lnTo>
                  <a:lnTo>
                    <a:pt x="6845" y="45557"/>
                  </a:lnTo>
                  <a:lnTo>
                    <a:pt x="6600" y="45897"/>
                  </a:lnTo>
                  <a:lnTo>
                    <a:pt x="6356" y="46263"/>
                  </a:lnTo>
                  <a:lnTo>
                    <a:pt x="6138" y="46644"/>
                  </a:lnTo>
                  <a:lnTo>
                    <a:pt x="5921" y="47037"/>
                  </a:lnTo>
                  <a:lnTo>
                    <a:pt x="5718" y="47445"/>
                  </a:lnTo>
                  <a:lnTo>
                    <a:pt x="5527" y="47866"/>
                  </a:lnTo>
                  <a:lnTo>
                    <a:pt x="5337" y="48314"/>
                  </a:lnTo>
                  <a:lnTo>
                    <a:pt x="5174" y="48762"/>
                  </a:lnTo>
                  <a:lnTo>
                    <a:pt x="5025" y="49224"/>
                  </a:lnTo>
                  <a:lnTo>
                    <a:pt x="4876" y="49699"/>
                  </a:lnTo>
                  <a:lnTo>
                    <a:pt x="4753" y="50188"/>
                  </a:lnTo>
                  <a:lnTo>
                    <a:pt x="4631" y="50690"/>
                  </a:lnTo>
                  <a:lnTo>
                    <a:pt x="4536" y="51193"/>
                  </a:lnTo>
                  <a:lnTo>
                    <a:pt x="4455" y="51695"/>
                  </a:lnTo>
                  <a:lnTo>
                    <a:pt x="4373" y="52211"/>
                  </a:lnTo>
                  <a:lnTo>
                    <a:pt x="4319" y="52727"/>
                  </a:lnTo>
                  <a:lnTo>
                    <a:pt x="4278" y="53257"/>
                  </a:lnTo>
                  <a:lnTo>
                    <a:pt x="4278" y="53257"/>
                  </a:lnTo>
                  <a:lnTo>
                    <a:pt x="4197" y="54995"/>
                  </a:lnTo>
                  <a:lnTo>
                    <a:pt x="4115" y="56746"/>
                  </a:lnTo>
                  <a:lnTo>
                    <a:pt x="4020" y="58484"/>
                  </a:lnTo>
                  <a:lnTo>
                    <a:pt x="3966" y="59353"/>
                  </a:lnTo>
                  <a:lnTo>
                    <a:pt x="3884" y="60223"/>
                  </a:lnTo>
                  <a:lnTo>
                    <a:pt x="3803" y="61092"/>
                  </a:lnTo>
                  <a:lnTo>
                    <a:pt x="3708" y="61961"/>
                  </a:lnTo>
                  <a:lnTo>
                    <a:pt x="3586" y="62830"/>
                  </a:lnTo>
                  <a:lnTo>
                    <a:pt x="3450" y="63685"/>
                  </a:lnTo>
                  <a:lnTo>
                    <a:pt x="3273" y="64554"/>
                  </a:lnTo>
                  <a:lnTo>
                    <a:pt x="3083" y="65410"/>
                  </a:lnTo>
                  <a:lnTo>
                    <a:pt x="2852" y="66265"/>
                  </a:lnTo>
                  <a:lnTo>
                    <a:pt x="2730" y="66700"/>
                  </a:lnTo>
                  <a:lnTo>
                    <a:pt x="2594" y="67134"/>
                  </a:lnTo>
                  <a:lnTo>
                    <a:pt x="2594" y="67134"/>
                  </a:lnTo>
                  <a:lnTo>
                    <a:pt x="1956" y="69076"/>
                  </a:lnTo>
                  <a:lnTo>
                    <a:pt x="1494" y="70543"/>
                  </a:lnTo>
                  <a:lnTo>
                    <a:pt x="1277" y="71235"/>
                  </a:lnTo>
                  <a:lnTo>
                    <a:pt x="1087" y="71873"/>
                  </a:lnTo>
                  <a:lnTo>
                    <a:pt x="1087" y="71873"/>
                  </a:lnTo>
                  <a:lnTo>
                    <a:pt x="707" y="73231"/>
                  </a:lnTo>
                  <a:lnTo>
                    <a:pt x="558" y="73801"/>
                  </a:lnTo>
                  <a:lnTo>
                    <a:pt x="435" y="74317"/>
                  </a:lnTo>
                  <a:lnTo>
                    <a:pt x="340" y="74766"/>
                  </a:lnTo>
                  <a:lnTo>
                    <a:pt x="245" y="75173"/>
                  </a:lnTo>
                  <a:lnTo>
                    <a:pt x="191" y="75540"/>
                  </a:lnTo>
                  <a:lnTo>
                    <a:pt x="137" y="75865"/>
                  </a:lnTo>
                  <a:lnTo>
                    <a:pt x="96" y="76164"/>
                  </a:lnTo>
                  <a:lnTo>
                    <a:pt x="82" y="76436"/>
                  </a:lnTo>
                  <a:lnTo>
                    <a:pt x="42" y="76952"/>
                  </a:lnTo>
                  <a:lnTo>
                    <a:pt x="14" y="78038"/>
                  </a:lnTo>
                  <a:lnTo>
                    <a:pt x="14" y="78038"/>
                  </a:lnTo>
                  <a:lnTo>
                    <a:pt x="1" y="78676"/>
                  </a:lnTo>
                  <a:lnTo>
                    <a:pt x="14" y="79301"/>
                  </a:lnTo>
                  <a:lnTo>
                    <a:pt x="42" y="79939"/>
                  </a:lnTo>
                  <a:lnTo>
                    <a:pt x="96" y="80564"/>
                  </a:lnTo>
                  <a:lnTo>
                    <a:pt x="164" y="81188"/>
                  </a:lnTo>
                  <a:lnTo>
                    <a:pt x="245" y="81813"/>
                  </a:lnTo>
                  <a:lnTo>
                    <a:pt x="354" y="82424"/>
                  </a:lnTo>
                  <a:lnTo>
                    <a:pt x="476" y="83049"/>
                  </a:lnTo>
                  <a:lnTo>
                    <a:pt x="612" y="83660"/>
                  </a:lnTo>
                  <a:lnTo>
                    <a:pt x="761" y="84271"/>
                  </a:lnTo>
                  <a:lnTo>
                    <a:pt x="924" y="84868"/>
                  </a:lnTo>
                  <a:lnTo>
                    <a:pt x="1114" y="85479"/>
                  </a:lnTo>
                  <a:lnTo>
                    <a:pt x="1304" y="86077"/>
                  </a:lnTo>
                  <a:lnTo>
                    <a:pt x="1508" y="86674"/>
                  </a:lnTo>
                  <a:lnTo>
                    <a:pt x="1725" y="87272"/>
                  </a:lnTo>
                  <a:lnTo>
                    <a:pt x="1956" y="87869"/>
                  </a:lnTo>
                  <a:lnTo>
                    <a:pt x="2201" y="88467"/>
                  </a:lnTo>
                  <a:lnTo>
                    <a:pt x="2445" y="89051"/>
                  </a:lnTo>
                  <a:lnTo>
                    <a:pt x="2703" y="89635"/>
                  </a:lnTo>
                  <a:lnTo>
                    <a:pt x="2975" y="90218"/>
                  </a:lnTo>
                  <a:lnTo>
                    <a:pt x="3518" y="91386"/>
                  </a:lnTo>
                  <a:lnTo>
                    <a:pt x="4102" y="92540"/>
                  </a:lnTo>
                  <a:lnTo>
                    <a:pt x="4686" y="93681"/>
                  </a:lnTo>
                  <a:lnTo>
                    <a:pt x="5283" y="94808"/>
                  </a:lnTo>
                  <a:lnTo>
                    <a:pt x="6492" y="97049"/>
                  </a:lnTo>
                  <a:lnTo>
                    <a:pt x="6492" y="97049"/>
                  </a:lnTo>
                  <a:lnTo>
                    <a:pt x="6519" y="97089"/>
                  </a:lnTo>
                  <a:lnTo>
                    <a:pt x="6600" y="97184"/>
                  </a:lnTo>
                  <a:lnTo>
                    <a:pt x="6654" y="97239"/>
                  </a:lnTo>
                  <a:lnTo>
                    <a:pt x="6709" y="97293"/>
                  </a:lnTo>
                  <a:lnTo>
                    <a:pt x="6777" y="97347"/>
                  </a:lnTo>
                  <a:lnTo>
                    <a:pt x="6858" y="97374"/>
                  </a:lnTo>
                  <a:lnTo>
                    <a:pt x="6858" y="97374"/>
                  </a:lnTo>
                  <a:lnTo>
                    <a:pt x="6899" y="97225"/>
                  </a:lnTo>
                  <a:lnTo>
                    <a:pt x="6912" y="97062"/>
                  </a:lnTo>
                  <a:lnTo>
                    <a:pt x="6912" y="96886"/>
                  </a:lnTo>
                  <a:lnTo>
                    <a:pt x="6899" y="96696"/>
                  </a:lnTo>
                  <a:lnTo>
                    <a:pt x="6858" y="96492"/>
                  </a:lnTo>
                  <a:lnTo>
                    <a:pt x="6804" y="96288"/>
                  </a:lnTo>
                  <a:lnTo>
                    <a:pt x="6736" y="96071"/>
                  </a:lnTo>
                  <a:lnTo>
                    <a:pt x="6668" y="95854"/>
                  </a:lnTo>
                  <a:lnTo>
                    <a:pt x="6573" y="95609"/>
                  </a:lnTo>
                  <a:lnTo>
                    <a:pt x="6464" y="95378"/>
                  </a:lnTo>
                  <a:lnTo>
                    <a:pt x="6220" y="94862"/>
                  </a:lnTo>
                  <a:lnTo>
                    <a:pt x="5935" y="94333"/>
                  </a:lnTo>
                  <a:lnTo>
                    <a:pt x="5622" y="93762"/>
                  </a:lnTo>
                  <a:lnTo>
                    <a:pt x="4930" y="92581"/>
                  </a:lnTo>
                  <a:lnTo>
                    <a:pt x="4210" y="91332"/>
                  </a:lnTo>
                  <a:lnTo>
                    <a:pt x="3857" y="90694"/>
                  </a:lnTo>
                  <a:lnTo>
                    <a:pt x="3531" y="90042"/>
                  </a:lnTo>
                  <a:lnTo>
                    <a:pt x="3205" y="89390"/>
                  </a:lnTo>
                  <a:lnTo>
                    <a:pt x="2920" y="88738"/>
                  </a:lnTo>
                  <a:lnTo>
                    <a:pt x="2920" y="88738"/>
                  </a:lnTo>
                  <a:lnTo>
                    <a:pt x="2689" y="88168"/>
                  </a:lnTo>
                  <a:lnTo>
                    <a:pt x="2472" y="87584"/>
                  </a:lnTo>
                  <a:lnTo>
                    <a:pt x="2255" y="87000"/>
                  </a:lnTo>
                  <a:lnTo>
                    <a:pt x="2065" y="86416"/>
                  </a:lnTo>
                  <a:lnTo>
                    <a:pt x="1875" y="85819"/>
                  </a:lnTo>
                  <a:lnTo>
                    <a:pt x="1712" y="85221"/>
                  </a:lnTo>
                  <a:lnTo>
                    <a:pt x="1549" y="84624"/>
                  </a:lnTo>
                  <a:lnTo>
                    <a:pt x="1413" y="84013"/>
                  </a:lnTo>
                  <a:lnTo>
                    <a:pt x="1291" y="83402"/>
                  </a:lnTo>
                  <a:lnTo>
                    <a:pt x="1169" y="82804"/>
                  </a:lnTo>
                  <a:lnTo>
                    <a:pt x="1074" y="82193"/>
                  </a:lnTo>
                  <a:lnTo>
                    <a:pt x="992" y="81569"/>
                  </a:lnTo>
                  <a:lnTo>
                    <a:pt x="938" y="80958"/>
                  </a:lnTo>
                  <a:lnTo>
                    <a:pt x="883" y="80347"/>
                  </a:lnTo>
                  <a:lnTo>
                    <a:pt x="856" y="79735"/>
                  </a:lnTo>
                  <a:lnTo>
                    <a:pt x="843" y="79111"/>
                  </a:lnTo>
                  <a:lnTo>
                    <a:pt x="843" y="79111"/>
                  </a:lnTo>
                  <a:lnTo>
                    <a:pt x="951" y="78608"/>
                  </a:lnTo>
                  <a:lnTo>
                    <a:pt x="1074" y="78106"/>
                  </a:lnTo>
                  <a:lnTo>
                    <a:pt x="1209" y="77617"/>
                  </a:lnTo>
                  <a:lnTo>
                    <a:pt x="1372" y="77115"/>
                  </a:lnTo>
                  <a:lnTo>
                    <a:pt x="1549" y="76626"/>
                  </a:lnTo>
                  <a:lnTo>
                    <a:pt x="1752" y="76137"/>
                  </a:lnTo>
                  <a:lnTo>
                    <a:pt x="1983" y="75662"/>
                  </a:lnTo>
                  <a:lnTo>
                    <a:pt x="2119" y="75417"/>
                  </a:lnTo>
                  <a:lnTo>
                    <a:pt x="2255" y="75187"/>
                  </a:lnTo>
                  <a:lnTo>
                    <a:pt x="2404" y="74956"/>
                  </a:lnTo>
                  <a:lnTo>
                    <a:pt x="2554" y="74725"/>
                  </a:lnTo>
                  <a:lnTo>
                    <a:pt x="2730" y="74494"/>
                  </a:lnTo>
                  <a:lnTo>
                    <a:pt x="2907" y="74263"/>
                  </a:lnTo>
                  <a:lnTo>
                    <a:pt x="3097" y="74046"/>
                  </a:lnTo>
                  <a:lnTo>
                    <a:pt x="3300" y="73829"/>
                  </a:lnTo>
                  <a:lnTo>
                    <a:pt x="3504" y="73611"/>
                  </a:lnTo>
                  <a:lnTo>
                    <a:pt x="3735" y="73394"/>
                  </a:lnTo>
                  <a:lnTo>
                    <a:pt x="3979" y="73177"/>
                  </a:lnTo>
                  <a:lnTo>
                    <a:pt x="4224" y="72973"/>
                  </a:lnTo>
                  <a:lnTo>
                    <a:pt x="4495" y="72769"/>
                  </a:lnTo>
                  <a:lnTo>
                    <a:pt x="4781" y="72566"/>
                  </a:lnTo>
                  <a:lnTo>
                    <a:pt x="5079" y="72376"/>
                  </a:lnTo>
                  <a:lnTo>
                    <a:pt x="5392" y="72172"/>
                  </a:lnTo>
                  <a:lnTo>
                    <a:pt x="5718" y="71982"/>
                  </a:lnTo>
                  <a:lnTo>
                    <a:pt x="6071" y="71805"/>
                  </a:lnTo>
                  <a:lnTo>
                    <a:pt x="6071" y="71805"/>
                  </a:lnTo>
                  <a:lnTo>
                    <a:pt x="6437" y="71615"/>
                  </a:lnTo>
                  <a:lnTo>
                    <a:pt x="6831" y="71439"/>
                  </a:lnTo>
                  <a:lnTo>
                    <a:pt x="7211" y="71276"/>
                  </a:lnTo>
                  <a:lnTo>
                    <a:pt x="7605" y="71140"/>
                  </a:lnTo>
                  <a:lnTo>
                    <a:pt x="7999" y="71004"/>
                  </a:lnTo>
                  <a:lnTo>
                    <a:pt x="8406" y="70882"/>
                  </a:lnTo>
                  <a:lnTo>
                    <a:pt x="8813" y="70760"/>
                  </a:lnTo>
                  <a:lnTo>
                    <a:pt x="9221" y="70665"/>
                  </a:lnTo>
                  <a:lnTo>
                    <a:pt x="9628" y="70570"/>
                  </a:lnTo>
                  <a:lnTo>
                    <a:pt x="10036" y="70488"/>
                  </a:lnTo>
                  <a:lnTo>
                    <a:pt x="10457" y="70420"/>
                  </a:lnTo>
                  <a:lnTo>
                    <a:pt x="10864" y="70366"/>
                  </a:lnTo>
                  <a:lnTo>
                    <a:pt x="11285" y="70312"/>
                  </a:lnTo>
                  <a:lnTo>
                    <a:pt x="11706" y="70257"/>
                  </a:lnTo>
                  <a:lnTo>
                    <a:pt x="12548" y="70189"/>
                  </a:lnTo>
                  <a:lnTo>
                    <a:pt x="13390" y="70149"/>
                  </a:lnTo>
                  <a:lnTo>
                    <a:pt x="14245" y="70135"/>
                  </a:lnTo>
                  <a:lnTo>
                    <a:pt x="15087" y="70122"/>
                  </a:lnTo>
                  <a:lnTo>
                    <a:pt x="15942" y="70135"/>
                  </a:lnTo>
                  <a:lnTo>
                    <a:pt x="17613" y="70189"/>
                  </a:lnTo>
                  <a:lnTo>
                    <a:pt x="19242" y="70244"/>
                  </a:lnTo>
                  <a:lnTo>
                    <a:pt x="20043" y="70257"/>
                  </a:lnTo>
                  <a:lnTo>
                    <a:pt x="20831" y="70271"/>
                  </a:lnTo>
                  <a:lnTo>
                    <a:pt x="21605" y="70257"/>
                  </a:lnTo>
                  <a:lnTo>
                    <a:pt x="22352" y="70244"/>
                  </a:lnTo>
                  <a:lnTo>
                    <a:pt x="23085" y="70203"/>
                  </a:lnTo>
                  <a:lnTo>
                    <a:pt x="23791" y="70135"/>
                  </a:lnTo>
                  <a:lnTo>
                    <a:pt x="24130" y="70081"/>
                  </a:lnTo>
                  <a:lnTo>
                    <a:pt x="24470" y="70027"/>
                  </a:lnTo>
                  <a:lnTo>
                    <a:pt x="24796" y="69972"/>
                  </a:lnTo>
                  <a:lnTo>
                    <a:pt x="25122" y="69891"/>
                  </a:lnTo>
                  <a:lnTo>
                    <a:pt x="25434" y="69809"/>
                  </a:lnTo>
                  <a:lnTo>
                    <a:pt x="25746" y="69728"/>
                  </a:lnTo>
                  <a:lnTo>
                    <a:pt x="26045" y="69619"/>
                  </a:lnTo>
                  <a:lnTo>
                    <a:pt x="26344" y="69511"/>
                  </a:lnTo>
                  <a:lnTo>
                    <a:pt x="26629" y="69388"/>
                  </a:lnTo>
                  <a:lnTo>
                    <a:pt x="26901" y="69253"/>
                  </a:lnTo>
                  <a:lnTo>
                    <a:pt x="27172" y="69103"/>
                  </a:lnTo>
                  <a:lnTo>
                    <a:pt x="27430" y="68940"/>
                  </a:lnTo>
                  <a:lnTo>
                    <a:pt x="27675" y="68764"/>
                  </a:lnTo>
                  <a:lnTo>
                    <a:pt x="27905" y="68587"/>
                  </a:lnTo>
                  <a:lnTo>
                    <a:pt x="28136" y="68383"/>
                  </a:lnTo>
                  <a:lnTo>
                    <a:pt x="28354" y="68166"/>
                  </a:lnTo>
                  <a:lnTo>
                    <a:pt x="28571" y="67935"/>
                  </a:lnTo>
                  <a:lnTo>
                    <a:pt x="28761" y="67677"/>
                  </a:lnTo>
                  <a:lnTo>
                    <a:pt x="28951" y="67419"/>
                  </a:lnTo>
                  <a:lnTo>
                    <a:pt x="29128" y="67134"/>
                  </a:lnTo>
                  <a:lnTo>
                    <a:pt x="29128" y="67134"/>
                  </a:lnTo>
                  <a:lnTo>
                    <a:pt x="29263" y="66890"/>
                  </a:lnTo>
                  <a:lnTo>
                    <a:pt x="29386" y="66645"/>
                  </a:lnTo>
                  <a:lnTo>
                    <a:pt x="29481" y="66387"/>
                  </a:lnTo>
                  <a:lnTo>
                    <a:pt x="29576" y="66116"/>
                  </a:lnTo>
                  <a:lnTo>
                    <a:pt x="29671" y="65844"/>
                  </a:lnTo>
                  <a:lnTo>
                    <a:pt x="29739" y="65573"/>
                  </a:lnTo>
                  <a:lnTo>
                    <a:pt x="29793" y="65287"/>
                  </a:lnTo>
                  <a:lnTo>
                    <a:pt x="29834" y="65002"/>
                  </a:lnTo>
                  <a:lnTo>
                    <a:pt x="29874" y="64717"/>
                  </a:lnTo>
                  <a:lnTo>
                    <a:pt x="29888" y="64418"/>
                  </a:lnTo>
                  <a:lnTo>
                    <a:pt x="29902" y="64133"/>
                  </a:lnTo>
                  <a:lnTo>
                    <a:pt x="29888" y="63835"/>
                  </a:lnTo>
                  <a:lnTo>
                    <a:pt x="29874" y="63549"/>
                  </a:lnTo>
                  <a:lnTo>
                    <a:pt x="29847" y="63251"/>
                  </a:lnTo>
                  <a:lnTo>
                    <a:pt x="29806" y="62965"/>
                  </a:lnTo>
                  <a:lnTo>
                    <a:pt x="29752" y="62680"/>
                  </a:lnTo>
                  <a:lnTo>
                    <a:pt x="29752" y="62680"/>
                  </a:lnTo>
                  <a:lnTo>
                    <a:pt x="29711" y="62436"/>
                  </a:lnTo>
                  <a:lnTo>
                    <a:pt x="29644" y="62178"/>
                  </a:lnTo>
                  <a:lnTo>
                    <a:pt x="29562" y="61933"/>
                  </a:lnTo>
                  <a:lnTo>
                    <a:pt x="29453" y="61689"/>
                  </a:lnTo>
                  <a:lnTo>
                    <a:pt x="29453" y="61689"/>
                  </a:lnTo>
                  <a:lnTo>
                    <a:pt x="29358" y="61458"/>
                  </a:lnTo>
                  <a:lnTo>
                    <a:pt x="29263" y="61241"/>
                  </a:lnTo>
                  <a:lnTo>
                    <a:pt x="29155" y="61037"/>
                  </a:lnTo>
                  <a:lnTo>
                    <a:pt x="29032" y="60834"/>
                  </a:lnTo>
                  <a:lnTo>
                    <a:pt x="28910" y="60630"/>
                  </a:lnTo>
                  <a:lnTo>
                    <a:pt x="28774" y="60440"/>
                  </a:lnTo>
                  <a:lnTo>
                    <a:pt x="28625" y="60250"/>
                  </a:lnTo>
                  <a:lnTo>
                    <a:pt x="28476" y="60073"/>
                  </a:lnTo>
                  <a:lnTo>
                    <a:pt x="28313" y="59910"/>
                  </a:lnTo>
                  <a:lnTo>
                    <a:pt x="28136" y="59747"/>
                  </a:lnTo>
                  <a:lnTo>
                    <a:pt x="27960" y="59598"/>
                  </a:lnTo>
                  <a:lnTo>
                    <a:pt x="27770" y="59462"/>
                  </a:lnTo>
                  <a:lnTo>
                    <a:pt x="27566" y="59326"/>
                  </a:lnTo>
                  <a:lnTo>
                    <a:pt x="27362" y="59218"/>
                  </a:lnTo>
                  <a:lnTo>
                    <a:pt x="27145" y="59109"/>
                  </a:lnTo>
                  <a:lnTo>
                    <a:pt x="26914" y="59014"/>
                  </a:lnTo>
                  <a:lnTo>
                    <a:pt x="26683" y="58933"/>
                  </a:lnTo>
                  <a:lnTo>
                    <a:pt x="26439" y="58865"/>
                  </a:lnTo>
                  <a:lnTo>
                    <a:pt x="26194" y="58810"/>
                  </a:lnTo>
                  <a:lnTo>
                    <a:pt x="25936" y="58770"/>
                  </a:lnTo>
                  <a:lnTo>
                    <a:pt x="25665" y="58742"/>
                  </a:lnTo>
                  <a:lnTo>
                    <a:pt x="25380" y="58729"/>
                  </a:lnTo>
                  <a:lnTo>
                    <a:pt x="25095" y="58742"/>
                  </a:lnTo>
                  <a:lnTo>
                    <a:pt x="24809" y="58756"/>
                  </a:lnTo>
                  <a:lnTo>
                    <a:pt x="24497" y="58797"/>
                  </a:lnTo>
                  <a:lnTo>
                    <a:pt x="24185" y="58851"/>
                  </a:lnTo>
                  <a:lnTo>
                    <a:pt x="23859" y="58919"/>
                  </a:lnTo>
                  <a:lnTo>
                    <a:pt x="23533" y="59014"/>
                  </a:lnTo>
                  <a:lnTo>
                    <a:pt x="23194" y="59123"/>
                  </a:lnTo>
                  <a:lnTo>
                    <a:pt x="22840" y="59245"/>
                  </a:lnTo>
                  <a:lnTo>
                    <a:pt x="22487" y="59394"/>
                  </a:lnTo>
                  <a:lnTo>
                    <a:pt x="22121" y="59557"/>
                  </a:lnTo>
                  <a:lnTo>
                    <a:pt x="22121" y="59557"/>
                  </a:lnTo>
                  <a:lnTo>
                    <a:pt x="20559" y="60304"/>
                  </a:lnTo>
                  <a:lnTo>
                    <a:pt x="19025" y="61010"/>
                  </a:lnTo>
                  <a:lnTo>
                    <a:pt x="17477" y="61716"/>
                  </a:lnTo>
                  <a:lnTo>
                    <a:pt x="15861" y="62422"/>
                  </a:lnTo>
                  <a:lnTo>
                    <a:pt x="12330" y="63970"/>
                  </a:lnTo>
                  <a:lnTo>
                    <a:pt x="8135" y="65776"/>
                  </a:lnTo>
                  <a:lnTo>
                    <a:pt x="8135" y="65776"/>
                  </a:lnTo>
                  <a:lnTo>
                    <a:pt x="7781" y="65939"/>
                  </a:lnTo>
                  <a:lnTo>
                    <a:pt x="7456" y="66102"/>
                  </a:lnTo>
                  <a:lnTo>
                    <a:pt x="7116" y="66292"/>
                  </a:lnTo>
                  <a:lnTo>
                    <a:pt x="6804" y="66482"/>
                  </a:lnTo>
                  <a:lnTo>
                    <a:pt x="6492" y="66686"/>
                  </a:lnTo>
                  <a:lnTo>
                    <a:pt x="6193" y="66903"/>
                  </a:lnTo>
                  <a:lnTo>
                    <a:pt x="5894" y="67134"/>
                  </a:lnTo>
                  <a:lnTo>
                    <a:pt x="5622" y="67365"/>
                  </a:lnTo>
                  <a:lnTo>
                    <a:pt x="5622" y="67365"/>
                  </a:lnTo>
                  <a:lnTo>
                    <a:pt x="6003" y="66822"/>
                  </a:lnTo>
                  <a:lnTo>
                    <a:pt x="6396" y="66292"/>
                  </a:lnTo>
                  <a:lnTo>
                    <a:pt x="6804" y="65790"/>
                  </a:lnTo>
                  <a:lnTo>
                    <a:pt x="7211" y="65301"/>
                  </a:lnTo>
                  <a:lnTo>
                    <a:pt x="7211" y="65301"/>
                  </a:lnTo>
                  <a:lnTo>
                    <a:pt x="7632" y="64826"/>
                  </a:lnTo>
                  <a:lnTo>
                    <a:pt x="8080" y="64337"/>
                  </a:lnTo>
                  <a:lnTo>
                    <a:pt x="8963" y="63386"/>
                  </a:lnTo>
                  <a:lnTo>
                    <a:pt x="9886" y="62436"/>
                  </a:lnTo>
                  <a:lnTo>
                    <a:pt x="10810" y="61499"/>
                  </a:lnTo>
                  <a:lnTo>
                    <a:pt x="12683" y="59639"/>
                  </a:lnTo>
                  <a:lnTo>
                    <a:pt x="13620" y="58688"/>
                  </a:lnTo>
                  <a:lnTo>
                    <a:pt x="14544" y="57738"/>
                  </a:lnTo>
                  <a:lnTo>
                    <a:pt x="14544" y="57738"/>
                  </a:lnTo>
                  <a:lnTo>
                    <a:pt x="15033" y="57520"/>
                  </a:lnTo>
                  <a:lnTo>
                    <a:pt x="15521" y="57289"/>
                  </a:lnTo>
                  <a:lnTo>
                    <a:pt x="16024" y="57086"/>
                  </a:lnTo>
                  <a:lnTo>
                    <a:pt x="16526" y="56896"/>
                  </a:lnTo>
                  <a:lnTo>
                    <a:pt x="17029" y="56706"/>
                  </a:lnTo>
                  <a:lnTo>
                    <a:pt x="17545" y="56529"/>
                  </a:lnTo>
                  <a:lnTo>
                    <a:pt x="18047" y="56380"/>
                  </a:lnTo>
                  <a:lnTo>
                    <a:pt x="18563" y="56230"/>
                  </a:lnTo>
                  <a:lnTo>
                    <a:pt x="19079" y="56095"/>
                  </a:lnTo>
                  <a:lnTo>
                    <a:pt x="19609" y="55972"/>
                  </a:lnTo>
                  <a:lnTo>
                    <a:pt x="20125" y="55864"/>
                  </a:lnTo>
                  <a:lnTo>
                    <a:pt x="20654" y="55769"/>
                  </a:lnTo>
                  <a:lnTo>
                    <a:pt x="21184" y="55687"/>
                  </a:lnTo>
                  <a:lnTo>
                    <a:pt x="21713" y="55619"/>
                  </a:lnTo>
                  <a:lnTo>
                    <a:pt x="22243" y="55565"/>
                  </a:lnTo>
                  <a:lnTo>
                    <a:pt x="22786" y="55538"/>
                  </a:lnTo>
                  <a:lnTo>
                    <a:pt x="23316" y="55511"/>
                  </a:lnTo>
                  <a:lnTo>
                    <a:pt x="23859" y="55497"/>
                  </a:lnTo>
                  <a:lnTo>
                    <a:pt x="24388" y="55511"/>
                  </a:lnTo>
                  <a:lnTo>
                    <a:pt x="24932" y="55524"/>
                  </a:lnTo>
                  <a:lnTo>
                    <a:pt x="25475" y="55565"/>
                  </a:lnTo>
                  <a:lnTo>
                    <a:pt x="26004" y="55619"/>
                  </a:lnTo>
                  <a:lnTo>
                    <a:pt x="26548" y="55687"/>
                  </a:lnTo>
                  <a:lnTo>
                    <a:pt x="27091" y="55782"/>
                  </a:lnTo>
                  <a:lnTo>
                    <a:pt x="27634" y="55877"/>
                  </a:lnTo>
                  <a:lnTo>
                    <a:pt x="28163" y="55999"/>
                  </a:lnTo>
                  <a:lnTo>
                    <a:pt x="28707" y="56135"/>
                  </a:lnTo>
                  <a:lnTo>
                    <a:pt x="29250" y="56298"/>
                  </a:lnTo>
                  <a:lnTo>
                    <a:pt x="29779" y="56475"/>
                  </a:lnTo>
                  <a:lnTo>
                    <a:pt x="30322" y="56665"/>
                  </a:lnTo>
                  <a:lnTo>
                    <a:pt x="30852" y="56869"/>
                  </a:lnTo>
                  <a:lnTo>
                    <a:pt x="31395" y="57099"/>
                  </a:lnTo>
                  <a:lnTo>
                    <a:pt x="31395" y="57099"/>
                  </a:lnTo>
                  <a:lnTo>
                    <a:pt x="33079" y="57860"/>
                  </a:lnTo>
                  <a:lnTo>
                    <a:pt x="33934" y="58254"/>
                  </a:lnTo>
                  <a:lnTo>
                    <a:pt x="34803" y="58620"/>
                  </a:lnTo>
                  <a:lnTo>
                    <a:pt x="35659" y="58987"/>
                  </a:lnTo>
                  <a:lnTo>
                    <a:pt x="36528" y="59326"/>
                  </a:lnTo>
                  <a:lnTo>
                    <a:pt x="37397" y="59639"/>
                  </a:lnTo>
                  <a:lnTo>
                    <a:pt x="37845" y="59788"/>
                  </a:lnTo>
                  <a:lnTo>
                    <a:pt x="38280" y="59924"/>
                  </a:lnTo>
                  <a:lnTo>
                    <a:pt x="38714" y="60046"/>
                  </a:lnTo>
                  <a:lnTo>
                    <a:pt x="39149" y="60155"/>
                  </a:lnTo>
                  <a:lnTo>
                    <a:pt x="39583" y="60263"/>
                  </a:lnTo>
                  <a:lnTo>
                    <a:pt x="40018" y="60345"/>
                  </a:lnTo>
                  <a:lnTo>
                    <a:pt x="40452" y="60426"/>
                  </a:lnTo>
                  <a:lnTo>
                    <a:pt x="40887" y="60481"/>
                  </a:lnTo>
                  <a:lnTo>
                    <a:pt x="41321" y="60521"/>
                  </a:lnTo>
                  <a:lnTo>
                    <a:pt x="41756" y="60548"/>
                  </a:lnTo>
                  <a:lnTo>
                    <a:pt x="42190" y="60562"/>
                  </a:lnTo>
                  <a:lnTo>
                    <a:pt x="42625" y="60562"/>
                  </a:lnTo>
                  <a:lnTo>
                    <a:pt x="43059" y="60535"/>
                  </a:lnTo>
                  <a:lnTo>
                    <a:pt x="43494" y="60494"/>
                  </a:lnTo>
                  <a:lnTo>
                    <a:pt x="43928" y="60426"/>
                  </a:lnTo>
                  <a:lnTo>
                    <a:pt x="44349" y="60345"/>
                  </a:lnTo>
                  <a:lnTo>
                    <a:pt x="44784" y="60236"/>
                  </a:lnTo>
                  <a:lnTo>
                    <a:pt x="45205" y="60114"/>
                  </a:lnTo>
                  <a:lnTo>
                    <a:pt x="45205" y="60114"/>
                  </a:lnTo>
                  <a:lnTo>
                    <a:pt x="45517" y="60005"/>
                  </a:lnTo>
                  <a:lnTo>
                    <a:pt x="45816" y="59883"/>
                  </a:lnTo>
                  <a:lnTo>
                    <a:pt x="46101" y="59734"/>
                  </a:lnTo>
                  <a:lnTo>
                    <a:pt x="46400" y="59584"/>
                  </a:lnTo>
                  <a:lnTo>
                    <a:pt x="46671" y="59421"/>
                  </a:lnTo>
                  <a:lnTo>
                    <a:pt x="46943" y="59231"/>
                  </a:lnTo>
                  <a:lnTo>
                    <a:pt x="47187" y="59028"/>
                  </a:lnTo>
                  <a:lnTo>
                    <a:pt x="47432" y="58824"/>
                  </a:lnTo>
                  <a:lnTo>
                    <a:pt x="47649" y="58593"/>
                  </a:lnTo>
                  <a:lnTo>
                    <a:pt x="47853" y="58349"/>
                  </a:lnTo>
                  <a:lnTo>
                    <a:pt x="48029" y="58091"/>
                  </a:lnTo>
                  <a:lnTo>
                    <a:pt x="48179" y="57819"/>
                  </a:lnTo>
                  <a:lnTo>
                    <a:pt x="48301" y="57534"/>
                  </a:lnTo>
                  <a:lnTo>
                    <a:pt x="48355" y="57385"/>
                  </a:lnTo>
                  <a:lnTo>
                    <a:pt x="48396" y="57235"/>
                  </a:lnTo>
                  <a:lnTo>
                    <a:pt x="48437" y="57072"/>
                  </a:lnTo>
                  <a:lnTo>
                    <a:pt x="48464" y="56923"/>
                  </a:lnTo>
                  <a:lnTo>
                    <a:pt x="48477" y="56760"/>
                  </a:lnTo>
                  <a:lnTo>
                    <a:pt x="48491" y="56583"/>
                  </a:lnTo>
                  <a:lnTo>
                    <a:pt x="48491" y="56583"/>
                  </a:lnTo>
                  <a:lnTo>
                    <a:pt x="48491" y="56393"/>
                  </a:lnTo>
                  <a:lnTo>
                    <a:pt x="48491" y="56190"/>
                  </a:lnTo>
                  <a:lnTo>
                    <a:pt x="48477" y="55999"/>
                  </a:lnTo>
                  <a:lnTo>
                    <a:pt x="48464" y="55823"/>
                  </a:lnTo>
                  <a:lnTo>
                    <a:pt x="48437" y="55633"/>
                  </a:lnTo>
                  <a:lnTo>
                    <a:pt x="48396" y="55456"/>
                  </a:lnTo>
                  <a:lnTo>
                    <a:pt x="48301" y="55117"/>
                  </a:lnTo>
                  <a:lnTo>
                    <a:pt x="48179" y="54791"/>
                  </a:lnTo>
                  <a:lnTo>
                    <a:pt x="48029" y="54465"/>
                  </a:lnTo>
                  <a:lnTo>
                    <a:pt x="47853" y="54166"/>
                  </a:lnTo>
                  <a:lnTo>
                    <a:pt x="47663" y="53895"/>
                  </a:lnTo>
                  <a:lnTo>
                    <a:pt x="47445" y="53623"/>
                  </a:lnTo>
                  <a:lnTo>
                    <a:pt x="47201" y="53365"/>
                  </a:lnTo>
                  <a:lnTo>
                    <a:pt x="46943" y="53134"/>
                  </a:lnTo>
                  <a:lnTo>
                    <a:pt x="46658" y="52917"/>
                  </a:lnTo>
                  <a:lnTo>
                    <a:pt x="46373" y="52700"/>
                  </a:lnTo>
                  <a:lnTo>
                    <a:pt x="46060" y="52510"/>
                  </a:lnTo>
                  <a:lnTo>
                    <a:pt x="45734" y="52333"/>
                  </a:lnTo>
                  <a:lnTo>
                    <a:pt x="45409" y="52170"/>
                  </a:lnTo>
                  <a:lnTo>
                    <a:pt x="45056" y="52021"/>
                  </a:lnTo>
                  <a:lnTo>
                    <a:pt x="44702" y="51885"/>
                  </a:lnTo>
                  <a:lnTo>
                    <a:pt x="44349" y="51763"/>
                  </a:lnTo>
                  <a:lnTo>
                    <a:pt x="43983" y="51668"/>
                  </a:lnTo>
                  <a:lnTo>
                    <a:pt x="43616" y="51573"/>
                  </a:lnTo>
                  <a:lnTo>
                    <a:pt x="43236" y="51491"/>
                  </a:lnTo>
                  <a:lnTo>
                    <a:pt x="42869" y="51423"/>
                  </a:lnTo>
                  <a:lnTo>
                    <a:pt x="42489" y="51369"/>
                  </a:lnTo>
                  <a:lnTo>
                    <a:pt x="42123" y="51342"/>
                  </a:lnTo>
                  <a:lnTo>
                    <a:pt x="41756" y="51315"/>
                  </a:lnTo>
                  <a:lnTo>
                    <a:pt x="41389" y="51301"/>
                  </a:lnTo>
                  <a:lnTo>
                    <a:pt x="41036" y="51301"/>
                  </a:lnTo>
                  <a:lnTo>
                    <a:pt x="40683" y="51315"/>
                  </a:lnTo>
                  <a:lnTo>
                    <a:pt x="40344" y="51342"/>
                  </a:lnTo>
                  <a:lnTo>
                    <a:pt x="40018" y="51383"/>
                  </a:lnTo>
                  <a:lnTo>
                    <a:pt x="39692" y="51437"/>
                  </a:lnTo>
                  <a:lnTo>
                    <a:pt x="39692" y="51437"/>
                  </a:lnTo>
                  <a:lnTo>
                    <a:pt x="39285" y="51532"/>
                  </a:lnTo>
                  <a:lnTo>
                    <a:pt x="38864" y="51614"/>
                  </a:lnTo>
                  <a:lnTo>
                    <a:pt x="38049" y="51831"/>
                  </a:lnTo>
                  <a:lnTo>
                    <a:pt x="37234" y="52062"/>
                  </a:lnTo>
                  <a:lnTo>
                    <a:pt x="36419" y="52306"/>
                  </a:lnTo>
                  <a:lnTo>
                    <a:pt x="36419" y="52306"/>
                  </a:lnTo>
                  <a:lnTo>
                    <a:pt x="34695" y="52632"/>
                  </a:lnTo>
                  <a:lnTo>
                    <a:pt x="32997" y="52958"/>
                  </a:lnTo>
                  <a:lnTo>
                    <a:pt x="32156" y="53107"/>
                  </a:lnTo>
                  <a:lnTo>
                    <a:pt x="31327" y="53243"/>
                  </a:lnTo>
                  <a:lnTo>
                    <a:pt x="30526" y="53338"/>
                  </a:lnTo>
                  <a:lnTo>
                    <a:pt x="29739" y="53420"/>
                  </a:lnTo>
                  <a:lnTo>
                    <a:pt x="29739" y="53420"/>
                  </a:lnTo>
                  <a:lnTo>
                    <a:pt x="29318" y="53460"/>
                  </a:lnTo>
                  <a:lnTo>
                    <a:pt x="28204" y="53569"/>
                  </a:lnTo>
                  <a:lnTo>
                    <a:pt x="26548" y="53732"/>
                  </a:lnTo>
                  <a:lnTo>
                    <a:pt x="25570" y="53840"/>
                  </a:lnTo>
                  <a:lnTo>
                    <a:pt x="24538" y="53976"/>
                  </a:lnTo>
                  <a:lnTo>
                    <a:pt x="23465" y="54112"/>
                  </a:lnTo>
                  <a:lnTo>
                    <a:pt x="22365" y="54261"/>
                  </a:lnTo>
                  <a:lnTo>
                    <a:pt x="21265" y="54438"/>
                  </a:lnTo>
                  <a:lnTo>
                    <a:pt x="20206" y="54614"/>
                  </a:lnTo>
                  <a:lnTo>
                    <a:pt x="19174" y="54818"/>
                  </a:lnTo>
                  <a:lnTo>
                    <a:pt x="18224" y="55022"/>
                  </a:lnTo>
                  <a:lnTo>
                    <a:pt x="17789" y="55130"/>
                  </a:lnTo>
                  <a:lnTo>
                    <a:pt x="17368" y="55239"/>
                  </a:lnTo>
                  <a:lnTo>
                    <a:pt x="16974" y="55361"/>
                  </a:lnTo>
                  <a:lnTo>
                    <a:pt x="16621" y="55470"/>
                  </a:lnTo>
                  <a:lnTo>
                    <a:pt x="16621" y="55470"/>
                  </a:lnTo>
                  <a:lnTo>
                    <a:pt x="17260" y="54723"/>
                  </a:lnTo>
                  <a:lnTo>
                    <a:pt x="17871" y="53963"/>
                  </a:lnTo>
                  <a:lnTo>
                    <a:pt x="18197" y="53854"/>
                  </a:lnTo>
                  <a:lnTo>
                    <a:pt x="18197" y="53854"/>
                  </a:lnTo>
                  <a:lnTo>
                    <a:pt x="19486" y="53216"/>
                  </a:lnTo>
                  <a:lnTo>
                    <a:pt x="20776" y="52591"/>
                  </a:lnTo>
                  <a:lnTo>
                    <a:pt x="22080" y="51994"/>
                  </a:lnTo>
                  <a:lnTo>
                    <a:pt x="23397" y="51396"/>
                  </a:lnTo>
                  <a:lnTo>
                    <a:pt x="26018" y="50215"/>
                  </a:lnTo>
                  <a:lnTo>
                    <a:pt x="27322" y="49617"/>
                  </a:lnTo>
                  <a:lnTo>
                    <a:pt x="28612" y="48993"/>
                  </a:lnTo>
                  <a:lnTo>
                    <a:pt x="29902" y="48368"/>
                  </a:lnTo>
                  <a:lnTo>
                    <a:pt x="30540" y="48042"/>
                  </a:lnTo>
                  <a:lnTo>
                    <a:pt x="31178" y="47703"/>
                  </a:lnTo>
                  <a:lnTo>
                    <a:pt x="31803" y="47363"/>
                  </a:lnTo>
                  <a:lnTo>
                    <a:pt x="32427" y="47010"/>
                  </a:lnTo>
                  <a:lnTo>
                    <a:pt x="33052" y="46657"/>
                  </a:lnTo>
                  <a:lnTo>
                    <a:pt x="33663" y="46291"/>
                  </a:lnTo>
                  <a:lnTo>
                    <a:pt x="34274" y="45910"/>
                  </a:lnTo>
                  <a:lnTo>
                    <a:pt x="34885" y="45517"/>
                  </a:lnTo>
                  <a:lnTo>
                    <a:pt x="35482" y="45109"/>
                  </a:lnTo>
                  <a:lnTo>
                    <a:pt x="36080" y="44688"/>
                  </a:lnTo>
                  <a:lnTo>
                    <a:pt x="36664" y="44267"/>
                  </a:lnTo>
                  <a:lnTo>
                    <a:pt x="37234" y="43819"/>
                  </a:lnTo>
                  <a:lnTo>
                    <a:pt x="37804" y="43358"/>
                  </a:lnTo>
                  <a:lnTo>
                    <a:pt x="38375" y="42882"/>
                  </a:lnTo>
                  <a:lnTo>
                    <a:pt x="38375" y="42882"/>
                  </a:lnTo>
                  <a:lnTo>
                    <a:pt x="38741" y="42746"/>
                  </a:lnTo>
                  <a:lnTo>
                    <a:pt x="39108" y="42624"/>
                  </a:lnTo>
                  <a:lnTo>
                    <a:pt x="39841" y="42393"/>
                  </a:lnTo>
                  <a:lnTo>
                    <a:pt x="40602" y="42203"/>
                  </a:lnTo>
                  <a:lnTo>
                    <a:pt x="41362" y="42027"/>
                  </a:lnTo>
                  <a:lnTo>
                    <a:pt x="42123" y="41877"/>
                  </a:lnTo>
                  <a:lnTo>
                    <a:pt x="42897" y="41755"/>
                  </a:lnTo>
                  <a:lnTo>
                    <a:pt x="43684" y="41647"/>
                  </a:lnTo>
                  <a:lnTo>
                    <a:pt x="44458" y="41552"/>
                  </a:lnTo>
                  <a:lnTo>
                    <a:pt x="45246" y="41470"/>
                  </a:lnTo>
                  <a:lnTo>
                    <a:pt x="46033" y="41402"/>
                  </a:lnTo>
                  <a:lnTo>
                    <a:pt x="47622" y="41280"/>
                  </a:lnTo>
                  <a:lnTo>
                    <a:pt x="49197" y="41185"/>
                  </a:lnTo>
                  <a:lnTo>
                    <a:pt x="50772" y="41076"/>
                  </a:lnTo>
                  <a:lnTo>
                    <a:pt x="51560" y="41008"/>
                  </a:lnTo>
                  <a:lnTo>
                    <a:pt x="52334" y="40940"/>
                  </a:lnTo>
                  <a:lnTo>
                    <a:pt x="53108" y="40859"/>
                  </a:lnTo>
                  <a:lnTo>
                    <a:pt x="53868" y="40764"/>
                  </a:lnTo>
                  <a:lnTo>
                    <a:pt x="54629" y="40642"/>
                  </a:lnTo>
                  <a:lnTo>
                    <a:pt x="55376" y="40520"/>
                  </a:lnTo>
                  <a:lnTo>
                    <a:pt x="56122" y="40357"/>
                  </a:lnTo>
                  <a:lnTo>
                    <a:pt x="56856" y="40180"/>
                  </a:lnTo>
                  <a:lnTo>
                    <a:pt x="57575" y="39976"/>
                  </a:lnTo>
                  <a:lnTo>
                    <a:pt x="57928" y="39854"/>
                  </a:lnTo>
                  <a:lnTo>
                    <a:pt x="58281" y="39732"/>
                  </a:lnTo>
                  <a:lnTo>
                    <a:pt x="58634" y="39610"/>
                  </a:lnTo>
                  <a:lnTo>
                    <a:pt x="58974" y="39474"/>
                  </a:lnTo>
                  <a:lnTo>
                    <a:pt x="59327" y="39325"/>
                  </a:lnTo>
                  <a:lnTo>
                    <a:pt x="59666" y="39162"/>
                  </a:lnTo>
                  <a:lnTo>
                    <a:pt x="59992" y="38999"/>
                  </a:lnTo>
                  <a:lnTo>
                    <a:pt x="60332" y="38822"/>
                  </a:lnTo>
                  <a:lnTo>
                    <a:pt x="60658" y="38646"/>
                  </a:lnTo>
                  <a:lnTo>
                    <a:pt x="60984" y="38456"/>
                  </a:lnTo>
                  <a:lnTo>
                    <a:pt x="61296" y="38252"/>
                  </a:lnTo>
                  <a:lnTo>
                    <a:pt x="61622" y="38035"/>
                  </a:lnTo>
                  <a:lnTo>
                    <a:pt x="61934" y="37804"/>
                  </a:lnTo>
                  <a:lnTo>
                    <a:pt x="62233" y="37559"/>
                  </a:lnTo>
                  <a:lnTo>
                    <a:pt x="62233" y="37559"/>
                  </a:lnTo>
                  <a:lnTo>
                    <a:pt x="62572" y="37288"/>
                  </a:lnTo>
                  <a:lnTo>
                    <a:pt x="62898" y="36989"/>
                  </a:lnTo>
                  <a:lnTo>
                    <a:pt x="63224" y="36690"/>
                  </a:lnTo>
                  <a:lnTo>
                    <a:pt x="63536" y="36364"/>
                  </a:lnTo>
                  <a:lnTo>
                    <a:pt x="63835" y="36038"/>
                  </a:lnTo>
                  <a:lnTo>
                    <a:pt x="64120" y="35699"/>
                  </a:lnTo>
                  <a:lnTo>
                    <a:pt x="64405" y="35346"/>
                  </a:lnTo>
                  <a:lnTo>
                    <a:pt x="64677" y="34979"/>
                  </a:lnTo>
                  <a:lnTo>
                    <a:pt x="64921" y="34599"/>
                  </a:lnTo>
                  <a:lnTo>
                    <a:pt x="65166" y="34219"/>
                  </a:lnTo>
                  <a:lnTo>
                    <a:pt x="65383" y="33839"/>
                  </a:lnTo>
                  <a:lnTo>
                    <a:pt x="65600" y="33445"/>
                  </a:lnTo>
                  <a:lnTo>
                    <a:pt x="65791" y="33038"/>
                  </a:lnTo>
                  <a:lnTo>
                    <a:pt x="65967" y="32630"/>
                  </a:lnTo>
                  <a:lnTo>
                    <a:pt x="66130" y="32223"/>
                  </a:lnTo>
                  <a:lnTo>
                    <a:pt x="66266" y="31802"/>
                  </a:lnTo>
                  <a:lnTo>
                    <a:pt x="66388" y="31381"/>
                  </a:lnTo>
                  <a:lnTo>
                    <a:pt x="66483" y="30960"/>
                  </a:lnTo>
                  <a:lnTo>
                    <a:pt x="66565" y="30539"/>
                  </a:lnTo>
                  <a:lnTo>
                    <a:pt x="66632" y="30118"/>
                  </a:lnTo>
                  <a:lnTo>
                    <a:pt x="66673" y="29684"/>
                  </a:lnTo>
                  <a:lnTo>
                    <a:pt x="66687" y="29263"/>
                  </a:lnTo>
                  <a:lnTo>
                    <a:pt x="66673" y="28842"/>
                  </a:lnTo>
                  <a:lnTo>
                    <a:pt x="66646" y="28421"/>
                  </a:lnTo>
                  <a:lnTo>
                    <a:pt x="66592" y="28000"/>
                  </a:lnTo>
                  <a:lnTo>
                    <a:pt x="66510" y="27579"/>
                  </a:lnTo>
                  <a:lnTo>
                    <a:pt x="66402" y="27158"/>
                  </a:lnTo>
                  <a:lnTo>
                    <a:pt x="66266" y="26750"/>
                  </a:lnTo>
                  <a:lnTo>
                    <a:pt x="66103" y="26343"/>
                  </a:lnTo>
                  <a:lnTo>
                    <a:pt x="65913" y="25949"/>
                  </a:lnTo>
                  <a:lnTo>
                    <a:pt x="65695" y="25556"/>
                  </a:lnTo>
                  <a:lnTo>
                    <a:pt x="65437" y="25175"/>
                  </a:lnTo>
                  <a:lnTo>
                    <a:pt x="65437" y="25175"/>
                  </a:lnTo>
                  <a:close/>
                  <a:moveTo>
                    <a:pt x="32753" y="3028"/>
                  </a:moveTo>
                  <a:lnTo>
                    <a:pt x="32753" y="3028"/>
                  </a:lnTo>
                  <a:lnTo>
                    <a:pt x="32536" y="3313"/>
                  </a:lnTo>
                  <a:lnTo>
                    <a:pt x="32332" y="3585"/>
                  </a:lnTo>
                  <a:lnTo>
                    <a:pt x="32006" y="4074"/>
                  </a:lnTo>
                  <a:lnTo>
                    <a:pt x="31803" y="4413"/>
                  </a:lnTo>
                  <a:lnTo>
                    <a:pt x="31721" y="4549"/>
                  </a:lnTo>
                  <a:lnTo>
                    <a:pt x="31721" y="4549"/>
                  </a:lnTo>
                  <a:lnTo>
                    <a:pt x="31504" y="4793"/>
                  </a:lnTo>
                  <a:lnTo>
                    <a:pt x="31300" y="5051"/>
                  </a:lnTo>
                  <a:lnTo>
                    <a:pt x="31110" y="5337"/>
                  </a:lnTo>
                  <a:lnTo>
                    <a:pt x="30920" y="5635"/>
                  </a:lnTo>
                  <a:lnTo>
                    <a:pt x="30920" y="5635"/>
                  </a:lnTo>
                  <a:lnTo>
                    <a:pt x="31069" y="5282"/>
                  </a:lnTo>
                  <a:lnTo>
                    <a:pt x="31246" y="4929"/>
                  </a:lnTo>
                  <a:lnTo>
                    <a:pt x="31436" y="4590"/>
                  </a:lnTo>
                  <a:lnTo>
                    <a:pt x="31653" y="4250"/>
                  </a:lnTo>
                  <a:lnTo>
                    <a:pt x="31884" y="3938"/>
                  </a:lnTo>
                  <a:lnTo>
                    <a:pt x="32142" y="3626"/>
                  </a:lnTo>
                  <a:lnTo>
                    <a:pt x="32441" y="3313"/>
                  </a:lnTo>
                  <a:lnTo>
                    <a:pt x="32753" y="3028"/>
                  </a:lnTo>
                  <a:lnTo>
                    <a:pt x="32753" y="3028"/>
                  </a:lnTo>
                  <a:close/>
                  <a:moveTo>
                    <a:pt x="22487" y="36731"/>
                  </a:moveTo>
                  <a:lnTo>
                    <a:pt x="22487" y="36731"/>
                  </a:lnTo>
                  <a:lnTo>
                    <a:pt x="22474" y="36826"/>
                  </a:lnTo>
                  <a:lnTo>
                    <a:pt x="22474" y="36826"/>
                  </a:lnTo>
                  <a:lnTo>
                    <a:pt x="22447" y="36717"/>
                  </a:lnTo>
                  <a:lnTo>
                    <a:pt x="22447" y="36717"/>
                  </a:lnTo>
                  <a:lnTo>
                    <a:pt x="22487" y="36731"/>
                  </a:lnTo>
                  <a:lnTo>
                    <a:pt x="22487" y="36731"/>
                  </a:lnTo>
                  <a:close/>
                  <a:moveTo>
                    <a:pt x="15725" y="21876"/>
                  </a:moveTo>
                  <a:lnTo>
                    <a:pt x="15725" y="21876"/>
                  </a:lnTo>
                  <a:lnTo>
                    <a:pt x="15698" y="21563"/>
                  </a:lnTo>
                  <a:lnTo>
                    <a:pt x="15698" y="21563"/>
                  </a:lnTo>
                  <a:lnTo>
                    <a:pt x="15766" y="22039"/>
                  </a:lnTo>
                  <a:lnTo>
                    <a:pt x="15861" y="22514"/>
                  </a:lnTo>
                  <a:lnTo>
                    <a:pt x="15970" y="23003"/>
                  </a:lnTo>
                  <a:lnTo>
                    <a:pt x="16105" y="23492"/>
                  </a:lnTo>
                  <a:lnTo>
                    <a:pt x="16241" y="23967"/>
                  </a:lnTo>
                  <a:lnTo>
                    <a:pt x="16404" y="24456"/>
                  </a:lnTo>
                  <a:lnTo>
                    <a:pt x="16581" y="24931"/>
                  </a:lnTo>
                  <a:lnTo>
                    <a:pt x="16771" y="25406"/>
                  </a:lnTo>
                  <a:lnTo>
                    <a:pt x="16974" y="25881"/>
                  </a:lnTo>
                  <a:lnTo>
                    <a:pt x="17192" y="26357"/>
                  </a:lnTo>
                  <a:lnTo>
                    <a:pt x="17409" y="26818"/>
                  </a:lnTo>
                  <a:lnTo>
                    <a:pt x="17626" y="27294"/>
                  </a:lnTo>
                  <a:lnTo>
                    <a:pt x="18101" y="28203"/>
                  </a:lnTo>
                  <a:lnTo>
                    <a:pt x="18577" y="29086"/>
                  </a:lnTo>
                  <a:lnTo>
                    <a:pt x="18577" y="29113"/>
                  </a:lnTo>
                  <a:lnTo>
                    <a:pt x="18577" y="29113"/>
                  </a:lnTo>
                  <a:lnTo>
                    <a:pt x="18088" y="28231"/>
                  </a:lnTo>
                  <a:lnTo>
                    <a:pt x="17613" y="27348"/>
                  </a:lnTo>
                  <a:lnTo>
                    <a:pt x="17382" y="26913"/>
                  </a:lnTo>
                  <a:lnTo>
                    <a:pt x="17165" y="26465"/>
                  </a:lnTo>
                  <a:lnTo>
                    <a:pt x="16961" y="26017"/>
                  </a:lnTo>
                  <a:lnTo>
                    <a:pt x="16771" y="25569"/>
                  </a:lnTo>
                  <a:lnTo>
                    <a:pt x="16581" y="25121"/>
                  </a:lnTo>
                  <a:lnTo>
                    <a:pt x="16418" y="24673"/>
                  </a:lnTo>
                  <a:lnTo>
                    <a:pt x="16255" y="24211"/>
                  </a:lnTo>
                  <a:lnTo>
                    <a:pt x="16119" y="23763"/>
                  </a:lnTo>
                  <a:lnTo>
                    <a:pt x="15997" y="23288"/>
                  </a:lnTo>
                  <a:lnTo>
                    <a:pt x="15888" y="22826"/>
                  </a:lnTo>
                  <a:lnTo>
                    <a:pt x="15793" y="22351"/>
                  </a:lnTo>
                  <a:lnTo>
                    <a:pt x="15725" y="21876"/>
                  </a:lnTo>
                  <a:lnTo>
                    <a:pt x="15725" y="21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04;p46">
              <a:extLst>
                <a:ext uri="{FF2B5EF4-FFF2-40B4-BE49-F238E27FC236}">
                  <a16:creationId xmlns:a16="http://schemas.microsoft.com/office/drawing/2014/main" id="{613D231B-9ABD-7A70-99D3-11635BF576A1}"/>
                </a:ext>
              </a:extLst>
            </p:cNvPr>
            <p:cNvSpPr/>
            <p:nvPr/>
          </p:nvSpPr>
          <p:spPr>
            <a:xfrm>
              <a:off x="1132550" y="1804837"/>
              <a:ext cx="2049750" cy="1718450"/>
            </a:xfrm>
            <a:custGeom>
              <a:avLst/>
              <a:gdLst/>
              <a:ahLst/>
              <a:cxnLst/>
              <a:rect l="l" t="t" r="r" b="b"/>
              <a:pathLst>
                <a:path w="81990" h="68738" extrusionOk="0">
                  <a:moveTo>
                    <a:pt x="73611" y="36488"/>
                  </a:moveTo>
                  <a:lnTo>
                    <a:pt x="73611" y="36488"/>
                  </a:lnTo>
                  <a:lnTo>
                    <a:pt x="73747" y="35781"/>
                  </a:lnTo>
                  <a:lnTo>
                    <a:pt x="73896" y="34980"/>
                  </a:lnTo>
                  <a:lnTo>
                    <a:pt x="74032" y="34098"/>
                  </a:lnTo>
                  <a:lnTo>
                    <a:pt x="74154" y="33134"/>
                  </a:lnTo>
                  <a:lnTo>
                    <a:pt x="74209" y="32645"/>
                  </a:lnTo>
                  <a:lnTo>
                    <a:pt x="74263" y="32142"/>
                  </a:lnTo>
                  <a:lnTo>
                    <a:pt x="74304" y="31626"/>
                  </a:lnTo>
                  <a:lnTo>
                    <a:pt x="74331" y="31124"/>
                  </a:lnTo>
                  <a:lnTo>
                    <a:pt x="74344" y="30608"/>
                  </a:lnTo>
                  <a:lnTo>
                    <a:pt x="74358" y="30092"/>
                  </a:lnTo>
                  <a:lnTo>
                    <a:pt x="74344" y="29589"/>
                  </a:lnTo>
                  <a:lnTo>
                    <a:pt x="74317" y="29087"/>
                  </a:lnTo>
                  <a:lnTo>
                    <a:pt x="74277" y="28598"/>
                  </a:lnTo>
                  <a:lnTo>
                    <a:pt x="74222" y="28109"/>
                  </a:lnTo>
                  <a:lnTo>
                    <a:pt x="74154" y="27648"/>
                  </a:lnTo>
                  <a:lnTo>
                    <a:pt x="74059" y="27200"/>
                  </a:lnTo>
                  <a:lnTo>
                    <a:pt x="73937" y="26765"/>
                  </a:lnTo>
                  <a:lnTo>
                    <a:pt x="73801" y="26358"/>
                  </a:lnTo>
                  <a:lnTo>
                    <a:pt x="73720" y="26168"/>
                  </a:lnTo>
                  <a:lnTo>
                    <a:pt x="73625" y="25977"/>
                  </a:lnTo>
                  <a:lnTo>
                    <a:pt x="73543" y="25801"/>
                  </a:lnTo>
                  <a:lnTo>
                    <a:pt x="73435" y="25624"/>
                  </a:lnTo>
                  <a:lnTo>
                    <a:pt x="73340" y="25461"/>
                  </a:lnTo>
                  <a:lnTo>
                    <a:pt x="73231" y="25299"/>
                  </a:lnTo>
                  <a:lnTo>
                    <a:pt x="73109" y="25149"/>
                  </a:lnTo>
                  <a:lnTo>
                    <a:pt x="72973" y="25000"/>
                  </a:lnTo>
                  <a:lnTo>
                    <a:pt x="72851" y="24864"/>
                  </a:lnTo>
                  <a:lnTo>
                    <a:pt x="72701" y="24742"/>
                  </a:lnTo>
                  <a:lnTo>
                    <a:pt x="72552" y="24633"/>
                  </a:lnTo>
                  <a:lnTo>
                    <a:pt x="72403" y="24525"/>
                  </a:lnTo>
                  <a:lnTo>
                    <a:pt x="72240" y="24429"/>
                  </a:lnTo>
                  <a:lnTo>
                    <a:pt x="72063" y="24334"/>
                  </a:lnTo>
                  <a:lnTo>
                    <a:pt x="71887" y="24267"/>
                  </a:lnTo>
                  <a:lnTo>
                    <a:pt x="71697" y="24199"/>
                  </a:lnTo>
                  <a:lnTo>
                    <a:pt x="71493" y="24144"/>
                  </a:lnTo>
                  <a:lnTo>
                    <a:pt x="71289" y="24104"/>
                  </a:lnTo>
                  <a:lnTo>
                    <a:pt x="71072" y="24076"/>
                  </a:lnTo>
                  <a:lnTo>
                    <a:pt x="70855" y="24049"/>
                  </a:lnTo>
                  <a:lnTo>
                    <a:pt x="70855" y="24049"/>
                  </a:lnTo>
                  <a:lnTo>
                    <a:pt x="70678" y="24063"/>
                  </a:lnTo>
                  <a:lnTo>
                    <a:pt x="70502" y="24090"/>
                  </a:lnTo>
                  <a:lnTo>
                    <a:pt x="70325" y="24131"/>
                  </a:lnTo>
                  <a:lnTo>
                    <a:pt x="70176" y="24199"/>
                  </a:lnTo>
                  <a:lnTo>
                    <a:pt x="70013" y="24294"/>
                  </a:lnTo>
                  <a:lnTo>
                    <a:pt x="69863" y="24402"/>
                  </a:lnTo>
                  <a:lnTo>
                    <a:pt x="69714" y="24525"/>
                  </a:lnTo>
                  <a:lnTo>
                    <a:pt x="69578" y="24674"/>
                  </a:lnTo>
                  <a:lnTo>
                    <a:pt x="69442" y="24823"/>
                  </a:lnTo>
                  <a:lnTo>
                    <a:pt x="69307" y="24986"/>
                  </a:lnTo>
                  <a:lnTo>
                    <a:pt x="69184" y="25176"/>
                  </a:lnTo>
                  <a:lnTo>
                    <a:pt x="69062" y="25366"/>
                  </a:lnTo>
                  <a:lnTo>
                    <a:pt x="68940" y="25557"/>
                  </a:lnTo>
                  <a:lnTo>
                    <a:pt x="68831" y="25774"/>
                  </a:lnTo>
                  <a:lnTo>
                    <a:pt x="68628" y="26195"/>
                  </a:lnTo>
                  <a:lnTo>
                    <a:pt x="68438" y="26643"/>
                  </a:lnTo>
                  <a:lnTo>
                    <a:pt x="68275" y="27091"/>
                  </a:lnTo>
                  <a:lnTo>
                    <a:pt x="68125" y="27525"/>
                  </a:lnTo>
                  <a:lnTo>
                    <a:pt x="68003" y="27960"/>
                  </a:lnTo>
                  <a:lnTo>
                    <a:pt x="67908" y="28354"/>
                  </a:lnTo>
                  <a:lnTo>
                    <a:pt x="67813" y="28707"/>
                  </a:lnTo>
                  <a:lnTo>
                    <a:pt x="67759" y="29006"/>
                  </a:lnTo>
                  <a:lnTo>
                    <a:pt x="67704" y="29250"/>
                  </a:lnTo>
                  <a:lnTo>
                    <a:pt x="67704" y="29250"/>
                  </a:lnTo>
                  <a:lnTo>
                    <a:pt x="67650" y="29698"/>
                  </a:lnTo>
                  <a:lnTo>
                    <a:pt x="67596" y="30133"/>
                  </a:lnTo>
                  <a:lnTo>
                    <a:pt x="67555" y="30567"/>
                  </a:lnTo>
                  <a:lnTo>
                    <a:pt x="67528" y="31002"/>
                  </a:lnTo>
                  <a:lnTo>
                    <a:pt x="67514" y="31423"/>
                  </a:lnTo>
                  <a:lnTo>
                    <a:pt x="67514" y="31844"/>
                  </a:lnTo>
                  <a:lnTo>
                    <a:pt x="67514" y="32251"/>
                  </a:lnTo>
                  <a:lnTo>
                    <a:pt x="67528" y="32672"/>
                  </a:lnTo>
                  <a:lnTo>
                    <a:pt x="67582" y="33473"/>
                  </a:lnTo>
                  <a:lnTo>
                    <a:pt x="67650" y="34288"/>
                  </a:lnTo>
                  <a:lnTo>
                    <a:pt x="67759" y="35075"/>
                  </a:lnTo>
                  <a:lnTo>
                    <a:pt x="67867" y="35863"/>
                  </a:lnTo>
                  <a:lnTo>
                    <a:pt x="68125" y="37438"/>
                  </a:lnTo>
                  <a:lnTo>
                    <a:pt x="68248" y="38226"/>
                  </a:lnTo>
                  <a:lnTo>
                    <a:pt x="68356" y="39013"/>
                  </a:lnTo>
                  <a:lnTo>
                    <a:pt x="68465" y="39814"/>
                  </a:lnTo>
                  <a:lnTo>
                    <a:pt x="68546" y="40629"/>
                  </a:lnTo>
                  <a:lnTo>
                    <a:pt x="68601" y="41457"/>
                  </a:lnTo>
                  <a:lnTo>
                    <a:pt x="68614" y="41865"/>
                  </a:lnTo>
                  <a:lnTo>
                    <a:pt x="68628" y="42299"/>
                  </a:lnTo>
                  <a:lnTo>
                    <a:pt x="68628" y="42299"/>
                  </a:lnTo>
                  <a:lnTo>
                    <a:pt x="68628" y="42965"/>
                  </a:lnTo>
                  <a:lnTo>
                    <a:pt x="68614" y="43331"/>
                  </a:lnTo>
                  <a:lnTo>
                    <a:pt x="68601" y="43712"/>
                  </a:lnTo>
                  <a:lnTo>
                    <a:pt x="68573" y="44092"/>
                  </a:lnTo>
                  <a:lnTo>
                    <a:pt x="68533" y="44458"/>
                  </a:lnTo>
                  <a:lnTo>
                    <a:pt x="68451" y="44811"/>
                  </a:lnTo>
                  <a:lnTo>
                    <a:pt x="68410" y="44988"/>
                  </a:lnTo>
                  <a:lnTo>
                    <a:pt x="68356" y="45151"/>
                  </a:lnTo>
                  <a:lnTo>
                    <a:pt x="68302" y="45314"/>
                  </a:lnTo>
                  <a:lnTo>
                    <a:pt x="68234" y="45463"/>
                  </a:lnTo>
                  <a:lnTo>
                    <a:pt x="68166" y="45599"/>
                  </a:lnTo>
                  <a:lnTo>
                    <a:pt x="68071" y="45721"/>
                  </a:lnTo>
                  <a:lnTo>
                    <a:pt x="67976" y="45843"/>
                  </a:lnTo>
                  <a:lnTo>
                    <a:pt x="67881" y="45952"/>
                  </a:lnTo>
                  <a:lnTo>
                    <a:pt x="67759" y="46034"/>
                  </a:lnTo>
                  <a:lnTo>
                    <a:pt x="67636" y="46115"/>
                  </a:lnTo>
                  <a:lnTo>
                    <a:pt x="67501" y="46169"/>
                  </a:lnTo>
                  <a:lnTo>
                    <a:pt x="67351" y="46224"/>
                  </a:lnTo>
                  <a:lnTo>
                    <a:pt x="67188" y="46251"/>
                  </a:lnTo>
                  <a:lnTo>
                    <a:pt x="67012" y="46251"/>
                  </a:lnTo>
                  <a:lnTo>
                    <a:pt x="66822" y="46251"/>
                  </a:lnTo>
                  <a:lnTo>
                    <a:pt x="66618" y="46210"/>
                  </a:lnTo>
                  <a:lnTo>
                    <a:pt x="66401" y="46169"/>
                  </a:lnTo>
                  <a:lnTo>
                    <a:pt x="66170" y="46088"/>
                  </a:lnTo>
                  <a:lnTo>
                    <a:pt x="66170" y="46088"/>
                  </a:lnTo>
                  <a:lnTo>
                    <a:pt x="65926" y="45993"/>
                  </a:lnTo>
                  <a:lnTo>
                    <a:pt x="65681" y="45884"/>
                  </a:lnTo>
                  <a:lnTo>
                    <a:pt x="65464" y="45748"/>
                  </a:lnTo>
                  <a:lnTo>
                    <a:pt x="65247" y="45613"/>
                  </a:lnTo>
                  <a:lnTo>
                    <a:pt x="65043" y="45463"/>
                  </a:lnTo>
                  <a:lnTo>
                    <a:pt x="64853" y="45300"/>
                  </a:lnTo>
                  <a:lnTo>
                    <a:pt x="64676" y="45137"/>
                  </a:lnTo>
                  <a:lnTo>
                    <a:pt x="64500" y="44947"/>
                  </a:lnTo>
                  <a:lnTo>
                    <a:pt x="64337" y="44757"/>
                  </a:lnTo>
                  <a:lnTo>
                    <a:pt x="64187" y="44553"/>
                  </a:lnTo>
                  <a:lnTo>
                    <a:pt x="64038" y="44350"/>
                  </a:lnTo>
                  <a:lnTo>
                    <a:pt x="63902" y="44132"/>
                  </a:lnTo>
                  <a:lnTo>
                    <a:pt x="63766" y="43902"/>
                  </a:lnTo>
                  <a:lnTo>
                    <a:pt x="63644" y="43671"/>
                  </a:lnTo>
                  <a:lnTo>
                    <a:pt x="63536" y="43426"/>
                  </a:lnTo>
                  <a:lnTo>
                    <a:pt x="63427" y="43196"/>
                  </a:lnTo>
                  <a:lnTo>
                    <a:pt x="63223" y="42693"/>
                  </a:lnTo>
                  <a:lnTo>
                    <a:pt x="63047" y="42177"/>
                  </a:lnTo>
                  <a:lnTo>
                    <a:pt x="62884" y="41648"/>
                  </a:lnTo>
                  <a:lnTo>
                    <a:pt x="62748" y="41118"/>
                  </a:lnTo>
                  <a:lnTo>
                    <a:pt x="62612" y="40602"/>
                  </a:lnTo>
                  <a:lnTo>
                    <a:pt x="62504" y="40072"/>
                  </a:lnTo>
                  <a:lnTo>
                    <a:pt x="62286" y="39068"/>
                  </a:lnTo>
                  <a:lnTo>
                    <a:pt x="62286" y="39068"/>
                  </a:lnTo>
                  <a:lnTo>
                    <a:pt x="62164" y="38456"/>
                  </a:lnTo>
                  <a:lnTo>
                    <a:pt x="62056" y="37859"/>
                  </a:lnTo>
                  <a:lnTo>
                    <a:pt x="61960" y="37248"/>
                  </a:lnTo>
                  <a:lnTo>
                    <a:pt x="61879" y="36637"/>
                  </a:lnTo>
                  <a:lnTo>
                    <a:pt x="61811" y="36012"/>
                  </a:lnTo>
                  <a:lnTo>
                    <a:pt x="61743" y="35401"/>
                  </a:lnTo>
                  <a:lnTo>
                    <a:pt x="61648" y="34166"/>
                  </a:lnTo>
                  <a:lnTo>
                    <a:pt x="61580" y="32916"/>
                  </a:lnTo>
                  <a:lnTo>
                    <a:pt x="61526" y="31681"/>
                  </a:lnTo>
                  <a:lnTo>
                    <a:pt x="61431" y="29196"/>
                  </a:lnTo>
                  <a:lnTo>
                    <a:pt x="61363" y="27960"/>
                  </a:lnTo>
                  <a:lnTo>
                    <a:pt x="61282" y="26724"/>
                  </a:lnTo>
                  <a:lnTo>
                    <a:pt x="61227" y="26113"/>
                  </a:lnTo>
                  <a:lnTo>
                    <a:pt x="61159" y="25502"/>
                  </a:lnTo>
                  <a:lnTo>
                    <a:pt x="61078" y="24905"/>
                  </a:lnTo>
                  <a:lnTo>
                    <a:pt x="60996" y="24294"/>
                  </a:lnTo>
                  <a:lnTo>
                    <a:pt x="60901" y="23696"/>
                  </a:lnTo>
                  <a:lnTo>
                    <a:pt x="60779" y="23099"/>
                  </a:lnTo>
                  <a:lnTo>
                    <a:pt x="60657" y="22501"/>
                  </a:lnTo>
                  <a:lnTo>
                    <a:pt x="60508" y="21917"/>
                  </a:lnTo>
                  <a:lnTo>
                    <a:pt x="60345" y="21333"/>
                  </a:lnTo>
                  <a:lnTo>
                    <a:pt x="60168" y="20750"/>
                  </a:lnTo>
                  <a:lnTo>
                    <a:pt x="59964" y="20179"/>
                  </a:lnTo>
                  <a:lnTo>
                    <a:pt x="59734" y="19609"/>
                  </a:lnTo>
                  <a:lnTo>
                    <a:pt x="59734" y="19609"/>
                  </a:lnTo>
                  <a:lnTo>
                    <a:pt x="59408" y="18835"/>
                  </a:lnTo>
                  <a:lnTo>
                    <a:pt x="59068" y="18034"/>
                  </a:lnTo>
                  <a:lnTo>
                    <a:pt x="58878" y="17640"/>
                  </a:lnTo>
                  <a:lnTo>
                    <a:pt x="58688" y="17246"/>
                  </a:lnTo>
                  <a:lnTo>
                    <a:pt x="58484" y="16852"/>
                  </a:lnTo>
                  <a:lnTo>
                    <a:pt x="58267" y="16472"/>
                  </a:lnTo>
                  <a:lnTo>
                    <a:pt x="58050" y="16092"/>
                  </a:lnTo>
                  <a:lnTo>
                    <a:pt x="57819" y="15739"/>
                  </a:lnTo>
                  <a:lnTo>
                    <a:pt x="57574" y="15386"/>
                  </a:lnTo>
                  <a:lnTo>
                    <a:pt x="57316" y="15046"/>
                  </a:lnTo>
                  <a:lnTo>
                    <a:pt x="57045" y="14721"/>
                  </a:lnTo>
                  <a:lnTo>
                    <a:pt x="56746" y="14422"/>
                  </a:lnTo>
                  <a:lnTo>
                    <a:pt x="56447" y="14137"/>
                  </a:lnTo>
                  <a:lnTo>
                    <a:pt x="56122" y="13865"/>
                  </a:lnTo>
                  <a:lnTo>
                    <a:pt x="56122" y="13865"/>
                  </a:lnTo>
                  <a:lnTo>
                    <a:pt x="55959" y="13756"/>
                  </a:lnTo>
                  <a:lnTo>
                    <a:pt x="55728" y="13593"/>
                  </a:lnTo>
                  <a:lnTo>
                    <a:pt x="55443" y="13403"/>
                  </a:lnTo>
                  <a:lnTo>
                    <a:pt x="55130" y="13227"/>
                  </a:lnTo>
                  <a:lnTo>
                    <a:pt x="54967" y="13145"/>
                  </a:lnTo>
                  <a:lnTo>
                    <a:pt x="54804" y="13077"/>
                  </a:lnTo>
                  <a:lnTo>
                    <a:pt x="54641" y="13023"/>
                  </a:lnTo>
                  <a:lnTo>
                    <a:pt x="54479" y="12982"/>
                  </a:lnTo>
                  <a:lnTo>
                    <a:pt x="54343" y="12955"/>
                  </a:lnTo>
                  <a:lnTo>
                    <a:pt x="54207" y="12955"/>
                  </a:lnTo>
                  <a:lnTo>
                    <a:pt x="54085" y="12982"/>
                  </a:lnTo>
                  <a:lnTo>
                    <a:pt x="54030" y="13010"/>
                  </a:lnTo>
                  <a:lnTo>
                    <a:pt x="53976" y="13050"/>
                  </a:lnTo>
                  <a:lnTo>
                    <a:pt x="53976" y="13050"/>
                  </a:lnTo>
                  <a:lnTo>
                    <a:pt x="53813" y="13173"/>
                  </a:lnTo>
                  <a:lnTo>
                    <a:pt x="53664" y="13322"/>
                  </a:lnTo>
                  <a:lnTo>
                    <a:pt x="53528" y="13471"/>
                  </a:lnTo>
                  <a:lnTo>
                    <a:pt x="53392" y="13634"/>
                  </a:lnTo>
                  <a:lnTo>
                    <a:pt x="53270" y="13811"/>
                  </a:lnTo>
                  <a:lnTo>
                    <a:pt x="53148" y="13987"/>
                  </a:lnTo>
                  <a:lnTo>
                    <a:pt x="53039" y="14177"/>
                  </a:lnTo>
                  <a:lnTo>
                    <a:pt x="52944" y="14367"/>
                  </a:lnTo>
                  <a:lnTo>
                    <a:pt x="52849" y="14571"/>
                  </a:lnTo>
                  <a:lnTo>
                    <a:pt x="52754" y="14775"/>
                  </a:lnTo>
                  <a:lnTo>
                    <a:pt x="52605" y="15196"/>
                  </a:lnTo>
                  <a:lnTo>
                    <a:pt x="52482" y="15630"/>
                  </a:lnTo>
                  <a:lnTo>
                    <a:pt x="52374" y="16078"/>
                  </a:lnTo>
                  <a:lnTo>
                    <a:pt x="52292" y="16527"/>
                  </a:lnTo>
                  <a:lnTo>
                    <a:pt x="52224" y="16975"/>
                  </a:lnTo>
                  <a:lnTo>
                    <a:pt x="52170" y="17423"/>
                  </a:lnTo>
                  <a:lnTo>
                    <a:pt x="52143" y="17844"/>
                  </a:lnTo>
                  <a:lnTo>
                    <a:pt x="52116" y="18265"/>
                  </a:lnTo>
                  <a:lnTo>
                    <a:pt x="52102" y="18645"/>
                  </a:lnTo>
                  <a:lnTo>
                    <a:pt x="52102" y="19337"/>
                  </a:lnTo>
                  <a:lnTo>
                    <a:pt x="52102" y="19337"/>
                  </a:lnTo>
                  <a:lnTo>
                    <a:pt x="52102" y="19840"/>
                  </a:lnTo>
                  <a:lnTo>
                    <a:pt x="52129" y="20329"/>
                  </a:lnTo>
                  <a:lnTo>
                    <a:pt x="52170" y="20817"/>
                  </a:lnTo>
                  <a:lnTo>
                    <a:pt x="52211" y="21306"/>
                  </a:lnTo>
                  <a:lnTo>
                    <a:pt x="52279" y="21782"/>
                  </a:lnTo>
                  <a:lnTo>
                    <a:pt x="52347" y="22257"/>
                  </a:lnTo>
                  <a:lnTo>
                    <a:pt x="52428" y="22732"/>
                  </a:lnTo>
                  <a:lnTo>
                    <a:pt x="52510" y="23207"/>
                  </a:lnTo>
                  <a:lnTo>
                    <a:pt x="52605" y="23683"/>
                  </a:lnTo>
                  <a:lnTo>
                    <a:pt x="52713" y="24144"/>
                  </a:lnTo>
                  <a:lnTo>
                    <a:pt x="52835" y="24606"/>
                  </a:lnTo>
                  <a:lnTo>
                    <a:pt x="52958" y="25068"/>
                  </a:lnTo>
                  <a:lnTo>
                    <a:pt x="53216" y="25977"/>
                  </a:lnTo>
                  <a:lnTo>
                    <a:pt x="53514" y="26874"/>
                  </a:lnTo>
                  <a:lnTo>
                    <a:pt x="53827" y="27756"/>
                  </a:lnTo>
                  <a:lnTo>
                    <a:pt x="54166" y="28639"/>
                  </a:lnTo>
                  <a:lnTo>
                    <a:pt x="54519" y="29508"/>
                  </a:lnTo>
                  <a:lnTo>
                    <a:pt x="54886" y="30377"/>
                  </a:lnTo>
                  <a:lnTo>
                    <a:pt x="55253" y="31233"/>
                  </a:lnTo>
                  <a:lnTo>
                    <a:pt x="55633" y="32074"/>
                  </a:lnTo>
                  <a:lnTo>
                    <a:pt x="56393" y="33758"/>
                  </a:lnTo>
                  <a:lnTo>
                    <a:pt x="56393" y="33758"/>
                  </a:lnTo>
                  <a:lnTo>
                    <a:pt x="56515" y="34003"/>
                  </a:lnTo>
                  <a:lnTo>
                    <a:pt x="56692" y="34315"/>
                  </a:lnTo>
                  <a:lnTo>
                    <a:pt x="57126" y="35116"/>
                  </a:lnTo>
                  <a:lnTo>
                    <a:pt x="57371" y="35578"/>
                  </a:lnTo>
                  <a:lnTo>
                    <a:pt x="57615" y="36067"/>
                  </a:lnTo>
                  <a:lnTo>
                    <a:pt x="57846" y="36569"/>
                  </a:lnTo>
                  <a:lnTo>
                    <a:pt x="58050" y="37071"/>
                  </a:lnTo>
                  <a:lnTo>
                    <a:pt x="58131" y="37316"/>
                  </a:lnTo>
                  <a:lnTo>
                    <a:pt x="58213" y="37560"/>
                  </a:lnTo>
                  <a:lnTo>
                    <a:pt x="58281" y="37805"/>
                  </a:lnTo>
                  <a:lnTo>
                    <a:pt x="58321" y="38036"/>
                  </a:lnTo>
                  <a:lnTo>
                    <a:pt x="58348" y="38253"/>
                  </a:lnTo>
                  <a:lnTo>
                    <a:pt x="58376" y="38470"/>
                  </a:lnTo>
                  <a:lnTo>
                    <a:pt x="58362" y="38660"/>
                  </a:lnTo>
                  <a:lnTo>
                    <a:pt x="58335" y="38850"/>
                  </a:lnTo>
                  <a:lnTo>
                    <a:pt x="58294" y="39027"/>
                  </a:lnTo>
                  <a:lnTo>
                    <a:pt x="58213" y="39176"/>
                  </a:lnTo>
                  <a:lnTo>
                    <a:pt x="58172" y="39244"/>
                  </a:lnTo>
                  <a:lnTo>
                    <a:pt x="58118" y="39312"/>
                  </a:lnTo>
                  <a:lnTo>
                    <a:pt x="58063" y="39380"/>
                  </a:lnTo>
                  <a:lnTo>
                    <a:pt x="57995" y="39434"/>
                  </a:lnTo>
                  <a:lnTo>
                    <a:pt x="57914" y="39475"/>
                  </a:lnTo>
                  <a:lnTo>
                    <a:pt x="57832" y="39529"/>
                  </a:lnTo>
                  <a:lnTo>
                    <a:pt x="57751" y="39570"/>
                  </a:lnTo>
                  <a:lnTo>
                    <a:pt x="57656" y="39597"/>
                  </a:lnTo>
                  <a:lnTo>
                    <a:pt x="57439" y="39651"/>
                  </a:lnTo>
                  <a:lnTo>
                    <a:pt x="57181" y="39679"/>
                  </a:lnTo>
                  <a:lnTo>
                    <a:pt x="57181" y="39679"/>
                  </a:lnTo>
                  <a:lnTo>
                    <a:pt x="56800" y="39679"/>
                  </a:lnTo>
                  <a:lnTo>
                    <a:pt x="56434" y="39665"/>
                  </a:lnTo>
                  <a:lnTo>
                    <a:pt x="56067" y="39624"/>
                  </a:lnTo>
                  <a:lnTo>
                    <a:pt x="55714" y="39570"/>
                  </a:lnTo>
                  <a:lnTo>
                    <a:pt x="55375" y="39502"/>
                  </a:lnTo>
                  <a:lnTo>
                    <a:pt x="55035" y="39407"/>
                  </a:lnTo>
                  <a:lnTo>
                    <a:pt x="54709" y="39298"/>
                  </a:lnTo>
                  <a:lnTo>
                    <a:pt x="54383" y="39176"/>
                  </a:lnTo>
                  <a:lnTo>
                    <a:pt x="54085" y="39027"/>
                  </a:lnTo>
                  <a:lnTo>
                    <a:pt x="53772" y="38877"/>
                  </a:lnTo>
                  <a:lnTo>
                    <a:pt x="53487" y="38701"/>
                  </a:lnTo>
                  <a:lnTo>
                    <a:pt x="53202" y="38524"/>
                  </a:lnTo>
                  <a:lnTo>
                    <a:pt x="52917" y="38321"/>
                  </a:lnTo>
                  <a:lnTo>
                    <a:pt x="52659" y="38117"/>
                  </a:lnTo>
                  <a:lnTo>
                    <a:pt x="52387" y="37900"/>
                  </a:lnTo>
                  <a:lnTo>
                    <a:pt x="52129" y="37669"/>
                  </a:lnTo>
                  <a:lnTo>
                    <a:pt x="51885" y="37438"/>
                  </a:lnTo>
                  <a:lnTo>
                    <a:pt x="51654" y="37180"/>
                  </a:lnTo>
                  <a:lnTo>
                    <a:pt x="51410" y="36936"/>
                  </a:lnTo>
                  <a:lnTo>
                    <a:pt x="51192" y="36664"/>
                  </a:lnTo>
                  <a:lnTo>
                    <a:pt x="50975" y="36406"/>
                  </a:lnTo>
                  <a:lnTo>
                    <a:pt x="50758" y="36121"/>
                  </a:lnTo>
                  <a:lnTo>
                    <a:pt x="50351" y="35564"/>
                  </a:lnTo>
                  <a:lnTo>
                    <a:pt x="49970" y="34994"/>
                  </a:lnTo>
                  <a:lnTo>
                    <a:pt x="49617" y="34410"/>
                  </a:lnTo>
                  <a:lnTo>
                    <a:pt x="49278" y="33826"/>
                  </a:lnTo>
                  <a:lnTo>
                    <a:pt x="48965" y="33242"/>
                  </a:lnTo>
                  <a:lnTo>
                    <a:pt x="48965" y="33242"/>
                  </a:lnTo>
                  <a:lnTo>
                    <a:pt x="48626" y="32577"/>
                  </a:lnTo>
                  <a:lnTo>
                    <a:pt x="48300" y="31898"/>
                  </a:lnTo>
                  <a:lnTo>
                    <a:pt x="47988" y="31205"/>
                  </a:lnTo>
                  <a:lnTo>
                    <a:pt x="47703" y="30499"/>
                  </a:lnTo>
                  <a:lnTo>
                    <a:pt x="47431" y="29793"/>
                  </a:lnTo>
                  <a:lnTo>
                    <a:pt x="47173" y="29073"/>
                  </a:lnTo>
                  <a:lnTo>
                    <a:pt x="46915" y="28340"/>
                  </a:lnTo>
                  <a:lnTo>
                    <a:pt x="46684" y="27607"/>
                  </a:lnTo>
                  <a:lnTo>
                    <a:pt x="46453" y="26860"/>
                  </a:lnTo>
                  <a:lnTo>
                    <a:pt x="46250" y="26113"/>
                  </a:lnTo>
                  <a:lnTo>
                    <a:pt x="46032" y="25366"/>
                  </a:lnTo>
                  <a:lnTo>
                    <a:pt x="45842" y="24606"/>
                  </a:lnTo>
                  <a:lnTo>
                    <a:pt x="45462" y="23072"/>
                  </a:lnTo>
                  <a:lnTo>
                    <a:pt x="45095" y="21537"/>
                  </a:lnTo>
                  <a:lnTo>
                    <a:pt x="44403" y="18441"/>
                  </a:lnTo>
                  <a:lnTo>
                    <a:pt x="44036" y="16893"/>
                  </a:lnTo>
                  <a:lnTo>
                    <a:pt x="43670" y="15359"/>
                  </a:lnTo>
                  <a:lnTo>
                    <a:pt x="43276" y="13838"/>
                  </a:lnTo>
                  <a:lnTo>
                    <a:pt x="43072" y="13077"/>
                  </a:lnTo>
                  <a:lnTo>
                    <a:pt x="42855" y="12331"/>
                  </a:lnTo>
                  <a:lnTo>
                    <a:pt x="42624" y="11597"/>
                  </a:lnTo>
                  <a:lnTo>
                    <a:pt x="42393" y="10864"/>
                  </a:lnTo>
                  <a:lnTo>
                    <a:pt x="42149" y="10131"/>
                  </a:lnTo>
                  <a:lnTo>
                    <a:pt x="41877" y="9411"/>
                  </a:lnTo>
                  <a:lnTo>
                    <a:pt x="41877" y="9411"/>
                  </a:lnTo>
                  <a:lnTo>
                    <a:pt x="41076" y="7225"/>
                  </a:lnTo>
                  <a:lnTo>
                    <a:pt x="40655" y="6139"/>
                  </a:lnTo>
                  <a:lnTo>
                    <a:pt x="40438" y="5582"/>
                  </a:lnTo>
                  <a:lnTo>
                    <a:pt x="40194" y="5052"/>
                  </a:lnTo>
                  <a:lnTo>
                    <a:pt x="39949" y="4523"/>
                  </a:lnTo>
                  <a:lnTo>
                    <a:pt x="39691" y="4007"/>
                  </a:lnTo>
                  <a:lnTo>
                    <a:pt x="39406" y="3491"/>
                  </a:lnTo>
                  <a:lnTo>
                    <a:pt x="39121" y="3002"/>
                  </a:lnTo>
                  <a:lnTo>
                    <a:pt x="38795" y="2527"/>
                  </a:lnTo>
                  <a:lnTo>
                    <a:pt x="38455" y="2079"/>
                  </a:lnTo>
                  <a:lnTo>
                    <a:pt x="38279" y="1861"/>
                  </a:lnTo>
                  <a:lnTo>
                    <a:pt x="38102" y="1644"/>
                  </a:lnTo>
                  <a:lnTo>
                    <a:pt x="37912" y="1440"/>
                  </a:lnTo>
                  <a:lnTo>
                    <a:pt x="37709" y="1237"/>
                  </a:lnTo>
                  <a:lnTo>
                    <a:pt x="37709" y="1237"/>
                  </a:lnTo>
                  <a:lnTo>
                    <a:pt x="37491" y="1033"/>
                  </a:lnTo>
                  <a:lnTo>
                    <a:pt x="37193" y="802"/>
                  </a:lnTo>
                  <a:lnTo>
                    <a:pt x="37016" y="680"/>
                  </a:lnTo>
                  <a:lnTo>
                    <a:pt x="36826" y="558"/>
                  </a:lnTo>
                  <a:lnTo>
                    <a:pt x="36622" y="435"/>
                  </a:lnTo>
                  <a:lnTo>
                    <a:pt x="36419" y="327"/>
                  </a:lnTo>
                  <a:lnTo>
                    <a:pt x="36215" y="218"/>
                  </a:lnTo>
                  <a:lnTo>
                    <a:pt x="35998" y="137"/>
                  </a:lnTo>
                  <a:lnTo>
                    <a:pt x="35794" y="69"/>
                  </a:lnTo>
                  <a:lnTo>
                    <a:pt x="35577" y="28"/>
                  </a:lnTo>
                  <a:lnTo>
                    <a:pt x="35373" y="1"/>
                  </a:lnTo>
                  <a:lnTo>
                    <a:pt x="35183" y="1"/>
                  </a:lnTo>
                  <a:lnTo>
                    <a:pt x="35088" y="28"/>
                  </a:lnTo>
                  <a:lnTo>
                    <a:pt x="34993" y="42"/>
                  </a:lnTo>
                  <a:lnTo>
                    <a:pt x="34911" y="82"/>
                  </a:lnTo>
                  <a:lnTo>
                    <a:pt x="34830" y="123"/>
                  </a:lnTo>
                  <a:lnTo>
                    <a:pt x="34830" y="123"/>
                  </a:lnTo>
                  <a:lnTo>
                    <a:pt x="34653" y="232"/>
                  </a:lnTo>
                  <a:lnTo>
                    <a:pt x="34490" y="354"/>
                  </a:lnTo>
                  <a:lnTo>
                    <a:pt x="34341" y="490"/>
                  </a:lnTo>
                  <a:lnTo>
                    <a:pt x="34205" y="639"/>
                  </a:lnTo>
                  <a:lnTo>
                    <a:pt x="34069" y="802"/>
                  </a:lnTo>
                  <a:lnTo>
                    <a:pt x="33961" y="979"/>
                  </a:lnTo>
                  <a:lnTo>
                    <a:pt x="33852" y="1155"/>
                  </a:lnTo>
                  <a:lnTo>
                    <a:pt x="33757" y="1359"/>
                  </a:lnTo>
                  <a:lnTo>
                    <a:pt x="33676" y="1549"/>
                  </a:lnTo>
                  <a:lnTo>
                    <a:pt x="33608" y="1766"/>
                  </a:lnTo>
                  <a:lnTo>
                    <a:pt x="33540" y="1970"/>
                  </a:lnTo>
                  <a:lnTo>
                    <a:pt x="33472" y="2201"/>
                  </a:lnTo>
                  <a:lnTo>
                    <a:pt x="33431" y="2418"/>
                  </a:lnTo>
                  <a:lnTo>
                    <a:pt x="33390" y="2649"/>
                  </a:lnTo>
                  <a:lnTo>
                    <a:pt x="33323" y="3111"/>
                  </a:lnTo>
                  <a:lnTo>
                    <a:pt x="33282" y="3586"/>
                  </a:lnTo>
                  <a:lnTo>
                    <a:pt x="33268" y="4047"/>
                  </a:lnTo>
                  <a:lnTo>
                    <a:pt x="33255" y="4496"/>
                  </a:lnTo>
                  <a:lnTo>
                    <a:pt x="33268" y="4930"/>
                  </a:lnTo>
                  <a:lnTo>
                    <a:pt x="33295" y="5351"/>
                  </a:lnTo>
                  <a:lnTo>
                    <a:pt x="33323" y="5731"/>
                  </a:lnTo>
                  <a:lnTo>
                    <a:pt x="33377" y="6356"/>
                  </a:lnTo>
                  <a:lnTo>
                    <a:pt x="33377" y="6356"/>
                  </a:lnTo>
                  <a:lnTo>
                    <a:pt x="33445" y="6899"/>
                  </a:lnTo>
                  <a:lnTo>
                    <a:pt x="33513" y="7442"/>
                  </a:lnTo>
                  <a:lnTo>
                    <a:pt x="33608" y="7958"/>
                  </a:lnTo>
                  <a:lnTo>
                    <a:pt x="33716" y="8488"/>
                  </a:lnTo>
                  <a:lnTo>
                    <a:pt x="33839" y="8990"/>
                  </a:lnTo>
                  <a:lnTo>
                    <a:pt x="33974" y="9506"/>
                  </a:lnTo>
                  <a:lnTo>
                    <a:pt x="34124" y="10009"/>
                  </a:lnTo>
                  <a:lnTo>
                    <a:pt x="34287" y="10497"/>
                  </a:lnTo>
                  <a:lnTo>
                    <a:pt x="34463" y="10986"/>
                  </a:lnTo>
                  <a:lnTo>
                    <a:pt x="34640" y="11475"/>
                  </a:lnTo>
                  <a:lnTo>
                    <a:pt x="34816" y="11950"/>
                  </a:lnTo>
                  <a:lnTo>
                    <a:pt x="35020" y="12439"/>
                  </a:lnTo>
                  <a:lnTo>
                    <a:pt x="35427" y="13376"/>
                  </a:lnTo>
                  <a:lnTo>
                    <a:pt x="35862" y="14313"/>
                  </a:lnTo>
                  <a:lnTo>
                    <a:pt x="36310" y="15237"/>
                  </a:lnTo>
                  <a:lnTo>
                    <a:pt x="36772" y="16160"/>
                  </a:lnTo>
                  <a:lnTo>
                    <a:pt x="37681" y="18007"/>
                  </a:lnTo>
                  <a:lnTo>
                    <a:pt x="38116" y="18930"/>
                  </a:lnTo>
                  <a:lnTo>
                    <a:pt x="38537" y="19867"/>
                  </a:lnTo>
                  <a:lnTo>
                    <a:pt x="38944" y="20817"/>
                  </a:lnTo>
                  <a:lnTo>
                    <a:pt x="39121" y="21293"/>
                  </a:lnTo>
                  <a:lnTo>
                    <a:pt x="39311" y="21782"/>
                  </a:lnTo>
                  <a:lnTo>
                    <a:pt x="39311" y="21782"/>
                  </a:lnTo>
                  <a:lnTo>
                    <a:pt x="39420" y="22067"/>
                  </a:lnTo>
                  <a:lnTo>
                    <a:pt x="39569" y="22433"/>
                  </a:lnTo>
                  <a:lnTo>
                    <a:pt x="39936" y="23289"/>
                  </a:lnTo>
                  <a:lnTo>
                    <a:pt x="40126" y="23778"/>
                  </a:lnTo>
                  <a:lnTo>
                    <a:pt x="40316" y="24294"/>
                  </a:lnTo>
                  <a:lnTo>
                    <a:pt x="40479" y="24823"/>
                  </a:lnTo>
                  <a:lnTo>
                    <a:pt x="40560" y="25095"/>
                  </a:lnTo>
                  <a:lnTo>
                    <a:pt x="40614" y="25366"/>
                  </a:lnTo>
                  <a:lnTo>
                    <a:pt x="40682" y="25638"/>
                  </a:lnTo>
                  <a:lnTo>
                    <a:pt x="40723" y="25910"/>
                  </a:lnTo>
                  <a:lnTo>
                    <a:pt x="40764" y="26168"/>
                  </a:lnTo>
                  <a:lnTo>
                    <a:pt x="40777" y="26426"/>
                  </a:lnTo>
                  <a:lnTo>
                    <a:pt x="40777" y="26684"/>
                  </a:lnTo>
                  <a:lnTo>
                    <a:pt x="40777" y="26928"/>
                  </a:lnTo>
                  <a:lnTo>
                    <a:pt x="40750" y="27172"/>
                  </a:lnTo>
                  <a:lnTo>
                    <a:pt x="40696" y="27403"/>
                  </a:lnTo>
                  <a:lnTo>
                    <a:pt x="40628" y="27621"/>
                  </a:lnTo>
                  <a:lnTo>
                    <a:pt x="40547" y="27824"/>
                  </a:lnTo>
                  <a:lnTo>
                    <a:pt x="40438" y="28028"/>
                  </a:lnTo>
                  <a:lnTo>
                    <a:pt x="40302" y="28204"/>
                  </a:lnTo>
                  <a:lnTo>
                    <a:pt x="40139" y="28367"/>
                  </a:lnTo>
                  <a:lnTo>
                    <a:pt x="39949" y="28530"/>
                  </a:lnTo>
                  <a:lnTo>
                    <a:pt x="39732" y="28653"/>
                  </a:lnTo>
                  <a:lnTo>
                    <a:pt x="39487" y="28775"/>
                  </a:lnTo>
                  <a:lnTo>
                    <a:pt x="39487" y="28775"/>
                  </a:lnTo>
                  <a:lnTo>
                    <a:pt x="39148" y="28897"/>
                  </a:lnTo>
                  <a:lnTo>
                    <a:pt x="38808" y="29006"/>
                  </a:lnTo>
                  <a:lnTo>
                    <a:pt x="38469" y="29073"/>
                  </a:lnTo>
                  <a:lnTo>
                    <a:pt x="38130" y="29141"/>
                  </a:lnTo>
                  <a:lnTo>
                    <a:pt x="37790" y="29169"/>
                  </a:lnTo>
                  <a:lnTo>
                    <a:pt x="37451" y="29182"/>
                  </a:lnTo>
                  <a:lnTo>
                    <a:pt x="37111" y="29169"/>
                  </a:lnTo>
                  <a:lnTo>
                    <a:pt x="36772" y="29141"/>
                  </a:lnTo>
                  <a:lnTo>
                    <a:pt x="36446" y="29101"/>
                  </a:lnTo>
                  <a:lnTo>
                    <a:pt x="36120" y="29046"/>
                  </a:lnTo>
                  <a:lnTo>
                    <a:pt x="35794" y="28965"/>
                  </a:lnTo>
                  <a:lnTo>
                    <a:pt x="35468" y="28870"/>
                  </a:lnTo>
                  <a:lnTo>
                    <a:pt x="35142" y="28775"/>
                  </a:lnTo>
                  <a:lnTo>
                    <a:pt x="34830" y="28653"/>
                  </a:lnTo>
                  <a:lnTo>
                    <a:pt x="34518" y="28530"/>
                  </a:lnTo>
                  <a:lnTo>
                    <a:pt x="34205" y="28381"/>
                  </a:lnTo>
                  <a:lnTo>
                    <a:pt x="33893" y="28232"/>
                  </a:lnTo>
                  <a:lnTo>
                    <a:pt x="33594" y="28082"/>
                  </a:lnTo>
                  <a:lnTo>
                    <a:pt x="33295" y="27906"/>
                  </a:lnTo>
                  <a:lnTo>
                    <a:pt x="33010" y="27743"/>
                  </a:lnTo>
                  <a:lnTo>
                    <a:pt x="32440" y="27376"/>
                  </a:lnTo>
                  <a:lnTo>
                    <a:pt x="31897" y="27009"/>
                  </a:lnTo>
                  <a:lnTo>
                    <a:pt x="31381" y="26629"/>
                  </a:lnTo>
                  <a:lnTo>
                    <a:pt x="30878" y="26249"/>
                  </a:lnTo>
                  <a:lnTo>
                    <a:pt x="29982" y="25529"/>
                  </a:lnTo>
                  <a:lnTo>
                    <a:pt x="29982" y="25529"/>
                  </a:lnTo>
                  <a:lnTo>
                    <a:pt x="29398" y="25054"/>
                  </a:lnTo>
                  <a:lnTo>
                    <a:pt x="28828" y="24579"/>
                  </a:lnTo>
                  <a:lnTo>
                    <a:pt x="28271" y="24090"/>
                  </a:lnTo>
                  <a:lnTo>
                    <a:pt x="27701" y="23588"/>
                  </a:lnTo>
                  <a:lnTo>
                    <a:pt x="27144" y="23085"/>
                  </a:lnTo>
                  <a:lnTo>
                    <a:pt x="26601" y="22583"/>
                  </a:lnTo>
                  <a:lnTo>
                    <a:pt x="25515" y="21551"/>
                  </a:lnTo>
                  <a:lnTo>
                    <a:pt x="24442" y="20492"/>
                  </a:lnTo>
                  <a:lnTo>
                    <a:pt x="23383" y="19419"/>
                  </a:lnTo>
                  <a:lnTo>
                    <a:pt x="22324" y="18333"/>
                  </a:lnTo>
                  <a:lnTo>
                    <a:pt x="21292" y="17233"/>
                  </a:lnTo>
                  <a:lnTo>
                    <a:pt x="19228" y="15019"/>
                  </a:lnTo>
                  <a:lnTo>
                    <a:pt x="17164" y="12806"/>
                  </a:lnTo>
                  <a:lnTo>
                    <a:pt x="16132" y="11706"/>
                  </a:lnTo>
                  <a:lnTo>
                    <a:pt x="15100" y="10620"/>
                  </a:lnTo>
                  <a:lnTo>
                    <a:pt x="14054" y="9547"/>
                  </a:lnTo>
                  <a:lnTo>
                    <a:pt x="12995" y="8501"/>
                  </a:lnTo>
                  <a:lnTo>
                    <a:pt x="12995" y="8501"/>
                  </a:lnTo>
                  <a:lnTo>
                    <a:pt x="12533" y="8053"/>
                  </a:lnTo>
                  <a:lnTo>
                    <a:pt x="12004" y="7564"/>
                  </a:lnTo>
                  <a:lnTo>
                    <a:pt x="11420" y="7048"/>
                  </a:lnTo>
                  <a:lnTo>
                    <a:pt x="10795" y="6519"/>
                  </a:lnTo>
                  <a:lnTo>
                    <a:pt x="10456" y="6261"/>
                  </a:lnTo>
                  <a:lnTo>
                    <a:pt x="10116" y="5989"/>
                  </a:lnTo>
                  <a:lnTo>
                    <a:pt x="9763" y="5745"/>
                  </a:lnTo>
                  <a:lnTo>
                    <a:pt x="9397" y="5487"/>
                  </a:lnTo>
                  <a:lnTo>
                    <a:pt x="9030" y="5242"/>
                  </a:lnTo>
                  <a:lnTo>
                    <a:pt x="8650" y="5012"/>
                  </a:lnTo>
                  <a:lnTo>
                    <a:pt x="8256" y="4794"/>
                  </a:lnTo>
                  <a:lnTo>
                    <a:pt x="7862" y="4577"/>
                  </a:lnTo>
                  <a:lnTo>
                    <a:pt x="7455" y="4387"/>
                  </a:lnTo>
                  <a:lnTo>
                    <a:pt x="7047" y="4210"/>
                  </a:lnTo>
                  <a:lnTo>
                    <a:pt x="6640" y="4047"/>
                  </a:lnTo>
                  <a:lnTo>
                    <a:pt x="6219" y="3912"/>
                  </a:lnTo>
                  <a:lnTo>
                    <a:pt x="5798" y="3803"/>
                  </a:lnTo>
                  <a:lnTo>
                    <a:pt x="5377" y="3708"/>
                  </a:lnTo>
                  <a:lnTo>
                    <a:pt x="4956" y="3640"/>
                  </a:lnTo>
                  <a:lnTo>
                    <a:pt x="4535" y="3599"/>
                  </a:lnTo>
                  <a:lnTo>
                    <a:pt x="4101" y="3599"/>
                  </a:lnTo>
                  <a:lnTo>
                    <a:pt x="3680" y="3613"/>
                  </a:lnTo>
                  <a:lnTo>
                    <a:pt x="3463" y="3640"/>
                  </a:lnTo>
                  <a:lnTo>
                    <a:pt x="3245" y="3667"/>
                  </a:lnTo>
                  <a:lnTo>
                    <a:pt x="3028" y="3708"/>
                  </a:lnTo>
                  <a:lnTo>
                    <a:pt x="2824" y="3762"/>
                  </a:lnTo>
                  <a:lnTo>
                    <a:pt x="2607" y="3817"/>
                  </a:lnTo>
                  <a:lnTo>
                    <a:pt x="2390" y="3885"/>
                  </a:lnTo>
                  <a:lnTo>
                    <a:pt x="2186" y="3966"/>
                  </a:lnTo>
                  <a:lnTo>
                    <a:pt x="1969" y="4047"/>
                  </a:lnTo>
                  <a:lnTo>
                    <a:pt x="1765" y="4156"/>
                  </a:lnTo>
                  <a:lnTo>
                    <a:pt x="1548" y="4265"/>
                  </a:lnTo>
                  <a:lnTo>
                    <a:pt x="1344" y="4373"/>
                  </a:lnTo>
                  <a:lnTo>
                    <a:pt x="1141" y="4509"/>
                  </a:lnTo>
                  <a:lnTo>
                    <a:pt x="1141" y="4509"/>
                  </a:lnTo>
                  <a:lnTo>
                    <a:pt x="991" y="4604"/>
                  </a:lnTo>
                  <a:lnTo>
                    <a:pt x="869" y="4713"/>
                  </a:lnTo>
                  <a:lnTo>
                    <a:pt x="747" y="4821"/>
                  </a:lnTo>
                  <a:lnTo>
                    <a:pt x="638" y="4944"/>
                  </a:lnTo>
                  <a:lnTo>
                    <a:pt x="543" y="5066"/>
                  </a:lnTo>
                  <a:lnTo>
                    <a:pt x="448" y="5188"/>
                  </a:lnTo>
                  <a:lnTo>
                    <a:pt x="380" y="5324"/>
                  </a:lnTo>
                  <a:lnTo>
                    <a:pt x="299" y="5460"/>
                  </a:lnTo>
                  <a:lnTo>
                    <a:pt x="244" y="5595"/>
                  </a:lnTo>
                  <a:lnTo>
                    <a:pt x="190" y="5745"/>
                  </a:lnTo>
                  <a:lnTo>
                    <a:pt x="95" y="6044"/>
                  </a:lnTo>
                  <a:lnTo>
                    <a:pt x="41" y="6342"/>
                  </a:lnTo>
                  <a:lnTo>
                    <a:pt x="14" y="6655"/>
                  </a:lnTo>
                  <a:lnTo>
                    <a:pt x="0" y="6967"/>
                  </a:lnTo>
                  <a:lnTo>
                    <a:pt x="14" y="7279"/>
                  </a:lnTo>
                  <a:lnTo>
                    <a:pt x="41" y="7592"/>
                  </a:lnTo>
                  <a:lnTo>
                    <a:pt x="81" y="7890"/>
                  </a:lnTo>
                  <a:lnTo>
                    <a:pt x="136" y="8189"/>
                  </a:lnTo>
                  <a:lnTo>
                    <a:pt x="190" y="8461"/>
                  </a:lnTo>
                  <a:lnTo>
                    <a:pt x="258" y="8719"/>
                  </a:lnTo>
                  <a:lnTo>
                    <a:pt x="326" y="8949"/>
                  </a:lnTo>
                  <a:lnTo>
                    <a:pt x="326" y="8949"/>
                  </a:lnTo>
                  <a:lnTo>
                    <a:pt x="435" y="9262"/>
                  </a:lnTo>
                  <a:lnTo>
                    <a:pt x="543" y="9561"/>
                  </a:lnTo>
                  <a:lnTo>
                    <a:pt x="679" y="9846"/>
                  </a:lnTo>
                  <a:lnTo>
                    <a:pt x="815" y="10144"/>
                  </a:lnTo>
                  <a:lnTo>
                    <a:pt x="964" y="10430"/>
                  </a:lnTo>
                  <a:lnTo>
                    <a:pt x="1113" y="10715"/>
                  </a:lnTo>
                  <a:lnTo>
                    <a:pt x="1276" y="10986"/>
                  </a:lnTo>
                  <a:lnTo>
                    <a:pt x="1453" y="11258"/>
                  </a:lnTo>
                  <a:lnTo>
                    <a:pt x="1643" y="11529"/>
                  </a:lnTo>
                  <a:lnTo>
                    <a:pt x="1833" y="11801"/>
                  </a:lnTo>
                  <a:lnTo>
                    <a:pt x="2227" y="12317"/>
                  </a:lnTo>
                  <a:lnTo>
                    <a:pt x="2648" y="12819"/>
                  </a:lnTo>
                  <a:lnTo>
                    <a:pt x="3096" y="13322"/>
                  </a:lnTo>
                  <a:lnTo>
                    <a:pt x="3558" y="13797"/>
                  </a:lnTo>
                  <a:lnTo>
                    <a:pt x="4033" y="14259"/>
                  </a:lnTo>
                  <a:lnTo>
                    <a:pt x="4508" y="14721"/>
                  </a:lnTo>
                  <a:lnTo>
                    <a:pt x="4997" y="15155"/>
                  </a:lnTo>
                  <a:lnTo>
                    <a:pt x="5961" y="16024"/>
                  </a:lnTo>
                  <a:lnTo>
                    <a:pt x="6884" y="16852"/>
                  </a:lnTo>
                  <a:lnTo>
                    <a:pt x="6884" y="16852"/>
                  </a:lnTo>
                  <a:lnTo>
                    <a:pt x="7604" y="17491"/>
                  </a:lnTo>
                  <a:lnTo>
                    <a:pt x="8324" y="18102"/>
                  </a:lnTo>
                  <a:lnTo>
                    <a:pt x="9057" y="18713"/>
                  </a:lnTo>
                  <a:lnTo>
                    <a:pt x="9804" y="19297"/>
                  </a:lnTo>
                  <a:lnTo>
                    <a:pt x="10551" y="19867"/>
                  </a:lnTo>
                  <a:lnTo>
                    <a:pt x="11311" y="20424"/>
                  </a:lnTo>
                  <a:lnTo>
                    <a:pt x="12072" y="20967"/>
                  </a:lnTo>
                  <a:lnTo>
                    <a:pt x="12846" y="21496"/>
                  </a:lnTo>
                  <a:lnTo>
                    <a:pt x="13633" y="22026"/>
                  </a:lnTo>
                  <a:lnTo>
                    <a:pt x="14421" y="22528"/>
                  </a:lnTo>
                  <a:lnTo>
                    <a:pt x="15222" y="23017"/>
                  </a:lnTo>
                  <a:lnTo>
                    <a:pt x="16023" y="23493"/>
                  </a:lnTo>
                  <a:lnTo>
                    <a:pt x="16824" y="23954"/>
                  </a:lnTo>
                  <a:lnTo>
                    <a:pt x="17639" y="24416"/>
                  </a:lnTo>
                  <a:lnTo>
                    <a:pt x="18467" y="24864"/>
                  </a:lnTo>
                  <a:lnTo>
                    <a:pt x="19296" y="25299"/>
                  </a:lnTo>
                  <a:lnTo>
                    <a:pt x="20137" y="25719"/>
                  </a:lnTo>
                  <a:lnTo>
                    <a:pt x="20979" y="26127"/>
                  </a:lnTo>
                  <a:lnTo>
                    <a:pt x="21835" y="26534"/>
                  </a:lnTo>
                  <a:lnTo>
                    <a:pt x="22690" y="26928"/>
                  </a:lnTo>
                  <a:lnTo>
                    <a:pt x="23559" y="27322"/>
                  </a:lnTo>
                  <a:lnTo>
                    <a:pt x="24428" y="27702"/>
                  </a:lnTo>
                  <a:lnTo>
                    <a:pt x="25297" y="28069"/>
                  </a:lnTo>
                  <a:lnTo>
                    <a:pt x="26180" y="28435"/>
                  </a:lnTo>
                  <a:lnTo>
                    <a:pt x="27959" y="29141"/>
                  </a:lnTo>
                  <a:lnTo>
                    <a:pt x="29765" y="29834"/>
                  </a:lnTo>
                  <a:lnTo>
                    <a:pt x="31584" y="30499"/>
                  </a:lnTo>
                  <a:lnTo>
                    <a:pt x="33431" y="31151"/>
                  </a:lnTo>
                  <a:lnTo>
                    <a:pt x="33431" y="31151"/>
                  </a:lnTo>
                  <a:lnTo>
                    <a:pt x="34680" y="31586"/>
                  </a:lnTo>
                  <a:lnTo>
                    <a:pt x="35903" y="32034"/>
                  </a:lnTo>
                  <a:lnTo>
                    <a:pt x="37138" y="32482"/>
                  </a:lnTo>
                  <a:lnTo>
                    <a:pt x="38347" y="32957"/>
                  </a:lnTo>
                  <a:lnTo>
                    <a:pt x="39542" y="33446"/>
                  </a:lnTo>
                  <a:lnTo>
                    <a:pt x="40139" y="33717"/>
                  </a:lnTo>
                  <a:lnTo>
                    <a:pt x="40723" y="33975"/>
                  </a:lnTo>
                  <a:lnTo>
                    <a:pt x="41307" y="34261"/>
                  </a:lnTo>
                  <a:lnTo>
                    <a:pt x="41891" y="34532"/>
                  </a:lnTo>
                  <a:lnTo>
                    <a:pt x="42461" y="34831"/>
                  </a:lnTo>
                  <a:lnTo>
                    <a:pt x="43032" y="35143"/>
                  </a:lnTo>
                  <a:lnTo>
                    <a:pt x="43032" y="35143"/>
                  </a:lnTo>
                  <a:lnTo>
                    <a:pt x="43330" y="35279"/>
                  </a:lnTo>
                  <a:lnTo>
                    <a:pt x="43738" y="35456"/>
                  </a:lnTo>
                  <a:lnTo>
                    <a:pt x="44186" y="35659"/>
                  </a:lnTo>
                  <a:lnTo>
                    <a:pt x="44675" y="35890"/>
                  </a:lnTo>
                  <a:lnTo>
                    <a:pt x="44905" y="36012"/>
                  </a:lnTo>
                  <a:lnTo>
                    <a:pt x="45136" y="36148"/>
                  </a:lnTo>
                  <a:lnTo>
                    <a:pt x="45353" y="36270"/>
                  </a:lnTo>
                  <a:lnTo>
                    <a:pt x="45557" y="36420"/>
                  </a:lnTo>
                  <a:lnTo>
                    <a:pt x="45734" y="36555"/>
                  </a:lnTo>
                  <a:lnTo>
                    <a:pt x="45869" y="36705"/>
                  </a:lnTo>
                  <a:lnTo>
                    <a:pt x="45992" y="36868"/>
                  </a:lnTo>
                  <a:lnTo>
                    <a:pt x="46032" y="36936"/>
                  </a:lnTo>
                  <a:lnTo>
                    <a:pt x="46060" y="37017"/>
                  </a:lnTo>
                  <a:lnTo>
                    <a:pt x="46060" y="37017"/>
                  </a:lnTo>
                  <a:lnTo>
                    <a:pt x="46060" y="37058"/>
                  </a:lnTo>
                  <a:lnTo>
                    <a:pt x="46032" y="37126"/>
                  </a:lnTo>
                  <a:lnTo>
                    <a:pt x="45965" y="37194"/>
                  </a:lnTo>
                  <a:lnTo>
                    <a:pt x="45883" y="37275"/>
                  </a:lnTo>
                  <a:lnTo>
                    <a:pt x="45679" y="37452"/>
                  </a:lnTo>
                  <a:lnTo>
                    <a:pt x="45435" y="37642"/>
                  </a:lnTo>
                  <a:lnTo>
                    <a:pt x="44946" y="37981"/>
                  </a:lnTo>
                  <a:lnTo>
                    <a:pt x="44688" y="38158"/>
                  </a:lnTo>
                  <a:lnTo>
                    <a:pt x="44688" y="38158"/>
                  </a:lnTo>
                  <a:lnTo>
                    <a:pt x="44349" y="38361"/>
                  </a:lnTo>
                  <a:lnTo>
                    <a:pt x="44009" y="38552"/>
                  </a:lnTo>
                  <a:lnTo>
                    <a:pt x="43656" y="38714"/>
                  </a:lnTo>
                  <a:lnTo>
                    <a:pt x="43317" y="38864"/>
                  </a:lnTo>
                  <a:lnTo>
                    <a:pt x="42964" y="39000"/>
                  </a:lnTo>
                  <a:lnTo>
                    <a:pt x="42611" y="39122"/>
                  </a:lnTo>
                  <a:lnTo>
                    <a:pt x="42244" y="39217"/>
                  </a:lnTo>
                  <a:lnTo>
                    <a:pt x="41891" y="39312"/>
                  </a:lnTo>
                  <a:lnTo>
                    <a:pt x="41524" y="39380"/>
                  </a:lnTo>
                  <a:lnTo>
                    <a:pt x="41171" y="39448"/>
                  </a:lnTo>
                  <a:lnTo>
                    <a:pt x="40805" y="39502"/>
                  </a:lnTo>
                  <a:lnTo>
                    <a:pt x="40438" y="39543"/>
                  </a:lnTo>
                  <a:lnTo>
                    <a:pt x="39732" y="39611"/>
                  </a:lnTo>
                  <a:lnTo>
                    <a:pt x="39012" y="39638"/>
                  </a:lnTo>
                  <a:lnTo>
                    <a:pt x="39012" y="39638"/>
                  </a:lnTo>
                  <a:lnTo>
                    <a:pt x="38483" y="39651"/>
                  </a:lnTo>
                  <a:lnTo>
                    <a:pt x="37967" y="39651"/>
                  </a:lnTo>
                  <a:lnTo>
                    <a:pt x="37437" y="39638"/>
                  </a:lnTo>
                  <a:lnTo>
                    <a:pt x="36921" y="39624"/>
                  </a:lnTo>
                  <a:lnTo>
                    <a:pt x="36391" y="39584"/>
                  </a:lnTo>
                  <a:lnTo>
                    <a:pt x="35875" y="39543"/>
                  </a:lnTo>
                  <a:lnTo>
                    <a:pt x="34843" y="39448"/>
                  </a:lnTo>
                  <a:lnTo>
                    <a:pt x="33825" y="39326"/>
                  </a:lnTo>
                  <a:lnTo>
                    <a:pt x="32807" y="39176"/>
                  </a:lnTo>
                  <a:lnTo>
                    <a:pt x="31802" y="39013"/>
                  </a:lnTo>
                  <a:lnTo>
                    <a:pt x="30783" y="38837"/>
                  </a:lnTo>
                  <a:lnTo>
                    <a:pt x="28760" y="38511"/>
                  </a:lnTo>
                  <a:lnTo>
                    <a:pt x="27742" y="38348"/>
                  </a:lnTo>
                  <a:lnTo>
                    <a:pt x="26723" y="38212"/>
                  </a:lnTo>
                  <a:lnTo>
                    <a:pt x="25705" y="38090"/>
                  </a:lnTo>
                  <a:lnTo>
                    <a:pt x="24673" y="37995"/>
                  </a:lnTo>
                  <a:lnTo>
                    <a:pt x="24143" y="37968"/>
                  </a:lnTo>
                  <a:lnTo>
                    <a:pt x="23627" y="37940"/>
                  </a:lnTo>
                  <a:lnTo>
                    <a:pt x="23098" y="37927"/>
                  </a:lnTo>
                  <a:lnTo>
                    <a:pt x="22568" y="37927"/>
                  </a:lnTo>
                  <a:lnTo>
                    <a:pt x="22568" y="37927"/>
                  </a:lnTo>
                  <a:lnTo>
                    <a:pt x="22201" y="37927"/>
                  </a:lnTo>
                  <a:lnTo>
                    <a:pt x="21808" y="37954"/>
                  </a:lnTo>
                  <a:lnTo>
                    <a:pt x="21387" y="37981"/>
                  </a:lnTo>
                  <a:lnTo>
                    <a:pt x="20939" y="38049"/>
                  </a:lnTo>
                  <a:lnTo>
                    <a:pt x="20491" y="38117"/>
                  </a:lnTo>
                  <a:lnTo>
                    <a:pt x="20029" y="38212"/>
                  </a:lnTo>
                  <a:lnTo>
                    <a:pt x="19581" y="38348"/>
                  </a:lnTo>
                  <a:lnTo>
                    <a:pt x="19133" y="38497"/>
                  </a:lnTo>
                  <a:lnTo>
                    <a:pt x="18915" y="38579"/>
                  </a:lnTo>
                  <a:lnTo>
                    <a:pt x="18712" y="38674"/>
                  </a:lnTo>
                  <a:lnTo>
                    <a:pt x="18508" y="38782"/>
                  </a:lnTo>
                  <a:lnTo>
                    <a:pt x="18304" y="38891"/>
                  </a:lnTo>
                  <a:lnTo>
                    <a:pt x="18114" y="39013"/>
                  </a:lnTo>
                  <a:lnTo>
                    <a:pt x="17924" y="39149"/>
                  </a:lnTo>
                  <a:lnTo>
                    <a:pt x="17748" y="39285"/>
                  </a:lnTo>
                  <a:lnTo>
                    <a:pt x="17585" y="39434"/>
                  </a:lnTo>
                  <a:lnTo>
                    <a:pt x="17435" y="39597"/>
                  </a:lnTo>
                  <a:lnTo>
                    <a:pt x="17286" y="39760"/>
                  </a:lnTo>
                  <a:lnTo>
                    <a:pt x="17164" y="39950"/>
                  </a:lnTo>
                  <a:lnTo>
                    <a:pt x="17042" y="40140"/>
                  </a:lnTo>
                  <a:lnTo>
                    <a:pt x="16933" y="40344"/>
                  </a:lnTo>
                  <a:lnTo>
                    <a:pt x="16851" y="40561"/>
                  </a:lnTo>
                  <a:lnTo>
                    <a:pt x="16770" y="40778"/>
                  </a:lnTo>
                  <a:lnTo>
                    <a:pt x="16716" y="41023"/>
                  </a:lnTo>
                  <a:lnTo>
                    <a:pt x="16716" y="41023"/>
                  </a:lnTo>
                  <a:lnTo>
                    <a:pt x="16661" y="41376"/>
                  </a:lnTo>
                  <a:lnTo>
                    <a:pt x="16634" y="41715"/>
                  </a:lnTo>
                  <a:lnTo>
                    <a:pt x="16634" y="42055"/>
                  </a:lnTo>
                  <a:lnTo>
                    <a:pt x="16661" y="42381"/>
                  </a:lnTo>
                  <a:lnTo>
                    <a:pt x="16702" y="42707"/>
                  </a:lnTo>
                  <a:lnTo>
                    <a:pt x="16784" y="43019"/>
                  </a:lnTo>
                  <a:lnTo>
                    <a:pt x="16865" y="43331"/>
                  </a:lnTo>
                  <a:lnTo>
                    <a:pt x="16987" y="43630"/>
                  </a:lnTo>
                  <a:lnTo>
                    <a:pt x="17123" y="43915"/>
                  </a:lnTo>
                  <a:lnTo>
                    <a:pt x="17272" y="44200"/>
                  </a:lnTo>
                  <a:lnTo>
                    <a:pt x="17449" y="44472"/>
                  </a:lnTo>
                  <a:lnTo>
                    <a:pt x="17639" y="44744"/>
                  </a:lnTo>
                  <a:lnTo>
                    <a:pt x="17843" y="45002"/>
                  </a:lnTo>
                  <a:lnTo>
                    <a:pt x="18060" y="45260"/>
                  </a:lnTo>
                  <a:lnTo>
                    <a:pt x="18291" y="45504"/>
                  </a:lnTo>
                  <a:lnTo>
                    <a:pt x="18535" y="45735"/>
                  </a:lnTo>
                  <a:lnTo>
                    <a:pt x="18780" y="45966"/>
                  </a:lnTo>
                  <a:lnTo>
                    <a:pt x="19038" y="46183"/>
                  </a:lnTo>
                  <a:lnTo>
                    <a:pt x="19309" y="46387"/>
                  </a:lnTo>
                  <a:lnTo>
                    <a:pt x="19594" y="46590"/>
                  </a:lnTo>
                  <a:lnTo>
                    <a:pt x="19866" y="46780"/>
                  </a:lnTo>
                  <a:lnTo>
                    <a:pt x="20151" y="46970"/>
                  </a:lnTo>
                  <a:lnTo>
                    <a:pt x="20450" y="47147"/>
                  </a:lnTo>
                  <a:lnTo>
                    <a:pt x="20735" y="47310"/>
                  </a:lnTo>
                  <a:lnTo>
                    <a:pt x="21319" y="47622"/>
                  </a:lnTo>
                  <a:lnTo>
                    <a:pt x="21903" y="47907"/>
                  </a:lnTo>
                  <a:lnTo>
                    <a:pt x="22459" y="48138"/>
                  </a:lnTo>
                  <a:lnTo>
                    <a:pt x="22989" y="48356"/>
                  </a:lnTo>
                  <a:lnTo>
                    <a:pt x="22989" y="48356"/>
                  </a:lnTo>
                  <a:lnTo>
                    <a:pt x="23369" y="48478"/>
                  </a:lnTo>
                  <a:lnTo>
                    <a:pt x="23736" y="48600"/>
                  </a:lnTo>
                  <a:lnTo>
                    <a:pt x="24116" y="48709"/>
                  </a:lnTo>
                  <a:lnTo>
                    <a:pt x="24496" y="48817"/>
                  </a:lnTo>
                  <a:lnTo>
                    <a:pt x="24863" y="48899"/>
                  </a:lnTo>
                  <a:lnTo>
                    <a:pt x="25243" y="48980"/>
                  </a:lnTo>
                  <a:lnTo>
                    <a:pt x="25623" y="49048"/>
                  </a:lnTo>
                  <a:lnTo>
                    <a:pt x="26004" y="49116"/>
                  </a:lnTo>
                  <a:lnTo>
                    <a:pt x="26384" y="49170"/>
                  </a:lnTo>
                  <a:lnTo>
                    <a:pt x="26778" y="49225"/>
                  </a:lnTo>
                  <a:lnTo>
                    <a:pt x="27538" y="49292"/>
                  </a:lnTo>
                  <a:lnTo>
                    <a:pt x="28312" y="49320"/>
                  </a:lnTo>
                  <a:lnTo>
                    <a:pt x="29100" y="49333"/>
                  </a:lnTo>
                  <a:lnTo>
                    <a:pt x="29874" y="49320"/>
                  </a:lnTo>
                  <a:lnTo>
                    <a:pt x="30661" y="49279"/>
                  </a:lnTo>
                  <a:lnTo>
                    <a:pt x="31449" y="49211"/>
                  </a:lnTo>
                  <a:lnTo>
                    <a:pt x="32236" y="49130"/>
                  </a:lnTo>
                  <a:lnTo>
                    <a:pt x="33037" y="49021"/>
                  </a:lnTo>
                  <a:lnTo>
                    <a:pt x="33839" y="48899"/>
                  </a:lnTo>
                  <a:lnTo>
                    <a:pt x="34640" y="48763"/>
                  </a:lnTo>
                  <a:lnTo>
                    <a:pt x="35441" y="48614"/>
                  </a:lnTo>
                  <a:lnTo>
                    <a:pt x="36242" y="48464"/>
                  </a:lnTo>
                  <a:lnTo>
                    <a:pt x="37043" y="48288"/>
                  </a:lnTo>
                  <a:lnTo>
                    <a:pt x="38659" y="47935"/>
                  </a:lnTo>
                  <a:lnTo>
                    <a:pt x="41904" y="47188"/>
                  </a:lnTo>
                  <a:lnTo>
                    <a:pt x="43520" y="46835"/>
                  </a:lnTo>
                  <a:lnTo>
                    <a:pt x="44335" y="46672"/>
                  </a:lnTo>
                  <a:lnTo>
                    <a:pt x="45136" y="46522"/>
                  </a:lnTo>
                  <a:lnTo>
                    <a:pt x="45951" y="46387"/>
                  </a:lnTo>
                  <a:lnTo>
                    <a:pt x="46766" y="46251"/>
                  </a:lnTo>
                  <a:lnTo>
                    <a:pt x="47567" y="46142"/>
                  </a:lnTo>
                  <a:lnTo>
                    <a:pt x="48368" y="46047"/>
                  </a:lnTo>
                  <a:lnTo>
                    <a:pt x="48368" y="46047"/>
                  </a:lnTo>
                  <a:lnTo>
                    <a:pt x="48925" y="45993"/>
                  </a:lnTo>
                  <a:lnTo>
                    <a:pt x="49495" y="45952"/>
                  </a:lnTo>
                  <a:lnTo>
                    <a:pt x="50052" y="45925"/>
                  </a:lnTo>
                  <a:lnTo>
                    <a:pt x="50595" y="45911"/>
                  </a:lnTo>
                  <a:lnTo>
                    <a:pt x="51152" y="45898"/>
                  </a:lnTo>
                  <a:lnTo>
                    <a:pt x="51708" y="45898"/>
                  </a:lnTo>
                  <a:lnTo>
                    <a:pt x="52252" y="45925"/>
                  </a:lnTo>
                  <a:lnTo>
                    <a:pt x="52795" y="45952"/>
                  </a:lnTo>
                  <a:lnTo>
                    <a:pt x="53338" y="45979"/>
                  </a:lnTo>
                  <a:lnTo>
                    <a:pt x="53881" y="46034"/>
                  </a:lnTo>
                  <a:lnTo>
                    <a:pt x="54424" y="46101"/>
                  </a:lnTo>
                  <a:lnTo>
                    <a:pt x="54954" y="46169"/>
                  </a:lnTo>
                  <a:lnTo>
                    <a:pt x="55483" y="46264"/>
                  </a:lnTo>
                  <a:lnTo>
                    <a:pt x="55999" y="46359"/>
                  </a:lnTo>
                  <a:lnTo>
                    <a:pt x="56515" y="46482"/>
                  </a:lnTo>
                  <a:lnTo>
                    <a:pt x="57031" y="46604"/>
                  </a:lnTo>
                  <a:lnTo>
                    <a:pt x="57031" y="46604"/>
                  </a:lnTo>
                  <a:lnTo>
                    <a:pt x="57520" y="46726"/>
                  </a:lnTo>
                  <a:lnTo>
                    <a:pt x="57941" y="46848"/>
                  </a:lnTo>
                  <a:lnTo>
                    <a:pt x="58389" y="46984"/>
                  </a:lnTo>
                  <a:lnTo>
                    <a:pt x="58824" y="47147"/>
                  </a:lnTo>
                  <a:lnTo>
                    <a:pt x="59014" y="47228"/>
                  </a:lnTo>
                  <a:lnTo>
                    <a:pt x="59177" y="47310"/>
                  </a:lnTo>
                  <a:lnTo>
                    <a:pt x="59313" y="47405"/>
                  </a:lnTo>
                  <a:lnTo>
                    <a:pt x="59421" y="47486"/>
                  </a:lnTo>
                  <a:lnTo>
                    <a:pt x="59448" y="47527"/>
                  </a:lnTo>
                  <a:lnTo>
                    <a:pt x="59476" y="47568"/>
                  </a:lnTo>
                  <a:lnTo>
                    <a:pt x="59489" y="47609"/>
                  </a:lnTo>
                  <a:lnTo>
                    <a:pt x="59476" y="47663"/>
                  </a:lnTo>
                  <a:lnTo>
                    <a:pt x="59476" y="47663"/>
                  </a:lnTo>
                  <a:lnTo>
                    <a:pt x="59435" y="47812"/>
                  </a:lnTo>
                  <a:lnTo>
                    <a:pt x="59367" y="47975"/>
                  </a:lnTo>
                  <a:lnTo>
                    <a:pt x="59285" y="48125"/>
                  </a:lnTo>
                  <a:lnTo>
                    <a:pt x="59190" y="48274"/>
                  </a:lnTo>
                  <a:lnTo>
                    <a:pt x="59095" y="48423"/>
                  </a:lnTo>
                  <a:lnTo>
                    <a:pt x="58973" y="48559"/>
                  </a:lnTo>
                  <a:lnTo>
                    <a:pt x="58851" y="48709"/>
                  </a:lnTo>
                  <a:lnTo>
                    <a:pt x="58715" y="48844"/>
                  </a:lnTo>
                  <a:lnTo>
                    <a:pt x="58566" y="48967"/>
                  </a:lnTo>
                  <a:lnTo>
                    <a:pt x="58416" y="49102"/>
                  </a:lnTo>
                  <a:lnTo>
                    <a:pt x="58077" y="49347"/>
                  </a:lnTo>
                  <a:lnTo>
                    <a:pt x="57724" y="49591"/>
                  </a:lnTo>
                  <a:lnTo>
                    <a:pt x="57357" y="49808"/>
                  </a:lnTo>
                  <a:lnTo>
                    <a:pt x="56977" y="50012"/>
                  </a:lnTo>
                  <a:lnTo>
                    <a:pt x="56597" y="50202"/>
                  </a:lnTo>
                  <a:lnTo>
                    <a:pt x="56217" y="50379"/>
                  </a:lnTo>
                  <a:lnTo>
                    <a:pt x="55836" y="50542"/>
                  </a:lnTo>
                  <a:lnTo>
                    <a:pt x="55144" y="50827"/>
                  </a:lnTo>
                  <a:lnTo>
                    <a:pt x="54560" y="51044"/>
                  </a:lnTo>
                  <a:lnTo>
                    <a:pt x="54560" y="51044"/>
                  </a:lnTo>
                  <a:lnTo>
                    <a:pt x="54085" y="51207"/>
                  </a:lnTo>
                  <a:lnTo>
                    <a:pt x="53609" y="51356"/>
                  </a:lnTo>
                  <a:lnTo>
                    <a:pt x="53134" y="51492"/>
                  </a:lnTo>
                  <a:lnTo>
                    <a:pt x="52659" y="51628"/>
                  </a:lnTo>
                  <a:lnTo>
                    <a:pt x="52184" y="51750"/>
                  </a:lnTo>
                  <a:lnTo>
                    <a:pt x="51695" y="51872"/>
                  </a:lnTo>
                  <a:lnTo>
                    <a:pt x="50744" y="52076"/>
                  </a:lnTo>
                  <a:lnTo>
                    <a:pt x="49767" y="52253"/>
                  </a:lnTo>
                  <a:lnTo>
                    <a:pt x="48803" y="52402"/>
                  </a:lnTo>
                  <a:lnTo>
                    <a:pt x="47838" y="52538"/>
                  </a:lnTo>
                  <a:lnTo>
                    <a:pt x="46861" y="52660"/>
                  </a:lnTo>
                  <a:lnTo>
                    <a:pt x="44919" y="52877"/>
                  </a:lnTo>
                  <a:lnTo>
                    <a:pt x="43955" y="52986"/>
                  </a:lnTo>
                  <a:lnTo>
                    <a:pt x="42977" y="53108"/>
                  </a:lnTo>
                  <a:lnTo>
                    <a:pt x="42013" y="53230"/>
                  </a:lnTo>
                  <a:lnTo>
                    <a:pt x="41049" y="53380"/>
                  </a:lnTo>
                  <a:lnTo>
                    <a:pt x="40085" y="53543"/>
                  </a:lnTo>
                  <a:lnTo>
                    <a:pt x="39134" y="53746"/>
                  </a:lnTo>
                  <a:lnTo>
                    <a:pt x="39134" y="53746"/>
                  </a:lnTo>
                  <a:lnTo>
                    <a:pt x="38605" y="53841"/>
                  </a:lnTo>
                  <a:lnTo>
                    <a:pt x="37844" y="53977"/>
                  </a:lnTo>
                  <a:lnTo>
                    <a:pt x="36948" y="54154"/>
                  </a:lnTo>
                  <a:lnTo>
                    <a:pt x="36473" y="54262"/>
                  </a:lnTo>
                  <a:lnTo>
                    <a:pt x="35984" y="54385"/>
                  </a:lnTo>
                  <a:lnTo>
                    <a:pt x="35509" y="54520"/>
                  </a:lnTo>
                  <a:lnTo>
                    <a:pt x="35047" y="54683"/>
                  </a:lnTo>
                  <a:lnTo>
                    <a:pt x="34613" y="54846"/>
                  </a:lnTo>
                  <a:lnTo>
                    <a:pt x="34409" y="54941"/>
                  </a:lnTo>
                  <a:lnTo>
                    <a:pt x="34205" y="55036"/>
                  </a:lnTo>
                  <a:lnTo>
                    <a:pt x="34029" y="55145"/>
                  </a:lnTo>
                  <a:lnTo>
                    <a:pt x="33852" y="55254"/>
                  </a:lnTo>
                  <a:lnTo>
                    <a:pt x="33689" y="55362"/>
                  </a:lnTo>
                  <a:lnTo>
                    <a:pt x="33553" y="55484"/>
                  </a:lnTo>
                  <a:lnTo>
                    <a:pt x="33418" y="55607"/>
                  </a:lnTo>
                  <a:lnTo>
                    <a:pt x="33309" y="55742"/>
                  </a:lnTo>
                  <a:lnTo>
                    <a:pt x="33228" y="55878"/>
                  </a:lnTo>
                  <a:lnTo>
                    <a:pt x="33146" y="56014"/>
                  </a:lnTo>
                  <a:lnTo>
                    <a:pt x="33146" y="56014"/>
                  </a:lnTo>
                  <a:lnTo>
                    <a:pt x="33078" y="56204"/>
                  </a:lnTo>
                  <a:lnTo>
                    <a:pt x="33024" y="56381"/>
                  </a:lnTo>
                  <a:lnTo>
                    <a:pt x="32970" y="56544"/>
                  </a:lnTo>
                  <a:lnTo>
                    <a:pt x="32942" y="56720"/>
                  </a:lnTo>
                  <a:lnTo>
                    <a:pt x="32902" y="56883"/>
                  </a:lnTo>
                  <a:lnTo>
                    <a:pt x="32888" y="57032"/>
                  </a:lnTo>
                  <a:lnTo>
                    <a:pt x="32874" y="57195"/>
                  </a:lnTo>
                  <a:lnTo>
                    <a:pt x="32874" y="57345"/>
                  </a:lnTo>
                  <a:lnTo>
                    <a:pt x="32888" y="57494"/>
                  </a:lnTo>
                  <a:lnTo>
                    <a:pt x="32902" y="57630"/>
                  </a:lnTo>
                  <a:lnTo>
                    <a:pt x="32929" y="57779"/>
                  </a:lnTo>
                  <a:lnTo>
                    <a:pt x="32970" y="57915"/>
                  </a:lnTo>
                  <a:lnTo>
                    <a:pt x="33010" y="58051"/>
                  </a:lnTo>
                  <a:lnTo>
                    <a:pt x="33051" y="58173"/>
                  </a:lnTo>
                  <a:lnTo>
                    <a:pt x="33173" y="58418"/>
                  </a:lnTo>
                  <a:lnTo>
                    <a:pt x="33323" y="58648"/>
                  </a:lnTo>
                  <a:lnTo>
                    <a:pt x="33499" y="58879"/>
                  </a:lnTo>
                  <a:lnTo>
                    <a:pt x="33703" y="59083"/>
                  </a:lnTo>
                  <a:lnTo>
                    <a:pt x="33920" y="59273"/>
                  </a:lnTo>
                  <a:lnTo>
                    <a:pt x="34164" y="59450"/>
                  </a:lnTo>
                  <a:lnTo>
                    <a:pt x="34422" y="59612"/>
                  </a:lnTo>
                  <a:lnTo>
                    <a:pt x="34694" y="59775"/>
                  </a:lnTo>
                  <a:lnTo>
                    <a:pt x="34993" y="59925"/>
                  </a:lnTo>
                  <a:lnTo>
                    <a:pt x="35292" y="60047"/>
                  </a:lnTo>
                  <a:lnTo>
                    <a:pt x="35604" y="60169"/>
                  </a:lnTo>
                  <a:lnTo>
                    <a:pt x="35916" y="60291"/>
                  </a:lnTo>
                  <a:lnTo>
                    <a:pt x="36242" y="60386"/>
                  </a:lnTo>
                  <a:lnTo>
                    <a:pt x="36568" y="60482"/>
                  </a:lnTo>
                  <a:lnTo>
                    <a:pt x="36907" y="60563"/>
                  </a:lnTo>
                  <a:lnTo>
                    <a:pt x="37233" y="60631"/>
                  </a:lnTo>
                  <a:lnTo>
                    <a:pt x="37559" y="60699"/>
                  </a:lnTo>
                  <a:lnTo>
                    <a:pt x="38211" y="60794"/>
                  </a:lnTo>
                  <a:lnTo>
                    <a:pt x="38822" y="60875"/>
                  </a:lnTo>
                  <a:lnTo>
                    <a:pt x="39392" y="60916"/>
                  </a:lnTo>
                  <a:lnTo>
                    <a:pt x="39895" y="60943"/>
                  </a:lnTo>
                  <a:lnTo>
                    <a:pt x="39895" y="60943"/>
                  </a:lnTo>
                  <a:lnTo>
                    <a:pt x="40506" y="60943"/>
                  </a:lnTo>
                  <a:lnTo>
                    <a:pt x="41117" y="60930"/>
                  </a:lnTo>
                  <a:lnTo>
                    <a:pt x="41701" y="60902"/>
                  </a:lnTo>
                  <a:lnTo>
                    <a:pt x="42298" y="60862"/>
                  </a:lnTo>
                  <a:lnTo>
                    <a:pt x="42882" y="60807"/>
                  </a:lnTo>
                  <a:lnTo>
                    <a:pt x="43452" y="60740"/>
                  </a:lnTo>
                  <a:lnTo>
                    <a:pt x="44023" y="60658"/>
                  </a:lnTo>
                  <a:lnTo>
                    <a:pt x="44593" y="60549"/>
                  </a:lnTo>
                  <a:lnTo>
                    <a:pt x="45163" y="60441"/>
                  </a:lnTo>
                  <a:lnTo>
                    <a:pt x="45720" y="60319"/>
                  </a:lnTo>
                  <a:lnTo>
                    <a:pt x="46277" y="60183"/>
                  </a:lnTo>
                  <a:lnTo>
                    <a:pt x="46834" y="60033"/>
                  </a:lnTo>
                  <a:lnTo>
                    <a:pt x="47377" y="59870"/>
                  </a:lnTo>
                  <a:lnTo>
                    <a:pt x="47920" y="59694"/>
                  </a:lnTo>
                  <a:lnTo>
                    <a:pt x="48477" y="59504"/>
                  </a:lnTo>
                  <a:lnTo>
                    <a:pt x="49020" y="59314"/>
                  </a:lnTo>
                  <a:lnTo>
                    <a:pt x="49563" y="59110"/>
                  </a:lnTo>
                  <a:lnTo>
                    <a:pt x="50106" y="58893"/>
                  </a:lnTo>
                  <a:lnTo>
                    <a:pt x="50636" y="58676"/>
                  </a:lnTo>
                  <a:lnTo>
                    <a:pt x="51179" y="58431"/>
                  </a:lnTo>
                  <a:lnTo>
                    <a:pt x="52265" y="57942"/>
                  </a:lnTo>
                  <a:lnTo>
                    <a:pt x="53365" y="57413"/>
                  </a:lnTo>
                  <a:lnTo>
                    <a:pt x="54451" y="56870"/>
                  </a:lnTo>
                  <a:lnTo>
                    <a:pt x="55565" y="56286"/>
                  </a:lnTo>
                  <a:lnTo>
                    <a:pt x="56692" y="55688"/>
                  </a:lnTo>
                  <a:lnTo>
                    <a:pt x="57832" y="55064"/>
                  </a:lnTo>
                  <a:lnTo>
                    <a:pt x="57832" y="55064"/>
                  </a:lnTo>
                  <a:lnTo>
                    <a:pt x="58729" y="54561"/>
                  </a:lnTo>
                  <a:lnTo>
                    <a:pt x="59788" y="53964"/>
                  </a:lnTo>
                  <a:lnTo>
                    <a:pt x="60372" y="53665"/>
                  </a:lnTo>
                  <a:lnTo>
                    <a:pt x="60969" y="53366"/>
                  </a:lnTo>
                  <a:lnTo>
                    <a:pt x="61580" y="53081"/>
                  </a:lnTo>
                  <a:lnTo>
                    <a:pt x="62191" y="52809"/>
                  </a:lnTo>
                  <a:lnTo>
                    <a:pt x="62504" y="52687"/>
                  </a:lnTo>
                  <a:lnTo>
                    <a:pt x="62802" y="52579"/>
                  </a:lnTo>
                  <a:lnTo>
                    <a:pt x="63115" y="52484"/>
                  </a:lnTo>
                  <a:lnTo>
                    <a:pt x="63413" y="52402"/>
                  </a:lnTo>
                  <a:lnTo>
                    <a:pt x="63712" y="52321"/>
                  </a:lnTo>
                  <a:lnTo>
                    <a:pt x="64011" y="52266"/>
                  </a:lnTo>
                  <a:lnTo>
                    <a:pt x="64296" y="52226"/>
                  </a:lnTo>
                  <a:lnTo>
                    <a:pt x="64581" y="52198"/>
                  </a:lnTo>
                  <a:lnTo>
                    <a:pt x="64853" y="52185"/>
                  </a:lnTo>
                  <a:lnTo>
                    <a:pt x="65111" y="52185"/>
                  </a:lnTo>
                  <a:lnTo>
                    <a:pt x="65369" y="52226"/>
                  </a:lnTo>
                  <a:lnTo>
                    <a:pt x="65613" y="52266"/>
                  </a:lnTo>
                  <a:lnTo>
                    <a:pt x="65844" y="52348"/>
                  </a:lnTo>
                  <a:lnTo>
                    <a:pt x="66061" y="52443"/>
                  </a:lnTo>
                  <a:lnTo>
                    <a:pt x="66279" y="52551"/>
                  </a:lnTo>
                  <a:lnTo>
                    <a:pt x="66469" y="52701"/>
                  </a:lnTo>
                  <a:lnTo>
                    <a:pt x="66469" y="52701"/>
                  </a:lnTo>
                  <a:lnTo>
                    <a:pt x="66523" y="52769"/>
                  </a:lnTo>
                  <a:lnTo>
                    <a:pt x="66564" y="52864"/>
                  </a:lnTo>
                  <a:lnTo>
                    <a:pt x="66564" y="52959"/>
                  </a:lnTo>
                  <a:lnTo>
                    <a:pt x="66550" y="53067"/>
                  </a:lnTo>
                  <a:lnTo>
                    <a:pt x="66509" y="53176"/>
                  </a:lnTo>
                  <a:lnTo>
                    <a:pt x="66455" y="53298"/>
                  </a:lnTo>
                  <a:lnTo>
                    <a:pt x="66374" y="53434"/>
                  </a:lnTo>
                  <a:lnTo>
                    <a:pt x="66279" y="53583"/>
                  </a:lnTo>
                  <a:lnTo>
                    <a:pt x="66156" y="53733"/>
                  </a:lnTo>
                  <a:lnTo>
                    <a:pt x="66034" y="53882"/>
                  </a:lnTo>
                  <a:lnTo>
                    <a:pt x="65735" y="54194"/>
                  </a:lnTo>
                  <a:lnTo>
                    <a:pt x="65410" y="54520"/>
                  </a:lnTo>
                  <a:lnTo>
                    <a:pt x="65043" y="54846"/>
                  </a:lnTo>
                  <a:lnTo>
                    <a:pt x="64676" y="55172"/>
                  </a:lnTo>
                  <a:lnTo>
                    <a:pt x="64310" y="55484"/>
                  </a:lnTo>
                  <a:lnTo>
                    <a:pt x="63631" y="56028"/>
                  </a:lnTo>
                  <a:lnTo>
                    <a:pt x="63101" y="56421"/>
                  </a:lnTo>
                  <a:lnTo>
                    <a:pt x="62830" y="56612"/>
                  </a:lnTo>
                  <a:lnTo>
                    <a:pt x="62830" y="56612"/>
                  </a:lnTo>
                  <a:lnTo>
                    <a:pt x="62083" y="57114"/>
                  </a:lnTo>
                  <a:lnTo>
                    <a:pt x="61322" y="57589"/>
                  </a:lnTo>
                  <a:lnTo>
                    <a:pt x="60548" y="58051"/>
                  </a:lnTo>
                  <a:lnTo>
                    <a:pt x="59774" y="58499"/>
                  </a:lnTo>
                  <a:lnTo>
                    <a:pt x="58987" y="58934"/>
                  </a:lnTo>
                  <a:lnTo>
                    <a:pt x="58213" y="59368"/>
                  </a:lnTo>
                  <a:lnTo>
                    <a:pt x="56638" y="60224"/>
                  </a:lnTo>
                  <a:lnTo>
                    <a:pt x="55062" y="61079"/>
                  </a:lnTo>
                  <a:lnTo>
                    <a:pt x="54288" y="61514"/>
                  </a:lnTo>
                  <a:lnTo>
                    <a:pt x="53501" y="61962"/>
                  </a:lnTo>
                  <a:lnTo>
                    <a:pt x="52740" y="62423"/>
                  </a:lnTo>
                  <a:lnTo>
                    <a:pt x="51966" y="62899"/>
                  </a:lnTo>
                  <a:lnTo>
                    <a:pt x="51220" y="63387"/>
                  </a:lnTo>
                  <a:lnTo>
                    <a:pt x="50473" y="63917"/>
                  </a:lnTo>
                  <a:lnTo>
                    <a:pt x="50473" y="63917"/>
                  </a:lnTo>
                  <a:lnTo>
                    <a:pt x="50065" y="64189"/>
                  </a:lnTo>
                  <a:lnTo>
                    <a:pt x="49549" y="64555"/>
                  </a:lnTo>
                  <a:lnTo>
                    <a:pt x="49264" y="64772"/>
                  </a:lnTo>
                  <a:lnTo>
                    <a:pt x="48979" y="64990"/>
                  </a:lnTo>
                  <a:lnTo>
                    <a:pt x="48694" y="65234"/>
                  </a:lnTo>
                  <a:lnTo>
                    <a:pt x="48409" y="65479"/>
                  </a:lnTo>
                  <a:lnTo>
                    <a:pt x="48151" y="65737"/>
                  </a:lnTo>
                  <a:lnTo>
                    <a:pt x="47920" y="65995"/>
                  </a:lnTo>
                  <a:lnTo>
                    <a:pt x="47730" y="66253"/>
                  </a:lnTo>
                  <a:lnTo>
                    <a:pt x="47635" y="66388"/>
                  </a:lnTo>
                  <a:lnTo>
                    <a:pt x="47567" y="66524"/>
                  </a:lnTo>
                  <a:lnTo>
                    <a:pt x="47499" y="66660"/>
                  </a:lnTo>
                  <a:lnTo>
                    <a:pt x="47458" y="66782"/>
                  </a:lnTo>
                  <a:lnTo>
                    <a:pt x="47417" y="66918"/>
                  </a:lnTo>
                  <a:lnTo>
                    <a:pt x="47404" y="67054"/>
                  </a:lnTo>
                  <a:lnTo>
                    <a:pt x="47404" y="67176"/>
                  </a:lnTo>
                  <a:lnTo>
                    <a:pt x="47417" y="67312"/>
                  </a:lnTo>
                  <a:lnTo>
                    <a:pt x="47445" y="67434"/>
                  </a:lnTo>
                  <a:lnTo>
                    <a:pt x="47499" y="67556"/>
                  </a:lnTo>
                  <a:lnTo>
                    <a:pt x="47499" y="67556"/>
                  </a:lnTo>
                  <a:lnTo>
                    <a:pt x="47621" y="67773"/>
                  </a:lnTo>
                  <a:lnTo>
                    <a:pt x="47757" y="67964"/>
                  </a:lnTo>
                  <a:lnTo>
                    <a:pt x="47920" y="68140"/>
                  </a:lnTo>
                  <a:lnTo>
                    <a:pt x="48096" y="68289"/>
                  </a:lnTo>
                  <a:lnTo>
                    <a:pt x="48300" y="68412"/>
                  </a:lnTo>
                  <a:lnTo>
                    <a:pt x="48504" y="68507"/>
                  </a:lnTo>
                  <a:lnTo>
                    <a:pt x="48735" y="68588"/>
                  </a:lnTo>
                  <a:lnTo>
                    <a:pt x="48965" y="68656"/>
                  </a:lnTo>
                  <a:lnTo>
                    <a:pt x="49223" y="68697"/>
                  </a:lnTo>
                  <a:lnTo>
                    <a:pt x="49481" y="68724"/>
                  </a:lnTo>
                  <a:lnTo>
                    <a:pt x="49753" y="68738"/>
                  </a:lnTo>
                  <a:lnTo>
                    <a:pt x="50038" y="68738"/>
                  </a:lnTo>
                  <a:lnTo>
                    <a:pt x="50323" y="68724"/>
                  </a:lnTo>
                  <a:lnTo>
                    <a:pt x="50609" y="68697"/>
                  </a:lnTo>
                  <a:lnTo>
                    <a:pt x="50907" y="68642"/>
                  </a:lnTo>
                  <a:lnTo>
                    <a:pt x="51206" y="68588"/>
                  </a:lnTo>
                  <a:lnTo>
                    <a:pt x="51518" y="68534"/>
                  </a:lnTo>
                  <a:lnTo>
                    <a:pt x="51817" y="68452"/>
                  </a:lnTo>
                  <a:lnTo>
                    <a:pt x="52428" y="68276"/>
                  </a:lnTo>
                  <a:lnTo>
                    <a:pt x="53039" y="68086"/>
                  </a:lnTo>
                  <a:lnTo>
                    <a:pt x="53623" y="67868"/>
                  </a:lnTo>
                  <a:lnTo>
                    <a:pt x="54180" y="67638"/>
                  </a:lnTo>
                  <a:lnTo>
                    <a:pt x="54696" y="67407"/>
                  </a:lnTo>
                  <a:lnTo>
                    <a:pt x="55171" y="67190"/>
                  </a:lnTo>
                  <a:lnTo>
                    <a:pt x="55592" y="66986"/>
                  </a:lnTo>
                  <a:lnTo>
                    <a:pt x="55592" y="66986"/>
                  </a:lnTo>
                  <a:lnTo>
                    <a:pt x="56203" y="66660"/>
                  </a:lnTo>
                  <a:lnTo>
                    <a:pt x="56800" y="66320"/>
                  </a:lnTo>
                  <a:lnTo>
                    <a:pt x="57398" y="65967"/>
                  </a:lnTo>
                  <a:lnTo>
                    <a:pt x="57995" y="65614"/>
                  </a:lnTo>
                  <a:lnTo>
                    <a:pt x="58593" y="65234"/>
                  </a:lnTo>
                  <a:lnTo>
                    <a:pt x="59177" y="64854"/>
                  </a:lnTo>
                  <a:lnTo>
                    <a:pt x="60345" y="64080"/>
                  </a:lnTo>
                  <a:lnTo>
                    <a:pt x="61512" y="63306"/>
                  </a:lnTo>
                  <a:lnTo>
                    <a:pt x="62667" y="62532"/>
                  </a:lnTo>
                  <a:lnTo>
                    <a:pt x="63834" y="61785"/>
                  </a:lnTo>
                  <a:lnTo>
                    <a:pt x="64418" y="61432"/>
                  </a:lnTo>
                  <a:lnTo>
                    <a:pt x="64989" y="61079"/>
                  </a:lnTo>
                  <a:lnTo>
                    <a:pt x="65572" y="60753"/>
                  </a:lnTo>
                  <a:lnTo>
                    <a:pt x="66170" y="60427"/>
                  </a:lnTo>
                  <a:lnTo>
                    <a:pt x="66754" y="60128"/>
                  </a:lnTo>
                  <a:lnTo>
                    <a:pt x="67338" y="59843"/>
                  </a:lnTo>
                  <a:lnTo>
                    <a:pt x="67935" y="59585"/>
                  </a:lnTo>
                  <a:lnTo>
                    <a:pt x="68533" y="59354"/>
                  </a:lnTo>
                  <a:lnTo>
                    <a:pt x="69144" y="59151"/>
                  </a:lnTo>
                  <a:lnTo>
                    <a:pt x="69741" y="58961"/>
                  </a:lnTo>
                  <a:lnTo>
                    <a:pt x="70352" y="58811"/>
                  </a:lnTo>
                  <a:lnTo>
                    <a:pt x="70665" y="58743"/>
                  </a:lnTo>
                  <a:lnTo>
                    <a:pt x="70977" y="58689"/>
                  </a:lnTo>
                  <a:lnTo>
                    <a:pt x="71276" y="58648"/>
                  </a:lnTo>
                  <a:lnTo>
                    <a:pt x="71588" y="58608"/>
                  </a:lnTo>
                  <a:lnTo>
                    <a:pt x="71900" y="58567"/>
                  </a:lnTo>
                  <a:lnTo>
                    <a:pt x="72226" y="58553"/>
                  </a:lnTo>
                  <a:lnTo>
                    <a:pt x="72538" y="58540"/>
                  </a:lnTo>
                  <a:lnTo>
                    <a:pt x="72851" y="58540"/>
                  </a:lnTo>
                  <a:lnTo>
                    <a:pt x="73177" y="58540"/>
                  </a:lnTo>
                  <a:lnTo>
                    <a:pt x="73503" y="58553"/>
                  </a:lnTo>
                  <a:lnTo>
                    <a:pt x="73828" y="58580"/>
                  </a:lnTo>
                  <a:lnTo>
                    <a:pt x="74154" y="58621"/>
                  </a:lnTo>
                  <a:lnTo>
                    <a:pt x="74480" y="58676"/>
                  </a:lnTo>
                  <a:lnTo>
                    <a:pt x="74806" y="58730"/>
                  </a:lnTo>
                  <a:lnTo>
                    <a:pt x="81989" y="59993"/>
                  </a:lnTo>
                  <a:lnTo>
                    <a:pt x="81989" y="59993"/>
                  </a:lnTo>
                  <a:lnTo>
                    <a:pt x="81555" y="59830"/>
                  </a:lnTo>
                  <a:lnTo>
                    <a:pt x="81134" y="59653"/>
                  </a:lnTo>
                  <a:lnTo>
                    <a:pt x="80726" y="59463"/>
                  </a:lnTo>
                  <a:lnTo>
                    <a:pt x="80333" y="59259"/>
                  </a:lnTo>
                  <a:lnTo>
                    <a:pt x="79939" y="59056"/>
                  </a:lnTo>
                  <a:lnTo>
                    <a:pt x="79572" y="58852"/>
                  </a:lnTo>
                  <a:lnTo>
                    <a:pt x="79206" y="58621"/>
                  </a:lnTo>
                  <a:lnTo>
                    <a:pt x="78853" y="58390"/>
                  </a:lnTo>
                  <a:lnTo>
                    <a:pt x="78513" y="58146"/>
                  </a:lnTo>
                  <a:lnTo>
                    <a:pt x="78187" y="57902"/>
                  </a:lnTo>
                  <a:lnTo>
                    <a:pt x="77875" y="57644"/>
                  </a:lnTo>
                  <a:lnTo>
                    <a:pt x="77563" y="57372"/>
                  </a:lnTo>
                  <a:lnTo>
                    <a:pt x="77264" y="57100"/>
                  </a:lnTo>
                  <a:lnTo>
                    <a:pt x="76992" y="56815"/>
                  </a:lnTo>
                  <a:lnTo>
                    <a:pt x="76707" y="56530"/>
                  </a:lnTo>
                  <a:lnTo>
                    <a:pt x="76449" y="56231"/>
                  </a:lnTo>
                  <a:lnTo>
                    <a:pt x="76191" y="55933"/>
                  </a:lnTo>
                  <a:lnTo>
                    <a:pt x="75960" y="55620"/>
                  </a:lnTo>
                  <a:lnTo>
                    <a:pt x="75716" y="55308"/>
                  </a:lnTo>
                  <a:lnTo>
                    <a:pt x="75499" y="54982"/>
                  </a:lnTo>
                  <a:lnTo>
                    <a:pt x="75281" y="54643"/>
                  </a:lnTo>
                  <a:lnTo>
                    <a:pt x="75078" y="54303"/>
                  </a:lnTo>
                  <a:lnTo>
                    <a:pt x="74888" y="53964"/>
                  </a:lnTo>
                  <a:lnTo>
                    <a:pt x="74711" y="53611"/>
                  </a:lnTo>
                  <a:lnTo>
                    <a:pt x="74535" y="53258"/>
                  </a:lnTo>
                  <a:lnTo>
                    <a:pt x="74372" y="52891"/>
                  </a:lnTo>
                  <a:lnTo>
                    <a:pt x="74209" y="52524"/>
                  </a:lnTo>
                  <a:lnTo>
                    <a:pt x="74059" y="52158"/>
                  </a:lnTo>
                  <a:lnTo>
                    <a:pt x="73923" y="51777"/>
                  </a:lnTo>
                  <a:lnTo>
                    <a:pt x="73788" y="51397"/>
                  </a:lnTo>
                  <a:lnTo>
                    <a:pt x="73665" y="51003"/>
                  </a:lnTo>
                  <a:lnTo>
                    <a:pt x="73557" y="50610"/>
                  </a:lnTo>
                  <a:lnTo>
                    <a:pt x="73448" y="50216"/>
                  </a:lnTo>
                  <a:lnTo>
                    <a:pt x="73353" y="49808"/>
                  </a:lnTo>
                  <a:lnTo>
                    <a:pt x="73272" y="49401"/>
                  </a:lnTo>
                  <a:lnTo>
                    <a:pt x="73190" y="48994"/>
                  </a:lnTo>
                  <a:lnTo>
                    <a:pt x="73109" y="48573"/>
                  </a:lnTo>
                  <a:lnTo>
                    <a:pt x="73054" y="48165"/>
                  </a:lnTo>
                  <a:lnTo>
                    <a:pt x="72946" y="47310"/>
                  </a:lnTo>
                  <a:lnTo>
                    <a:pt x="72864" y="46454"/>
                  </a:lnTo>
                  <a:lnTo>
                    <a:pt x="72810" y="45572"/>
                  </a:lnTo>
                  <a:lnTo>
                    <a:pt x="72783" y="44689"/>
                  </a:lnTo>
                  <a:lnTo>
                    <a:pt x="72783" y="43793"/>
                  </a:lnTo>
                  <a:lnTo>
                    <a:pt x="72810" y="42897"/>
                  </a:lnTo>
                  <a:lnTo>
                    <a:pt x="72864" y="41987"/>
                  </a:lnTo>
                  <a:lnTo>
                    <a:pt x="72946" y="41077"/>
                  </a:lnTo>
                  <a:lnTo>
                    <a:pt x="73041" y="40167"/>
                  </a:lnTo>
                  <a:lnTo>
                    <a:pt x="73149" y="39244"/>
                  </a:lnTo>
                  <a:lnTo>
                    <a:pt x="73285" y="38321"/>
                  </a:lnTo>
                  <a:lnTo>
                    <a:pt x="73448" y="37397"/>
                  </a:lnTo>
                  <a:lnTo>
                    <a:pt x="73611" y="36488"/>
                  </a:lnTo>
                  <a:lnTo>
                    <a:pt x="73611" y="36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05;p46">
              <a:extLst>
                <a:ext uri="{FF2B5EF4-FFF2-40B4-BE49-F238E27FC236}">
                  <a16:creationId xmlns:a16="http://schemas.microsoft.com/office/drawing/2014/main" id="{D93897D7-7314-00B0-5CE0-C4ED7DD61970}"/>
                </a:ext>
              </a:extLst>
            </p:cNvPr>
            <p:cNvSpPr/>
            <p:nvPr/>
          </p:nvSpPr>
          <p:spPr>
            <a:xfrm>
              <a:off x="1992450" y="1508075"/>
              <a:ext cx="3806175" cy="3653100"/>
            </a:xfrm>
            <a:custGeom>
              <a:avLst/>
              <a:gdLst/>
              <a:ahLst/>
              <a:cxnLst/>
              <a:rect l="l" t="t" r="r" b="b"/>
              <a:pathLst>
                <a:path w="152247" h="146124" extrusionOk="0">
                  <a:moveTo>
                    <a:pt x="95949" y="14897"/>
                  </a:moveTo>
                  <a:lnTo>
                    <a:pt x="95949" y="14897"/>
                  </a:lnTo>
                  <a:lnTo>
                    <a:pt x="95949" y="14666"/>
                  </a:lnTo>
                  <a:lnTo>
                    <a:pt x="95935" y="14449"/>
                  </a:lnTo>
                  <a:lnTo>
                    <a:pt x="95908" y="14231"/>
                  </a:lnTo>
                  <a:lnTo>
                    <a:pt x="95881" y="14014"/>
                  </a:lnTo>
                  <a:lnTo>
                    <a:pt x="95799" y="13580"/>
                  </a:lnTo>
                  <a:lnTo>
                    <a:pt x="95691" y="13145"/>
                  </a:lnTo>
                  <a:lnTo>
                    <a:pt x="95555" y="12711"/>
                  </a:lnTo>
                  <a:lnTo>
                    <a:pt x="95392" y="12290"/>
                  </a:lnTo>
                  <a:lnTo>
                    <a:pt x="95188" y="11869"/>
                  </a:lnTo>
                  <a:lnTo>
                    <a:pt x="94971" y="11461"/>
                  </a:lnTo>
                  <a:lnTo>
                    <a:pt x="94726" y="11040"/>
                  </a:lnTo>
                  <a:lnTo>
                    <a:pt x="94468" y="10647"/>
                  </a:lnTo>
                  <a:lnTo>
                    <a:pt x="94183" y="10239"/>
                  </a:lnTo>
                  <a:lnTo>
                    <a:pt x="93885" y="9845"/>
                  </a:lnTo>
                  <a:lnTo>
                    <a:pt x="93572" y="9465"/>
                  </a:lnTo>
                  <a:lnTo>
                    <a:pt x="93233" y="9085"/>
                  </a:lnTo>
                  <a:lnTo>
                    <a:pt x="92880" y="8718"/>
                  </a:lnTo>
                  <a:lnTo>
                    <a:pt x="92527" y="8352"/>
                  </a:lnTo>
                  <a:lnTo>
                    <a:pt x="92146" y="7999"/>
                  </a:lnTo>
                  <a:lnTo>
                    <a:pt x="91766" y="7646"/>
                  </a:lnTo>
                  <a:lnTo>
                    <a:pt x="91372" y="7306"/>
                  </a:lnTo>
                  <a:lnTo>
                    <a:pt x="90979" y="6980"/>
                  </a:lnTo>
                  <a:lnTo>
                    <a:pt x="90585" y="6654"/>
                  </a:lnTo>
                  <a:lnTo>
                    <a:pt x="90178" y="6356"/>
                  </a:lnTo>
                  <a:lnTo>
                    <a:pt x="89770" y="6057"/>
                  </a:lnTo>
                  <a:lnTo>
                    <a:pt x="89363" y="5772"/>
                  </a:lnTo>
                  <a:lnTo>
                    <a:pt x="88955" y="5487"/>
                  </a:lnTo>
                  <a:lnTo>
                    <a:pt x="88548" y="5229"/>
                  </a:lnTo>
                  <a:lnTo>
                    <a:pt x="87747" y="4740"/>
                  </a:lnTo>
                  <a:lnTo>
                    <a:pt x="86973" y="4292"/>
                  </a:lnTo>
                  <a:lnTo>
                    <a:pt x="86240" y="3911"/>
                  </a:lnTo>
                  <a:lnTo>
                    <a:pt x="86240" y="3911"/>
                  </a:lnTo>
                  <a:lnTo>
                    <a:pt x="85697" y="3626"/>
                  </a:lnTo>
                  <a:lnTo>
                    <a:pt x="85140" y="3368"/>
                  </a:lnTo>
                  <a:lnTo>
                    <a:pt x="84583" y="3110"/>
                  </a:lnTo>
                  <a:lnTo>
                    <a:pt x="84026" y="2866"/>
                  </a:lnTo>
                  <a:lnTo>
                    <a:pt x="83483" y="2622"/>
                  </a:lnTo>
                  <a:lnTo>
                    <a:pt x="82926" y="2404"/>
                  </a:lnTo>
                  <a:lnTo>
                    <a:pt x="82370" y="2187"/>
                  </a:lnTo>
                  <a:lnTo>
                    <a:pt x="81827" y="1983"/>
                  </a:lnTo>
                  <a:lnTo>
                    <a:pt x="81270" y="1793"/>
                  </a:lnTo>
                  <a:lnTo>
                    <a:pt x="80727" y="1603"/>
                  </a:lnTo>
                  <a:lnTo>
                    <a:pt x="80170" y="1427"/>
                  </a:lnTo>
                  <a:lnTo>
                    <a:pt x="79627" y="1264"/>
                  </a:lnTo>
                  <a:lnTo>
                    <a:pt x="79070" y="1114"/>
                  </a:lnTo>
                  <a:lnTo>
                    <a:pt x="78527" y="965"/>
                  </a:lnTo>
                  <a:lnTo>
                    <a:pt x="77970" y="829"/>
                  </a:lnTo>
                  <a:lnTo>
                    <a:pt x="77427" y="707"/>
                  </a:lnTo>
                  <a:lnTo>
                    <a:pt x="76884" y="598"/>
                  </a:lnTo>
                  <a:lnTo>
                    <a:pt x="76341" y="490"/>
                  </a:lnTo>
                  <a:lnTo>
                    <a:pt x="75784" y="395"/>
                  </a:lnTo>
                  <a:lnTo>
                    <a:pt x="75241" y="313"/>
                  </a:lnTo>
                  <a:lnTo>
                    <a:pt x="74698" y="245"/>
                  </a:lnTo>
                  <a:lnTo>
                    <a:pt x="74154" y="177"/>
                  </a:lnTo>
                  <a:lnTo>
                    <a:pt x="73611" y="123"/>
                  </a:lnTo>
                  <a:lnTo>
                    <a:pt x="73068" y="82"/>
                  </a:lnTo>
                  <a:lnTo>
                    <a:pt x="72539" y="42"/>
                  </a:lnTo>
                  <a:lnTo>
                    <a:pt x="71995" y="14"/>
                  </a:lnTo>
                  <a:lnTo>
                    <a:pt x="71452" y="1"/>
                  </a:lnTo>
                  <a:lnTo>
                    <a:pt x="70923" y="1"/>
                  </a:lnTo>
                  <a:lnTo>
                    <a:pt x="70380" y="1"/>
                  </a:lnTo>
                  <a:lnTo>
                    <a:pt x="69850" y="28"/>
                  </a:lnTo>
                  <a:lnTo>
                    <a:pt x="69307" y="42"/>
                  </a:lnTo>
                  <a:lnTo>
                    <a:pt x="68777" y="82"/>
                  </a:lnTo>
                  <a:lnTo>
                    <a:pt x="68248" y="123"/>
                  </a:lnTo>
                  <a:lnTo>
                    <a:pt x="67718" y="191"/>
                  </a:lnTo>
                  <a:lnTo>
                    <a:pt x="67188" y="245"/>
                  </a:lnTo>
                  <a:lnTo>
                    <a:pt x="66659" y="327"/>
                  </a:lnTo>
                  <a:lnTo>
                    <a:pt x="66129" y="408"/>
                  </a:lnTo>
                  <a:lnTo>
                    <a:pt x="65600" y="503"/>
                  </a:lnTo>
                  <a:lnTo>
                    <a:pt x="65070" y="612"/>
                  </a:lnTo>
                  <a:lnTo>
                    <a:pt x="64554" y="720"/>
                  </a:lnTo>
                  <a:lnTo>
                    <a:pt x="64025" y="843"/>
                  </a:lnTo>
                  <a:lnTo>
                    <a:pt x="63509" y="978"/>
                  </a:lnTo>
                  <a:lnTo>
                    <a:pt x="62993" y="1128"/>
                  </a:lnTo>
                  <a:lnTo>
                    <a:pt x="62477" y="1277"/>
                  </a:lnTo>
                  <a:lnTo>
                    <a:pt x="61961" y="1440"/>
                  </a:lnTo>
                  <a:lnTo>
                    <a:pt x="61445" y="1617"/>
                  </a:lnTo>
                  <a:lnTo>
                    <a:pt x="60929" y="1793"/>
                  </a:lnTo>
                  <a:lnTo>
                    <a:pt x="60413" y="1997"/>
                  </a:lnTo>
                  <a:lnTo>
                    <a:pt x="59897" y="2187"/>
                  </a:lnTo>
                  <a:lnTo>
                    <a:pt x="59394" y="2404"/>
                  </a:lnTo>
                  <a:lnTo>
                    <a:pt x="58892" y="2622"/>
                  </a:lnTo>
                  <a:lnTo>
                    <a:pt x="58376" y="2852"/>
                  </a:lnTo>
                  <a:lnTo>
                    <a:pt x="57873" y="3097"/>
                  </a:lnTo>
                  <a:lnTo>
                    <a:pt x="57371" y="3355"/>
                  </a:lnTo>
                  <a:lnTo>
                    <a:pt x="56869" y="3613"/>
                  </a:lnTo>
                  <a:lnTo>
                    <a:pt x="56380" y="3884"/>
                  </a:lnTo>
                  <a:lnTo>
                    <a:pt x="55877" y="4156"/>
                  </a:lnTo>
                  <a:lnTo>
                    <a:pt x="55388" y="4455"/>
                  </a:lnTo>
                  <a:lnTo>
                    <a:pt x="54886" y="4753"/>
                  </a:lnTo>
                  <a:lnTo>
                    <a:pt x="54397" y="5052"/>
                  </a:lnTo>
                  <a:lnTo>
                    <a:pt x="53908" y="5378"/>
                  </a:lnTo>
                  <a:lnTo>
                    <a:pt x="53419" y="5704"/>
                  </a:lnTo>
                  <a:lnTo>
                    <a:pt x="52931" y="6043"/>
                  </a:lnTo>
                  <a:lnTo>
                    <a:pt x="52455" y="6396"/>
                  </a:lnTo>
                  <a:lnTo>
                    <a:pt x="52455" y="6396"/>
                  </a:lnTo>
                  <a:lnTo>
                    <a:pt x="51736" y="6926"/>
                  </a:lnTo>
                  <a:lnTo>
                    <a:pt x="51016" y="7469"/>
                  </a:lnTo>
                  <a:lnTo>
                    <a:pt x="50323" y="8012"/>
                  </a:lnTo>
                  <a:lnTo>
                    <a:pt x="49631" y="8569"/>
                  </a:lnTo>
                  <a:lnTo>
                    <a:pt x="48938" y="9139"/>
                  </a:lnTo>
                  <a:lnTo>
                    <a:pt x="48260" y="9723"/>
                  </a:lnTo>
                  <a:lnTo>
                    <a:pt x="47594" y="10307"/>
                  </a:lnTo>
                  <a:lnTo>
                    <a:pt x="46942" y="10905"/>
                  </a:lnTo>
                  <a:lnTo>
                    <a:pt x="46304" y="11516"/>
                  </a:lnTo>
                  <a:lnTo>
                    <a:pt x="45666" y="12127"/>
                  </a:lnTo>
                  <a:lnTo>
                    <a:pt x="45055" y="12751"/>
                  </a:lnTo>
                  <a:lnTo>
                    <a:pt x="44444" y="13390"/>
                  </a:lnTo>
                  <a:lnTo>
                    <a:pt x="43846" y="14041"/>
                  </a:lnTo>
                  <a:lnTo>
                    <a:pt x="43262" y="14693"/>
                  </a:lnTo>
                  <a:lnTo>
                    <a:pt x="42692" y="15359"/>
                  </a:lnTo>
                  <a:lnTo>
                    <a:pt x="42122" y="16037"/>
                  </a:lnTo>
                  <a:lnTo>
                    <a:pt x="41579" y="16730"/>
                  </a:lnTo>
                  <a:lnTo>
                    <a:pt x="41049" y="17423"/>
                  </a:lnTo>
                  <a:lnTo>
                    <a:pt x="40533" y="18129"/>
                  </a:lnTo>
                  <a:lnTo>
                    <a:pt x="40031" y="18848"/>
                  </a:lnTo>
                  <a:lnTo>
                    <a:pt x="39542" y="19582"/>
                  </a:lnTo>
                  <a:lnTo>
                    <a:pt x="39067" y="20315"/>
                  </a:lnTo>
                  <a:lnTo>
                    <a:pt x="38618" y="21075"/>
                  </a:lnTo>
                  <a:lnTo>
                    <a:pt x="38170" y="21836"/>
                  </a:lnTo>
                  <a:lnTo>
                    <a:pt x="37749" y="22610"/>
                  </a:lnTo>
                  <a:lnTo>
                    <a:pt x="37342" y="23397"/>
                  </a:lnTo>
                  <a:lnTo>
                    <a:pt x="36948" y="24185"/>
                  </a:lnTo>
                  <a:lnTo>
                    <a:pt x="36582" y="25000"/>
                  </a:lnTo>
                  <a:lnTo>
                    <a:pt x="36229" y="25814"/>
                  </a:lnTo>
                  <a:lnTo>
                    <a:pt x="35889" y="26643"/>
                  </a:lnTo>
                  <a:lnTo>
                    <a:pt x="35563" y="27485"/>
                  </a:lnTo>
                  <a:lnTo>
                    <a:pt x="35265" y="28340"/>
                  </a:lnTo>
                  <a:lnTo>
                    <a:pt x="35265" y="28340"/>
                  </a:lnTo>
                  <a:lnTo>
                    <a:pt x="35034" y="29060"/>
                  </a:lnTo>
                  <a:lnTo>
                    <a:pt x="34816" y="29793"/>
                  </a:lnTo>
                  <a:lnTo>
                    <a:pt x="34599" y="30540"/>
                  </a:lnTo>
                  <a:lnTo>
                    <a:pt x="34395" y="31287"/>
                  </a:lnTo>
                  <a:lnTo>
                    <a:pt x="34205" y="32047"/>
                  </a:lnTo>
                  <a:lnTo>
                    <a:pt x="34015" y="32821"/>
                  </a:lnTo>
                  <a:lnTo>
                    <a:pt x="33635" y="34383"/>
                  </a:lnTo>
                  <a:lnTo>
                    <a:pt x="32915" y="37560"/>
                  </a:lnTo>
                  <a:lnTo>
                    <a:pt x="32535" y="39149"/>
                  </a:lnTo>
                  <a:lnTo>
                    <a:pt x="32345" y="39950"/>
                  </a:lnTo>
                  <a:lnTo>
                    <a:pt x="32141" y="40738"/>
                  </a:lnTo>
                  <a:lnTo>
                    <a:pt x="31924" y="41525"/>
                  </a:lnTo>
                  <a:lnTo>
                    <a:pt x="31693" y="42313"/>
                  </a:lnTo>
                  <a:lnTo>
                    <a:pt x="31462" y="43087"/>
                  </a:lnTo>
                  <a:lnTo>
                    <a:pt x="31218" y="43861"/>
                  </a:lnTo>
                  <a:lnTo>
                    <a:pt x="30960" y="44621"/>
                  </a:lnTo>
                  <a:lnTo>
                    <a:pt x="30675" y="45368"/>
                  </a:lnTo>
                  <a:lnTo>
                    <a:pt x="30376" y="46101"/>
                  </a:lnTo>
                  <a:lnTo>
                    <a:pt x="30064" y="46834"/>
                  </a:lnTo>
                  <a:lnTo>
                    <a:pt x="29738" y="47554"/>
                  </a:lnTo>
                  <a:lnTo>
                    <a:pt x="29385" y="48260"/>
                  </a:lnTo>
                  <a:lnTo>
                    <a:pt x="29005" y="48939"/>
                  </a:lnTo>
                  <a:lnTo>
                    <a:pt x="28611" y="49618"/>
                  </a:lnTo>
                  <a:lnTo>
                    <a:pt x="28190" y="50270"/>
                  </a:lnTo>
                  <a:lnTo>
                    <a:pt x="27959" y="50582"/>
                  </a:lnTo>
                  <a:lnTo>
                    <a:pt x="27742" y="50895"/>
                  </a:lnTo>
                  <a:lnTo>
                    <a:pt x="27497" y="51207"/>
                  </a:lnTo>
                  <a:lnTo>
                    <a:pt x="27253" y="51519"/>
                  </a:lnTo>
                  <a:lnTo>
                    <a:pt x="27009" y="51818"/>
                  </a:lnTo>
                  <a:lnTo>
                    <a:pt x="26751" y="52103"/>
                  </a:lnTo>
                  <a:lnTo>
                    <a:pt x="26751" y="52103"/>
                  </a:lnTo>
                  <a:lnTo>
                    <a:pt x="26126" y="52796"/>
                  </a:lnTo>
                  <a:lnTo>
                    <a:pt x="25515" y="53461"/>
                  </a:lnTo>
                  <a:lnTo>
                    <a:pt x="24890" y="54099"/>
                  </a:lnTo>
                  <a:lnTo>
                    <a:pt x="24266" y="54737"/>
                  </a:lnTo>
                  <a:lnTo>
                    <a:pt x="23655" y="55348"/>
                  </a:lnTo>
                  <a:lnTo>
                    <a:pt x="23044" y="55946"/>
                  </a:lnTo>
                  <a:lnTo>
                    <a:pt x="21821" y="57114"/>
                  </a:lnTo>
                  <a:lnTo>
                    <a:pt x="19445" y="59368"/>
                  </a:lnTo>
                  <a:lnTo>
                    <a:pt x="18304" y="60481"/>
                  </a:lnTo>
                  <a:lnTo>
                    <a:pt x="17734" y="61052"/>
                  </a:lnTo>
                  <a:lnTo>
                    <a:pt x="17177" y="61622"/>
                  </a:lnTo>
                  <a:lnTo>
                    <a:pt x="16634" y="62192"/>
                  </a:lnTo>
                  <a:lnTo>
                    <a:pt x="16091" y="62776"/>
                  </a:lnTo>
                  <a:lnTo>
                    <a:pt x="15562" y="63374"/>
                  </a:lnTo>
                  <a:lnTo>
                    <a:pt x="15046" y="63985"/>
                  </a:lnTo>
                  <a:lnTo>
                    <a:pt x="14543" y="64609"/>
                  </a:lnTo>
                  <a:lnTo>
                    <a:pt x="14041" y="65248"/>
                  </a:lnTo>
                  <a:lnTo>
                    <a:pt x="13552" y="65913"/>
                  </a:lnTo>
                  <a:lnTo>
                    <a:pt x="13077" y="66592"/>
                  </a:lnTo>
                  <a:lnTo>
                    <a:pt x="12628" y="67284"/>
                  </a:lnTo>
                  <a:lnTo>
                    <a:pt x="12180" y="68018"/>
                  </a:lnTo>
                  <a:lnTo>
                    <a:pt x="11746" y="68764"/>
                  </a:lnTo>
                  <a:lnTo>
                    <a:pt x="11325" y="69538"/>
                  </a:lnTo>
                  <a:lnTo>
                    <a:pt x="10918" y="70353"/>
                  </a:lnTo>
                  <a:lnTo>
                    <a:pt x="10537" y="71195"/>
                  </a:lnTo>
                  <a:lnTo>
                    <a:pt x="10157" y="72064"/>
                  </a:lnTo>
                  <a:lnTo>
                    <a:pt x="9804" y="72974"/>
                  </a:lnTo>
                  <a:lnTo>
                    <a:pt x="9804" y="72974"/>
                  </a:lnTo>
                  <a:lnTo>
                    <a:pt x="9587" y="73599"/>
                  </a:lnTo>
                  <a:lnTo>
                    <a:pt x="9370" y="74210"/>
                  </a:lnTo>
                  <a:lnTo>
                    <a:pt x="9179" y="74821"/>
                  </a:lnTo>
                  <a:lnTo>
                    <a:pt x="9017" y="75418"/>
                  </a:lnTo>
                  <a:lnTo>
                    <a:pt x="8854" y="76016"/>
                  </a:lnTo>
                  <a:lnTo>
                    <a:pt x="8704" y="76600"/>
                  </a:lnTo>
                  <a:lnTo>
                    <a:pt x="8582" y="77183"/>
                  </a:lnTo>
                  <a:lnTo>
                    <a:pt x="8473" y="77754"/>
                  </a:lnTo>
                  <a:lnTo>
                    <a:pt x="8365" y="78324"/>
                  </a:lnTo>
                  <a:lnTo>
                    <a:pt x="8283" y="78881"/>
                  </a:lnTo>
                  <a:lnTo>
                    <a:pt x="8202" y="79437"/>
                  </a:lnTo>
                  <a:lnTo>
                    <a:pt x="8147" y="79981"/>
                  </a:lnTo>
                  <a:lnTo>
                    <a:pt x="8093" y="80524"/>
                  </a:lnTo>
                  <a:lnTo>
                    <a:pt x="8066" y="81053"/>
                  </a:lnTo>
                  <a:lnTo>
                    <a:pt x="8039" y="81583"/>
                  </a:lnTo>
                  <a:lnTo>
                    <a:pt x="8025" y="82099"/>
                  </a:lnTo>
                  <a:lnTo>
                    <a:pt x="8012" y="82615"/>
                  </a:lnTo>
                  <a:lnTo>
                    <a:pt x="8025" y="83117"/>
                  </a:lnTo>
                  <a:lnTo>
                    <a:pt x="8039" y="83606"/>
                  </a:lnTo>
                  <a:lnTo>
                    <a:pt x="8066" y="84095"/>
                  </a:lnTo>
                  <a:lnTo>
                    <a:pt x="8093" y="84570"/>
                  </a:lnTo>
                  <a:lnTo>
                    <a:pt x="8134" y="85046"/>
                  </a:lnTo>
                  <a:lnTo>
                    <a:pt x="8188" y="85507"/>
                  </a:lnTo>
                  <a:lnTo>
                    <a:pt x="8243" y="85955"/>
                  </a:lnTo>
                  <a:lnTo>
                    <a:pt x="8378" y="86838"/>
                  </a:lnTo>
                  <a:lnTo>
                    <a:pt x="8541" y="87680"/>
                  </a:lnTo>
                  <a:lnTo>
                    <a:pt x="8731" y="88481"/>
                  </a:lnTo>
                  <a:lnTo>
                    <a:pt x="8921" y="89255"/>
                  </a:lnTo>
                  <a:lnTo>
                    <a:pt x="9139" y="89975"/>
                  </a:lnTo>
                  <a:lnTo>
                    <a:pt x="9370" y="90667"/>
                  </a:lnTo>
                  <a:lnTo>
                    <a:pt x="9600" y="91319"/>
                  </a:lnTo>
                  <a:lnTo>
                    <a:pt x="9831" y="91930"/>
                  </a:lnTo>
                  <a:lnTo>
                    <a:pt x="10076" y="92487"/>
                  </a:lnTo>
                  <a:lnTo>
                    <a:pt x="10307" y="93003"/>
                  </a:lnTo>
                  <a:lnTo>
                    <a:pt x="10537" y="93478"/>
                  </a:lnTo>
                  <a:lnTo>
                    <a:pt x="10755" y="93913"/>
                  </a:lnTo>
                  <a:lnTo>
                    <a:pt x="10972" y="94293"/>
                  </a:lnTo>
                  <a:lnTo>
                    <a:pt x="11162" y="94632"/>
                  </a:lnTo>
                  <a:lnTo>
                    <a:pt x="11474" y="95148"/>
                  </a:lnTo>
                  <a:lnTo>
                    <a:pt x="11692" y="95474"/>
                  </a:lnTo>
                  <a:lnTo>
                    <a:pt x="11759" y="95583"/>
                  </a:lnTo>
                  <a:lnTo>
                    <a:pt x="11759" y="95583"/>
                  </a:lnTo>
                  <a:lnTo>
                    <a:pt x="11352" y="95963"/>
                  </a:lnTo>
                  <a:lnTo>
                    <a:pt x="10279" y="97022"/>
                  </a:lnTo>
                  <a:lnTo>
                    <a:pt x="9560" y="97742"/>
                  </a:lnTo>
                  <a:lnTo>
                    <a:pt x="8759" y="98557"/>
                  </a:lnTo>
                  <a:lnTo>
                    <a:pt x="7889" y="99453"/>
                  </a:lnTo>
                  <a:lnTo>
                    <a:pt x="6980" y="100390"/>
                  </a:lnTo>
                  <a:lnTo>
                    <a:pt x="6056" y="101381"/>
                  </a:lnTo>
                  <a:lnTo>
                    <a:pt x="5160" y="102372"/>
                  </a:lnTo>
                  <a:lnTo>
                    <a:pt x="4305" y="103350"/>
                  </a:lnTo>
                  <a:lnTo>
                    <a:pt x="3897" y="103825"/>
                  </a:lnTo>
                  <a:lnTo>
                    <a:pt x="3517" y="104287"/>
                  </a:lnTo>
                  <a:lnTo>
                    <a:pt x="3150" y="104749"/>
                  </a:lnTo>
                  <a:lnTo>
                    <a:pt x="2825" y="105183"/>
                  </a:lnTo>
                  <a:lnTo>
                    <a:pt x="2512" y="105604"/>
                  </a:lnTo>
                  <a:lnTo>
                    <a:pt x="2254" y="105998"/>
                  </a:lnTo>
                  <a:lnTo>
                    <a:pt x="2010" y="106365"/>
                  </a:lnTo>
                  <a:lnTo>
                    <a:pt x="1820" y="106704"/>
                  </a:lnTo>
                  <a:lnTo>
                    <a:pt x="1670" y="107016"/>
                  </a:lnTo>
                  <a:lnTo>
                    <a:pt x="1616" y="107166"/>
                  </a:lnTo>
                  <a:lnTo>
                    <a:pt x="1575" y="107301"/>
                  </a:lnTo>
                  <a:lnTo>
                    <a:pt x="1575" y="107301"/>
                  </a:lnTo>
                  <a:lnTo>
                    <a:pt x="1277" y="108333"/>
                  </a:lnTo>
                  <a:lnTo>
                    <a:pt x="1019" y="109365"/>
                  </a:lnTo>
                  <a:lnTo>
                    <a:pt x="788" y="110384"/>
                  </a:lnTo>
                  <a:lnTo>
                    <a:pt x="584" y="111416"/>
                  </a:lnTo>
                  <a:lnTo>
                    <a:pt x="407" y="112448"/>
                  </a:lnTo>
                  <a:lnTo>
                    <a:pt x="258" y="113466"/>
                  </a:lnTo>
                  <a:lnTo>
                    <a:pt x="149" y="114485"/>
                  </a:lnTo>
                  <a:lnTo>
                    <a:pt x="68" y="115503"/>
                  </a:lnTo>
                  <a:lnTo>
                    <a:pt x="41" y="116006"/>
                  </a:lnTo>
                  <a:lnTo>
                    <a:pt x="14" y="116508"/>
                  </a:lnTo>
                  <a:lnTo>
                    <a:pt x="14" y="117010"/>
                  </a:lnTo>
                  <a:lnTo>
                    <a:pt x="0" y="117513"/>
                  </a:lnTo>
                  <a:lnTo>
                    <a:pt x="14" y="118015"/>
                  </a:lnTo>
                  <a:lnTo>
                    <a:pt x="27" y="118518"/>
                  </a:lnTo>
                  <a:lnTo>
                    <a:pt x="41" y="119020"/>
                  </a:lnTo>
                  <a:lnTo>
                    <a:pt x="82" y="119509"/>
                  </a:lnTo>
                  <a:lnTo>
                    <a:pt x="122" y="120011"/>
                  </a:lnTo>
                  <a:lnTo>
                    <a:pt x="163" y="120500"/>
                  </a:lnTo>
                  <a:lnTo>
                    <a:pt x="217" y="120989"/>
                  </a:lnTo>
                  <a:lnTo>
                    <a:pt x="285" y="121478"/>
                  </a:lnTo>
                  <a:lnTo>
                    <a:pt x="367" y="121967"/>
                  </a:lnTo>
                  <a:lnTo>
                    <a:pt x="448" y="122442"/>
                  </a:lnTo>
                  <a:lnTo>
                    <a:pt x="543" y="122931"/>
                  </a:lnTo>
                  <a:lnTo>
                    <a:pt x="652" y="123406"/>
                  </a:lnTo>
                  <a:lnTo>
                    <a:pt x="761" y="123881"/>
                  </a:lnTo>
                  <a:lnTo>
                    <a:pt x="883" y="124357"/>
                  </a:lnTo>
                  <a:lnTo>
                    <a:pt x="1019" y="124818"/>
                  </a:lnTo>
                  <a:lnTo>
                    <a:pt x="1168" y="125294"/>
                  </a:lnTo>
                  <a:lnTo>
                    <a:pt x="1317" y="125755"/>
                  </a:lnTo>
                  <a:lnTo>
                    <a:pt x="1480" y="126217"/>
                  </a:lnTo>
                  <a:lnTo>
                    <a:pt x="1643" y="126679"/>
                  </a:lnTo>
                  <a:lnTo>
                    <a:pt x="1833" y="127127"/>
                  </a:lnTo>
                  <a:lnTo>
                    <a:pt x="2023" y="127588"/>
                  </a:lnTo>
                  <a:lnTo>
                    <a:pt x="2227" y="128036"/>
                  </a:lnTo>
                  <a:lnTo>
                    <a:pt x="2444" y="128471"/>
                  </a:lnTo>
                  <a:lnTo>
                    <a:pt x="2662" y="128919"/>
                  </a:lnTo>
                  <a:lnTo>
                    <a:pt x="2892" y="129354"/>
                  </a:lnTo>
                  <a:lnTo>
                    <a:pt x="3137" y="129788"/>
                  </a:lnTo>
                  <a:lnTo>
                    <a:pt x="3395" y="130223"/>
                  </a:lnTo>
                  <a:lnTo>
                    <a:pt x="3666" y="130657"/>
                  </a:lnTo>
                  <a:lnTo>
                    <a:pt x="3938" y="131078"/>
                  </a:lnTo>
                  <a:lnTo>
                    <a:pt x="4223" y="131499"/>
                  </a:lnTo>
                  <a:lnTo>
                    <a:pt x="4522" y="131906"/>
                  </a:lnTo>
                  <a:lnTo>
                    <a:pt x="4834" y="132327"/>
                  </a:lnTo>
                  <a:lnTo>
                    <a:pt x="5160" y="132735"/>
                  </a:lnTo>
                  <a:lnTo>
                    <a:pt x="5486" y="133129"/>
                  </a:lnTo>
                  <a:lnTo>
                    <a:pt x="5825" y="133536"/>
                  </a:lnTo>
                  <a:lnTo>
                    <a:pt x="6192" y="133916"/>
                  </a:lnTo>
                  <a:lnTo>
                    <a:pt x="6559" y="134310"/>
                  </a:lnTo>
                  <a:lnTo>
                    <a:pt x="6925" y="134690"/>
                  </a:lnTo>
                  <a:lnTo>
                    <a:pt x="7319" y="135070"/>
                  </a:lnTo>
                  <a:lnTo>
                    <a:pt x="7727" y="135451"/>
                  </a:lnTo>
                  <a:lnTo>
                    <a:pt x="8134" y="135817"/>
                  </a:lnTo>
                  <a:lnTo>
                    <a:pt x="8555" y="136184"/>
                  </a:lnTo>
                  <a:lnTo>
                    <a:pt x="9003" y="136550"/>
                  </a:lnTo>
                  <a:lnTo>
                    <a:pt x="9451" y="136904"/>
                  </a:lnTo>
                  <a:lnTo>
                    <a:pt x="9451" y="136904"/>
                  </a:lnTo>
                  <a:lnTo>
                    <a:pt x="9953" y="137284"/>
                  </a:lnTo>
                  <a:lnTo>
                    <a:pt x="10469" y="137650"/>
                  </a:lnTo>
                  <a:lnTo>
                    <a:pt x="10999" y="138003"/>
                  </a:lnTo>
                  <a:lnTo>
                    <a:pt x="11529" y="138343"/>
                  </a:lnTo>
                  <a:lnTo>
                    <a:pt x="12058" y="138669"/>
                  </a:lnTo>
                  <a:lnTo>
                    <a:pt x="12601" y="138981"/>
                  </a:lnTo>
                  <a:lnTo>
                    <a:pt x="13158" y="139280"/>
                  </a:lnTo>
                  <a:lnTo>
                    <a:pt x="13715" y="139565"/>
                  </a:lnTo>
                  <a:lnTo>
                    <a:pt x="14272" y="139837"/>
                  </a:lnTo>
                  <a:lnTo>
                    <a:pt x="14842" y="140108"/>
                  </a:lnTo>
                  <a:lnTo>
                    <a:pt x="15412" y="140353"/>
                  </a:lnTo>
                  <a:lnTo>
                    <a:pt x="15996" y="140597"/>
                  </a:lnTo>
                  <a:lnTo>
                    <a:pt x="16580" y="140828"/>
                  </a:lnTo>
                  <a:lnTo>
                    <a:pt x="17164" y="141059"/>
                  </a:lnTo>
                  <a:lnTo>
                    <a:pt x="17748" y="141262"/>
                  </a:lnTo>
                  <a:lnTo>
                    <a:pt x="18345" y="141466"/>
                  </a:lnTo>
                  <a:lnTo>
                    <a:pt x="18943" y="141670"/>
                  </a:lnTo>
                  <a:lnTo>
                    <a:pt x="19540" y="141860"/>
                  </a:lnTo>
                  <a:lnTo>
                    <a:pt x="20749" y="142213"/>
                  </a:lnTo>
                  <a:lnTo>
                    <a:pt x="21971" y="142539"/>
                  </a:lnTo>
                  <a:lnTo>
                    <a:pt x="23179" y="142838"/>
                  </a:lnTo>
                  <a:lnTo>
                    <a:pt x="24401" y="143123"/>
                  </a:lnTo>
                  <a:lnTo>
                    <a:pt x="25623" y="143394"/>
                  </a:lnTo>
                  <a:lnTo>
                    <a:pt x="26846" y="143639"/>
                  </a:lnTo>
                  <a:lnTo>
                    <a:pt x="28054" y="143883"/>
                  </a:lnTo>
                  <a:lnTo>
                    <a:pt x="28054" y="143883"/>
                  </a:lnTo>
                  <a:lnTo>
                    <a:pt x="29303" y="144114"/>
                  </a:lnTo>
                  <a:lnTo>
                    <a:pt x="30553" y="144345"/>
                  </a:lnTo>
                  <a:lnTo>
                    <a:pt x="31788" y="144562"/>
                  </a:lnTo>
                  <a:lnTo>
                    <a:pt x="33038" y="144766"/>
                  </a:lnTo>
                  <a:lnTo>
                    <a:pt x="34287" y="144956"/>
                  </a:lnTo>
                  <a:lnTo>
                    <a:pt x="35523" y="145132"/>
                  </a:lnTo>
                  <a:lnTo>
                    <a:pt x="36772" y="145295"/>
                  </a:lnTo>
                  <a:lnTo>
                    <a:pt x="38007" y="145458"/>
                  </a:lnTo>
                  <a:lnTo>
                    <a:pt x="39243" y="145594"/>
                  </a:lnTo>
                  <a:lnTo>
                    <a:pt x="40492" y="145716"/>
                  </a:lnTo>
                  <a:lnTo>
                    <a:pt x="41728" y="145811"/>
                  </a:lnTo>
                  <a:lnTo>
                    <a:pt x="42964" y="145906"/>
                  </a:lnTo>
                  <a:lnTo>
                    <a:pt x="44199" y="145988"/>
                  </a:lnTo>
                  <a:lnTo>
                    <a:pt x="45435" y="146042"/>
                  </a:lnTo>
                  <a:lnTo>
                    <a:pt x="46671" y="146083"/>
                  </a:lnTo>
                  <a:lnTo>
                    <a:pt x="47906" y="146110"/>
                  </a:lnTo>
                  <a:lnTo>
                    <a:pt x="49142" y="146124"/>
                  </a:lnTo>
                  <a:lnTo>
                    <a:pt x="50378" y="146110"/>
                  </a:lnTo>
                  <a:lnTo>
                    <a:pt x="51613" y="146083"/>
                  </a:lnTo>
                  <a:lnTo>
                    <a:pt x="52849" y="146042"/>
                  </a:lnTo>
                  <a:lnTo>
                    <a:pt x="54071" y="145974"/>
                  </a:lnTo>
                  <a:lnTo>
                    <a:pt x="55307" y="145879"/>
                  </a:lnTo>
                  <a:lnTo>
                    <a:pt x="56543" y="145784"/>
                  </a:lnTo>
                  <a:lnTo>
                    <a:pt x="57765" y="145648"/>
                  </a:lnTo>
                  <a:lnTo>
                    <a:pt x="59000" y="145513"/>
                  </a:lnTo>
                  <a:lnTo>
                    <a:pt x="60223" y="145336"/>
                  </a:lnTo>
                  <a:lnTo>
                    <a:pt x="61458" y="145146"/>
                  </a:lnTo>
                  <a:lnTo>
                    <a:pt x="62680" y="144942"/>
                  </a:lnTo>
                  <a:lnTo>
                    <a:pt x="63902" y="144711"/>
                  </a:lnTo>
                  <a:lnTo>
                    <a:pt x="65124" y="144453"/>
                  </a:lnTo>
                  <a:lnTo>
                    <a:pt x="66360" y="144168"/>
                  </a:lnTo>
                  <a:lnTo>
                    <a:pt x="67582" y="143870"/>
                  </a:lnTo>
                  <a:lnTo>
                    <a:pt x="67582" y="143870"/>
                  </a:lnTo>
                  <a:lnTo>
                    <a:pt x="69157" y="143462"/>
                  </a:lnTo>
                  <a:lnTo>
                    <a:pt x="70733" y="143041"/>
                  </a:lnTo>
                  <a:lnTo>
                    <a:pt x="72308" y="142620"/>
                  </a:lnTo>
                  <a:lnTo>
                    <a:pt x="73883" y="142172"/>
                  </a:lnTo>
                  <a:lnTo>
                    <a:pt x="75444" y="141697"/>
                  </a:lnTo>
                  <a:lnTo>
                    <a:pt x="76992" y="141208"/>
                  </a:lnTo>
                  <a:lnTo>
                    <a:pt x="77766" y="140950"/>
                  </a:lnTo>
                  <a:lnTo>
                    <a:pt x="78527" y="140678"/>
                  </a:lnTo>
                  <a:lnTo>
                    <a:pt x="79287" y="140407"/>
                  </a:lnTo>
                  <a:lnTo>
                    <a:pt x="80048" y="140108"/>
                  </a:lnTo>
                  <a:lnTo>
                    <a:pt x="80048" y="140108"/>
                  </a:lnTo>
                  <a:lnTo>
                    <a:pt x="80455" y="139945"/>
                  </a:lnTo>
                  <a:lnTo>
                    <a:pt x="80862" y="139769"/>
                  </a:lnTo>
                  <a:lnTo>
                    <a:pt x="81283" y="139565"/>
                  </a:lnTo>
                  <a:lnTo>
                    <a:pt x="81718" y="139348"/>
                  </a:lnTo>
                  <a:lnTo>
                    <a:pt x="82587" y="138900"/>
                  </a:lnTo>
                  <a:lnTo>
                    <a:pt x="83470" y="138424"/>
                  </a:lnTo>
                  <a:lnTo>
                    <a:pt x="84366" y="137976"/>
                  </a:lnTo>
                  <a:lnTo>
                    <a:pt x="84814" y="137759"/>
                  </a:lnTo>
                  <a:lnTo>
                    <a:pt x="85262" y="137555"/>
                  </a:lnTo>
                  <a:lnTo>
                    <a:pt x="85697" y="137379"/>
                  </a:lnTo>
                  <a:lnTo>
                    <a:pt x="86131" y="137216"/>
                  </a:lnTo>
                  <a:lnTo>
                    <a:pt x="86566" y="137080"/>
                  </a:lnTo>
                  <a:lnTo>
                    <a:pt x="86986" y="136958"/>
                  </a:lnTo>
                  <a:lnTo>
                    <a:pt x="86986" y="136958"/>
                  </a:lnTo>
                  <a:lnTo>
                    <a:pt x="87163" y="136931"/>
                  </a:lnTo>
                  <a:lnTo>
                    <a:pt x="87326" y="136931"/>
                  </a:lnTo>
                  <a:lnTo>
                    <a:pt x="87502" y="136944"/>
                  </a:lnTo>
                  <a:lnTo>
                    <a:pt x="87679" y="136971"/>
                  </a:lnTo>
                  <a:lnTo>
                    <a:pt x="87842" y="137026"/>
                  </a:lnTo>
                  <a:lnTo>
                    <a:pt x="88018" y="137094"/>
                  </a:lnTo>
                  <a:lnTo>
                    <a:pt x="88195" y="137189"/>
                  </a:lnTo>
                  <a:lnTo>
                    <a:pt x="88372" y="137284"/>
                  </a:lnTo>
                  <a:lnTo>
                    <a:pt x="88534" y="137392"/>
                  </a:lnTo>
                  <a:lnTo>
                    <a:pt x="88711" y="137528"/>
                  </a:lnTo>
                  <a:lnTo>
                    <a:pt x="88888" y="137664"/>
                  </a:lnTo>
                  <a:lnTo>
                    <a:pt x="89050" y="137800"/>
                  </a:lnTo>
                  <a:lnTo>
                    <a:pt x="89390" y="138126"/>
                  </a:lnTo>
                  <a:lnTo>
                    <a:pt x="89716" y="138465"/>
                  </a:lnTo>
                  <a:lnTo>
                    <a:pt x="90042" y="138832"/>
                  </a:lnTo>
                  <a:lnTo>
                    <a:pt x="90354" y="139198"/>
                  </a:lnTo>
                  <a:lnTo>
                    <a:pt x="90938" y="139932"/>
                  </a:lnTo>
                  <a:lnTo>
                    <a:pt x="91454" y="140570"/>
                  </a:lnTo>
                  <a:lnTo>
                    <a:pt x="91698" y="140841"/>
                  </a:lnTo>
                  <a:lnTo>
                    <a:pt x="91902" y="141059"/>
                  </a:lnTo>
                  <a:lnTo>
                    <a:pt x="91902" y="141059"/>
                  </a:lnTo>
                  <a:lnTo>
                    <a:pt x="92445" y="141534"/>
                  </a:lnTo>
                  <a:lnTo>
                    <a:pt x="93002" y="141996"/>
                  </a:lnTo>
                  <a:lnTo>
                    <a:pt x="93572" y="142444"/>
                  </a:lnTo>
                  <a:lnTo>
                    <a:pt x="94170" y="142865"/>
                  </a:lnTo>
                  <a:lnTo>
                    <a:pt x="94794" y="143258"/>
                  </a:lnTo>
                  <a:lnTo>
                    <a:pt x="95419" y="143639"/>
                  </a:lnTo>
                  <a:lnTo>
                    <a:pt x="96071" y="143992"/>
                  </a:lnTo>
                  <a:lnTo>
                    <a:pt x="96736" y="144318"/>
                  </a:lnTo>
                  <a:lnTo>
                    <a:pt x="97402" y="144616"/>
                  </a:lnTo>
                  <a:lnTo>
                    <a:pt x="98080" y="144888"/>
                  </a:lnTo>
                  <a:lnTo>
                    <a:pt x="98773" y="145132"/>
                  </a:lnTo>
                  <a:lnTo>
                    <a:pt x="99465" y="145336"/>
                  </a:lnTo>
                  <a:lnTo>
                    <a:pt x="100172" y="145526"/>
                  </a:lnTo>
                  <a:lnTo>
                    <a:pt x="100525" y="145594"/>
                  </a:lnTo>
                  <a:lnTo>
                    <a:pt x="100878" y="145662"/>
                  </a:lnTo>
                  <a:lnTo>
                    <a:pt x="101231" y="145730"/>
                  </a:lnTo>
                  <a:lnTo>
                    <a:pt x="101584" y="145784"/>
                  </a:lnTo>
                  <a:lnTo>
                    <a:pt x="101937" y="145825"/>
                  </a:lnTo>
                  <a:lnTo>
                    <a:pt x="102290" y="145866"/>
                  </a:lnTo>
                  <a:lnTo>
                    <a:pt x="102290" y="145866"/>
                  </a:lnTo>
                  <a:lnTo>
                    <a:pt x="103077" y="145920"/>
                  </a:lnTo>
                  <a:lnTo>
                    <a:pt x="103865" y="145947"/>
                  </a:lnTo>
                  <a:lnTo>
                    <a:pt x="104653" y="145961"/>
                  </a:lnTo>
                  <a:lnTo>
                    <a:pt x="105427" y="145947"/>
                  </a:lnTo>
                  <a:lnTo>
                    <a:pt x="106214" y="145920"/>
                  </a:lnTo>
                  <a:lnTo>
                    <a:pt x="106988" y="145879"/>
                  </a:lnTo>
                  <a:lnTo>
                    <a:pt x="107762" y="145811"/>
                  </a:lnTo>
                  <a:lnTo>
                    <a:pt x="108523" y="145743"/>
                  </a:lnTo>
                  <a:lnTo>
                    <a:pt x="109297" y="145662"/>
                  </a:lnTo>
                  <a:lnTo>
                    <a:pt x="110071" y="145567"/>
                  </a:lnTo>
                  <a:lnTo>
                    <a:pt x="111605" y="145377"/>
                  </a:lnTo>
                  <a:lnTo>
                    <a:pt x="113139" y="145160"/>
                  </a:lnTo>
                  <a:lnTo>
                    <a:pt x="114687" y="144956"/>
                  </a:lnTo>
                  <a:lnTo>
                    <a:pt x="114687" y="144956"/>
                  </a:lnTo>
                  <a:lnTo>
                    <a:pt x="116032" y="144793"/>
                  </a:lnTo>
                  <a:lnTo>
                    <a:pt x="117376" y="144644"/>
                  </a:lnTo>
                  <a:lnTo>
                    <a:pt x="120078" y="144331"/>
                  </a:lnTo>
                  <a:lnTo>
                    <a:pt x="121436" y="144168"/>
                  </a:lnTo>
                  <a:lnTo>
                    <a:pt x="122794" y="143978"/>
                  </a:lnTo>
                  <a:lnTo>
                    <a:pt x="124138" y="143774"/>
                  </a:lnTo>
                  <a:lnTo>
                    <a:pt x="124804" y="143666"/>
                  </a:lnTo>
                  <a:lnTo>
                    <a:pt x="125483" y="143544"/>
                  </a:lnTo>
                  <a:lnTo>
                    <a:pt x="126148" y="143408"/>
                  </a:lnTo>
                  <a:lnTo>
                    <a:pt x="126813" y="143272"/>
                  </a:lnTo>
                  <a:lnTo>
                    <a:pt x="127465" y="143123"/>
                  </a:lnTo>
                  <a:lnTo>
                    <a:pt x="128131" y="142960"/>
                  </a:lnTo>
                  <a:lnTo>
                    <a:pt x="128782" y="142783"/>
                  </a:lnTo>
                  <a:lnTo>
                    <a:pt x="129421" y="142607"/>
                  </a:lnTo>
                  <a:lnTo>
                    <a:pt x="130072" y="142403"/>
                  </a:lnTo>
                  <a:lnTo>
                    <a:pt x="130697" y="142199"/>
                  </a:lnTo>
                  <a:lnTo>
                    <a:pt x="131335" y="141968"/>
                  </a:lnTo>
                  <a:lnTo>
                    <a:pt x="131960" y="141724"/>
                  </a:lnTo>
                  <a:lnTo>
                    <a:pt x="132584" y="141480"/>
                  </a:lnTo>
                  <a:lnTo>
                    <a:pt x="133195" y="141194"/>
                  </a:lnTo>
                  <a:lnTo>
                    <a:pt x="133793" y="140909"/>
                  </a:lnTo>
                  <a:lnTo>
                    <a:pt x="134390" y="140597"/>
                  </a:lnTo>
                  <a:lnTo>
                    <a:pt x="134988" y="140271"/>
                  </a:lnTo>
                  <a:lnTo>
                    <a:pt x="135558" y="139932"/>
                  </a:lnTo>
                  <a:lnTo>
                    <a:pt x="135558" y="139932"/>
                  </a:lnTo>
                  <a:lnTo>
                    <a:pt x="136074" y="139606"/>
                  </a:lnTo>
                  <a:lnTo>
                    <a:pt x="136577" y="139266"/>
                  </a:lnTo>
                  <a:lnTo>
                    <a:pt x="137079" y="138913"/>
                  </a:lnTo>
                  <a:lnTo>
                    <a:pt x="137568" y="138547"/>
                  </a:lnTo>
                  <a:lnTo>
                    <a:pt x="138057" y="138166"/>
                  </a:lnTo>
                  <a:lnTo>
                    <a:pt x="138546" y="137786"/>
                  </a:lnTo>
                  <a:lnTo>
                    <a:pt x="139021" y="137379"/>
                  </a:lnTo>
                  <a:lnTo>
                    <a:pt x="139496" y="136958"/>
                  </a:lnTo>
                  <a:lnTo>
                    <a:pt x="139958" y="136523"/>
                  </a:lnTo>
                  <a:lnTo>
                    <a:pt x="140419" y="136089"/>
                  </a:lnTo>
                  <a:lnTo>
                    <a:pt x="140868" y="135627"/>
                  </a:lnTo>
                  <a:lnTo>
                    <a:pt x="141316" y="135165"/>
                  </a:lnTo>
                  <a:lnTo>
                    <a:pt x="141750" y="134690"/>
                  </a:lnTo>
                  <a:lnTo>
                    <a:pt x="142185" y="134201"/>
                  </a:lnTo>
                  <a:lnTo>
                    <a:pt x="142606" y="133712"/>
                  </a:lnTo>
                  <a:lnTo>
                    <a:pt x="143013" y="133196"/>
                  </a:lnTo>
                  <a:lnTo>
                    <a:pt x="143434" y="132680"/>
                  </a:lnTo>
                  <a:lnTo>
                    <a:pt x="143828" y="132164"/>
                  </a:lnTo>
                  <a:lnTo>
                    <a:pt x="144222" y="131621"/>
                  </a:lnTo>
                  <a:lnTo>
                    <a:pt x="144615" y="131078"/>
                  </a:lnTo>
                  <a:lnTo>
                    <a:pt x="144996" y="130535"/>
                  </a:lnTo>
                  <a:lnTo>
                    <a:pt x="145362" y="129978"/>
                  </a:lnTo>
                  <a:lnTo>
                    <a:pt x="145729" y="129408"/>
                  </a:lnTo>
                  <a:lnTo>
                    <a:pt x="146082" y="128824"/>
                  </a:lnTo>
                  <a:lnTo>
                    <a:pt x="146421" y="128254"/>
                  </a:lnTo>
                  <a:lnTo>
                    <a:pt x="146761" y="127656"/>
                  </a:lnTo>
                  <a:lnTo>
                    <a:pt x="147100" y="127059"/>
                  </a:lnTo>
                  <a:lnTo>
                    <a:pt x="147413" y="126461"/>
                  </a:lnTo>
                  <a:lnTo>
                    <a:pt x="147725" y="125850"/>
                  </a:lnTo>
                  <a:lnTo>
                    <a:pt x="148024" y="125239"/>
                  </a:lnTo>
                  <a:lnTo>
                    <a:pt x="148322" y="124628"/>
                  </a:lnTo>
                  <a:lnTo>
                    <a:pt x="148607" y="124004"/>
                  </a:lnTo>
                  <a:lnTo>
                    <a:pt x="148879" y="123379"/>
                  </a:lnTo>
                  <a:lnTo>
                    <a:pt x="149151" y="122741"/>
                  </a:lnTo>
                  <a:lnTo>
                    <a:pt x="149395" y="122102"/>
                  </a:lnTo>
                  <a:lnTo>
                    <a:pt x="149639" y="121464"/>
                  </a:lnTo>
                  <a:lnTo>
                    <a:pt x="149884" y="120826"/>
                  </a:lnTo>
                  <a:lnTo>
                    <a:pt x="150101" y="120174"/>
                  </a:lnTo>
                  <a:lnTo>
                    <a:pt x="150318" y="119522"/>
                  </a:lnTo>
                  <a:lnTo>
                    <a:pt x="150522" y="118871"/>
                  </a:lnTo>
                  <a:lnTo>
                    <a:pt x="150712" y="118219"/>
                  </a:lnTo>
                  <a:lnTo>
                    <a:pt x="150902" y="117567"/>
                  </a:lnTo>
                  <a:lnTo>
                    <a:pt x="151065" y="116915"/>
                  </a:lnTo>
                  <a:lnTo>
                    <a:pt x="151228" y="116250"/>
                  </a:lnTo>
                  <a:lnTo>
                    <a:pt x="151378" y="115598"/>
                  </a:lnTo>
                  <a:lnTo>
                    <a:pt x="151513" y="114933"/>
                  </a:lnTo>
                  <a:lnTo>
                    <a:pt x="151649" y="114281"/>
                  </a:lnTo>
                  <a:lnTo>
                    <a:pt x="151758" y="113616"/>
                  </a:lnTo>
                  <a:lnTo>
                    <a:pt x="151866" y="112964"/>
                  </a:lnTo>
                  <a:lnTo>
                    <a:pt x="151961" y="112298"/>
                  </a:lnTo>
                  <a:lnTo>
                    <a:pt x="152029" y="111647"/>
                  </a:lnTo>
                  <a:lnTo>
                    <a:pt x="152097" y="110995"/>
                  </a:lnTo>
                  <a:lnTo>
                    <a:pt x="152152" y="110330"/>
                  </a:lnTo>
                  <a:lnTo>
                    <a:pt x="152206" y="109678"/>
                  </a:lnTo>
                  <a:lnTo>
                    <a:pt x="152233" y="109040"/>
                  </a:lnTo>
                  <a:lnTo>
                    <a:pt x="152247" y="108388"/>
                  </a:lnTo>
                  <a:lnTo>
                    <a:pt x="152247" y="107750"/>
                  </a:lnTo>
                  <a:lnTo>
                    <a:pt x="152247" y="107098"/>
                  </a:lnTo>
                  <a:lnTo>
                    <a:pt x="152219" y="106460"/>
                  </a:lnTo>
                  <a:lnTo>
                    <a:pt x="152192" y="105835"/>
                  </a:lnTo>
                  <a:lnTo>
                    <a:pt x="152138" y="105210"/>
                  </a:lnTo>
                  <a:lnTo>
                    <a:pt x="152084" y="104586"/>
                  </a:lnTo>
                  <a:lnTo>
                    <a:pt x="152002" y="103961"/>
                  </a:lnTo>
                  <a:lnTo>
                    <a:pt x="151921" y="103350"/>
                  </a:lnTo>
                  <a:lnTo>
                    <a:pt x="151921" y="103350"/>
                  </a:lnTo>
                  <a:lnTo>
                    <a:pt x="151826" y="102875"/>
                  </a:lnTo>
                  <a:lnTo>
                    <a:pt x="151731" y="102386"/>
                  </a:lnTo>
                  <a:lnTo>
                    <a:pt x="151595" y="101924"/>
                  </a:lnTo>
                  <a:lnTo>
                    <a:pt x="151445" y="101449"/>
                  </a:lnTo>
                  <a:lnTo>
                    <a:pt x="151283" y="100974"/>
                  </a:lnTo>
                  <a:lnTo>
                    <a:pt x="151092" y="100512"/>
                  </a:lnTo>
                  <a:lnTo>
                    <a:pt x="150889" y="100050"/>
                  </a:lnTo>
                  <a:lnTo>
                    <a:pt x="150671" y="99589"/>
                  </a:lnTo>
                  <a:lnTo>
                    <a:pt x="150441" y="99127"/>
                  </a:lnTo>
                  <a:lnTo>
                    <a:pt x="150196" y="98679"/>
                  </a:lnTo>
                  <a:lnTo>
                    <a:pt x="149925" y="98231"/>
                  </a:lnTo>
                  <a:lnTo>
                    <a:pt x="149653" y="97783"/>
                  </a:lnTo>
                  <a:lnTo>
                    <a:pt x="149368" y="97335"/>
                  </a:lnTo>
                  <a:lnTo>
                    <a:pt x="149069" y="96900"/>
                  </a:lnTo>
                  <a:lnTo>
                    <a:pt x="148757" y="96465"/>
                  </a:lnTo>
                  <a:lnTo>
                    <a:pt x="148445" y="96031"/>
                  </a:lnTo>
                  <a:lnTo>
                    <a:pt x="148119" y="95610"/>
                  </a:lnTo>
                  <a:lnTo>
                    <a:pt x="147779" y="95189"/>
                  </a:lnTo>
                  <a:lnTo>
                    <a:pt x="147100" y="94361"/>
                  </a:lnTo>
                  <a:lnTo>
                    <a:pt x="146408" y="93560"/>
                  </a:lnTo>
                  <a:lnTo>
                    <a:pt x="145688" y="92772"/>
                  </a:lnTo>
                  <a:lnTo>
                    <a:pt x="144968" y="92012"/>
                  </a:lnTo>
                  <a:lnTo>
                    <a:pt x="144262" y="91278"/>
                  </a:lnTo>
                  <a:lnTo>
                    <a:pt x="143556" y="90572"/>
                  </a:lnTo>
                  <a:lnTo>
                    <a:pt x="142877" y="89893"/>
                  </a:lnTo>
                  <a:lnTo>
                    <a:pt x="142877" y="89893"/>
                  </a:lnTo>
                  <a:lnTo>
                    <a:pt x="142687" y="89730"/>
                  </a:lnTo>
                  <a:lnTo>
                    <a:pt x="142456" y="89540"/>
                  </a:lnTo>
                  <a:lnTo>
                    <a:pt x="141845" y="89065"/>
                  </a:lnTo>
                  <a:lnTo>
                    <a:pt x="141126" y="88522"/>
                  </a:lnTo>
                  <a:lnTo>
                    <a:pt x="140338" y="87924"/>
                  </a:lnTo>
                  <a:lnTo>
                    <a:pt x="139958" y="87626"/>
                  </a:lnTo>
                  <a:lnTo>
                    <a:pt x="139591" y="87327"/>
                  </a:lnTo>
                  <a:lnTo>
                    <a:pt x="139252" y="87028"/>
                  </a:lnTo>
                  <a:lnTo>
                    <a:pt x="138939" y="86743"/>
                  </a:lnTo>
                  <a:lnTo>
                    <a:pt x="138668" y="86471"/>
                  </a:lnTo>
                  <a:lnTo>
                    <a:pt x="138450" y="86227"/>
                  </a:lnTo>
                  <a:lnTo>
                    <a:pt x="138355" y="86105"/>
                  </a:lnTo>
                  <a:lnTo>
                    <a:pt x="138288" y="85996"/>
                  </a:lnTo>
                  <a:lnTo>
                    <a:pt x="138233" y="85887"/>
                  </a:lnTo>
                  <a:lnTo>
                    <a:pt x="138206" y="85792"/>
                  </a:lnTo>
                  <a:lnTo>
                    <a:pt x="138206" y="85792"/>
                  </a:lnTo>
                  <a:lnTo>
                    <a:pt x="138192" y="85738"/>
                  </a:lnTo>
                  <a:lnTo>
                    <a:pt x="138206" y="85657"/>
                  </a:lnTo>
                  <a:lnTo>
                    <a:pt x="138233" y="85575"/>
                  </a:lnTo>
                  <a:lnTo>
                    <a:pt x="138274" y="85480"/>
                  </a:lnTo>
                  <a:lnTo>
                    <a:pt x="138383" y="85263"/>
                  </a:lnTo>
                  <a:lnTo>
                    <a:pt x="138546" y="84991"/>
                  </a:lnTo>
                  <a:lnTo>
                    <a:pt x="138953" y="84285"/>
                  </a:lnTo>
                  <a:lnTo>
                    <a:pt x="139197" y="83864"/>
                  </a:lnTo>
                  <a:lnTo>
                    <a:pt x="139455" y="83375"/>
                  </a:lnTo>
                  <a:lnTo>
                    <a:pt x="139713" y="82846"/>
                  </a:lnTo>
                  <a:lnTo>
                    <a:pt x="139971" y="82248"/>
                  </a:lnTo>
                  <a:lnTo>
                    <a:pt x="140094" y="81936"/>
                  </a:lnTo>
                  <a:lnTo>
                    <a:pt x="140216" y="81597"/>
                  </a:lnTo>
                  <a:lnTo>
                    <a:pt x="140338" y="81257"/>
                  </a:lnTo>
                  <a:lnTo>
                    <a:pt x="140447" y="80890"/>
                  </a:lnTo>
                  <a:lnTo>
                    <a:pt x="140555" y="80510"/>
                  </a:lnTo>
                  <a:lnTo>
                    <a:pt x="140650" y="80130"/>
                  </a:lnTo>
                  <a:lnTo>
                    <a:pt x="140732" y="79723"/>
                  </a:lnTo>
                  <a:lnTo>
                    <a:pt x="140813" y="79288"/>
                  </a:lnTo>
                  <a:lnTo>
                    <a:pt x="140881" y="78854"/>
                  </a:lnTo>
                  <a:lnTo>
                    <a:pt x="140935" y="78392"/>
                  </a:lnTo>
                  <a:lnTo>
                    <a:pt x="140976" y="77930"/>
                  </a:lnTo>
                  <a:lnTo>
                    <a:pt x="141017" y="77441"/>
                  </a:lnTo>
                  <a:lnTo>
                    <a:pt x="141030" y="76939"/>
                  </a:lnTo>
                  <a:lnTo>
                    <a:pt x="141030" y="76409"/>
                  </a:lnTo>
                  <a:lnTo>
                    <a:pt x="141017" y="75880"/>
                  </a:lnTo>
                  <a:lnTo>
                    <a:pt x="140976" y="75323"/>
                  </a:lnTo>
                  <a:lnTo>
                    <a:pt x="140935" y="74753"/>
                  </a:lnTo>
                  <a:lnTo>
                    <a:pt x="140854" y="74169"/>
                  </a:lnTo>
                  <a:lnTo>
                    <a:pt x="140772" y="73558"/>
                  </a:lnTo>
                  <a:lnTo>
                    <a:pt x="140650" y="72933"/>
                  </a:lnTo>
                  <a:lnTo>
                    <a:pt x="140514" y="72295"/>
                  </a:lnTo>
                  <a:lnTo>
                    <a:pt x="140365" y="71630"/>
                  </a:lnTo>
                  <a:lnTo>
                    <a:pt x="140175" y="70964"/>
                  </a:lnTo>
                  <a:lnTo>
                    <a:pt x="139971" y="70258"/>
                  </a:lnTo>
                  <a:lnTo>
                    <a:pt x="139740" y="69552"/>
                  </a:lnTo>
                  <a:lnTo>
                    <a:pt x="139482" y="68819"/>
                  </a:lnTo>
                  <a:lnTo>
                    <a:pt x="139197" y="68072"/>
                  </a:lnTo>
                  <a:lnTo>
                    <a:pt x="138871" y="67298"/>
                  </a:lnTo>
                  <a:lnTo>
                    <a:pt x="138532" y="66510"/>
                  </a:lnTo>
                  <a:lnTo>
                    <a:pt x="138152" y="65709"/>
                  </a:lnTo>
                  <a:lnTo>
                    <a:pt x="137731" y="64881"/>
                  </a:lnTo>
                  <a:lnTo>
                    <a:pt x="137296" y="64025"/>
                  </a:lnTo>
                  <a:lnTo>
                    <a:pt x="136821" y="63170"/>
                  </a:lnTo>
                  <a:lnTo>
                    <a:pt x="136305" y="62274"/>
                  </a:lnTo>
                  <a:lnTo>
                    <a:pt x="135748" y="61378"/>
                  </a:lnTo>
                  <a:lnTo>
                    <a:pt x="135164" y="60454"/>
                  </a:lnTo>
                  <a:lnTo>
                    <a:pt x="134540" y="59504"/>
                  </a:lnTo>
                  <a:lnTo>
                    <a:pt x="133888" y="58540"/>
                  </a:lnTo>
                  <a:lnTo>
                    <a:pt x="133182" y="57548"/>
                  </a:lnTo>
                  <a:lnTo>
                    <a:pt x="132435" y="56543"/>
                  </a:lnTo>
                  <a:lnTo>
                    <a:pt x="131661" y="55511"/>
                  </a:lnTo>
                  <a:lnTo>
                    <a:pt x="130833" y="54466"/>
                  </a:lnTo>
                  <a:lnTo>
                    <a:pt x="129950" y="53393"/>
                  </a:lnTo>
                  <a:lnTo>
                    <a:pt x="129040" y="52293"/>
                  </a:lnTo>
                  <a:lnTo>
                    <a:pt x="129040" y="52293"/>
                  </a:lnTo>
                  <a:lnTo>
                    <a:pt x="128660" y="51832"/>
                  </a:lnTo>
                  <a:lnTo>
                    <a:pt x="128321" y="51343"/>
                  </a:lnTo>
                  <a:lnTo>
                    <a:pt x="127995" y="50854"/>
                  </a:lnTo>
                  <a:lnTo>
                    <a:pt x="127696" y="50338"/>
                  </a:lnTo>
                  <a:lnTo>
                    <a:pt x="127411" y="49808"/>
                  </a:lnTo>
                  <a:lnTo>
                    <a:pt x="127153" y="49265"/>
                  </a:lnTo>
                  <a:lnTo>
                    <a:pt x="126922" y="48722"/>
                  </a:lnTo>
                  <a:lnTo>
                    <a:pt x="126705" y="48152"/>
                  </a:lnTo>
                  <a:lnTo>
                    <a:pt x="126501" y="47581"/>
                  </a:lnTo>
                  <a:lnTo>
                    <a:pt x="126311" y="46997"/>
                  </a:lnTo>
                  <a:lnTo>
                    <a:pt x="126134" y="46414"/>
                  </a:lnTo>
                  <a:lnTo>
                    <a:pt x="125985" y="45816"/>
                  </a:lnTo>
                  <a:lnTo>
                    <a:pt x="125836" y="45205"/>
                  </a:lnTo>
                  <a:lnTo>
                    <a:pt x="125700" y="44594"/>
                  </a:lnTo>
                  <a:lnTo>
                    <a:pt x="125564" y="43983"/>
                  </a:lnTo>
                  <a:lnTo>
                    <a:pt x="125442" y="43372"/>
                  </a:lnTo>
                  <a:lnTo>
                    <a:pt x="125211" y="42123"/>
                  </a:lnTo>
                  <a:lnTo>
                    <a:pt x="124994" y="40873"/>
                  </a:lnTo>
                  <a:lnTo>
                    <a:pt x="124777" y="39638"/>
                  </a:lnTo>
                  <a:lnTo>
                    <a:pt x="124559" y="38402"/>
                  </a:lnTo>
                  <a:lnTo>
                    <a:pt x="124437" y="37805"/>
                  </a:lnTo>
                  <a:lnTo>
                    <a:pt x="124315" y="37193"/>
                  </a:lnTo>
                  <a:lnTo>
                    <a:pt x="124179" y="36596"/>
                  </a:lnTo>
                  <a:lnTo>
                    <a:pt x="124030" y="36012"/>
                  </a:lnTo>
                  <a:lnTo>
                    <a:pt x="123880" y="35428"/>
                  </a:lnTo>
                  <a:lnTo>
                    <a:pt x="123704" y="34858"/>
                  </a:lnTo>
                  <a:lnTo>
                    <a:pt x="123527" y="34301"/>
                  </a:lnTo>
                  <a:lnTo>
                    <a:pt x="123324" y="33744"/>
                  </a:lnTo>
                  <a:lnTo>
                    <a:pt x="123324" y="33744"/>
                  </a:lnTo>
                  <a:lnTo>
                    <a:pt x="122916" y="32685"/>
                  </a:lnTo>
                  <a:lnTo>
                    <a:pt x="122482" y="31653"/>
                  </a:lnTo>
                  <a:lnTo>
                    <a:pt x="122047" y="30662"/>
                  </a:lnTo>
                  <a:lnTo>
                    <a:pt x="121586" y="29711"/>
                  </a:lnTo>
                  <a:lnTo>
                    <a:pt x="121124" y="28802"/>
                  </a:lnTo>
                  <a:lnTo>
                    <a:pt x="120635" y="27919"/>
                  </a:lnTo>
                  <a:lnTo>
                    <a:pt x="120146" y="27077"/>
                  </a:lnTo>
                  <a:lnTo>
                    <a:pt x="119657" y="26276"/>
                  </a:lnTo>
                  <a:lnTo>
                    <a:pt x="119141" y="25502"/>
                  </a:lnTo>
                  <a:lnTo>
                    <a:pt x="118625" y="24769"/>
                  </a:lnTo>
                  <a:lnTo>
                    <a:pt x="118096" y="24063"/>
                  </a:lnTo>
                  <a:lnTo>
                    <a:pt x="117566" y="23397"/>
                  </a:lnTo>
                  <a:lnTo>
                    <a:pt x="117023" y="22759"/>
                  </a:lnTo>
                  <a:lnTo>
                    <a:pt x="116480" y="22148"/>
                  </a:lnTo>
                  <a:lnTo>
                    <a:pt x="115937" y="21564"/>
                  </a:lnTo>
                  <a:lnTo>
                    <a:pt x="115380" y="21021"/>
                  </a:lnTo>
                  <a:lnTo>
                    <a:pt x="114823" y="20491"/>
                  </a:lnTo>
                  <a:lnTo>
                    <a:pt x="114253" y="20003"/>
                  </a:lnTo>
                  <a:lnTo>
                    <a:pt x="113683" y="19541"/>
                  </a:lnTo>
                  <a:lnTo>
                    <a:pt x="113126" y="19093"/>
                  </a:lnTo>
                  <a:lnTo>
                    <a:pt x="112556" y="18685"/>
                  </a:lnTo>
                  <a:lnTo>
                    <a:pt x="111985" y="18292"/>
                  </a:lnTo>
                  <a:lnTo>
                    <a:pt x="111415" y="17925"/>
                  </a:lnTo>
                  <a:lnTo>
                    <a:pt x="110845" y="17585"/>
                  </a:lnTo>
                  <a:lnTo>
                    <a:pt x="110274" y="17273"/>
                  </a:lnTo>
                  <a:lnTo>
                    <a:pt x="109704" y="16974"/>
                  </a:lnTo>
                  <a:lnTo>
                    <a:pt x="109134" y="16703"/>
                  </a:lnTo>
                  <a:lnTo>
                    <a:pt x="108577" y="16445"/>
                  </a:lnTo>
                  <a:lnTo>
                    <a:pt x="108020" y="16214"/>
                  </a:lnTo>
                  <a:lnTo>
                    <a:pt x="107463" y="15997"/>
                  </a:lnTo>
                  <a:lnTo>
                    <a:pt x="106920" y="15807"/>
                  </a:lnTo>
                  <a:lnTo>
                    <a:pt x="106377" y="15617"/>
                  </a:lnTo>
                  <a:lnTo>
                    <a:pt x="105834" y="15467"/>
                  </a:lnTo>
                  <a:lnTo>
                    <a:pt x="105304" y="15318"/>
                  </a:lnTo>
                  <a:lnTo>
                    <a:pt x="104788" y="15182"/>
                  </a:lnTo>
                  <a:lnTo>
                    <a:pt x="104272" y="15073"/>
                  </a:lnTo>
                  <a:lnTo>
                    <a:pt x="103770" y="14965"/>
                  </a:lnTo>
                  <a:lnTo>
                    <a:pt x="103268" y="14883"/>
                  </a:lnTo>
                  <a:lnTo>
                    <a:pt x="102792" y="14802"/>
                  </a:lnTo>
                  <a:lnTo>
                    <a:pt x="102317" y="14747"/>
                  </a:lnTo>
                  <a:lnTo>
                    <a:pt x="101855" y="14693"/>
                  </a:lnTo>
                  <a:lnTo>
                    <a:pt x="101407" y="14652"/>
                  </a:lnTo>
                  <a:lnTo>
                    <a:pt x="100973" y="14612"/>
                  </a:lnTo>
                  <a:lnTo>
                    <a:pt x="100538" y="14598"/>
                  </a:lnTo>
                  <a:lnTo>
                    <a:pt x="99737" y="14571"/>
                  </a:lnTo>
                  <a:lnTo>
                    <a:pt x="99004" y="14571"/>
                  </a:lnTo>
                  <a:lnTo>
                    <a:pt x="98325" y="14598"/>
                  </a:lnTo>
                  <a:lnTo>
                    <a:pt x="97727" y="14639"/>
                  </a:lnTo>
                  <a:lnTo>
                    <a:pt x="97211" y="14693"/>
                  </a:lnTo>
                  <a:lnTo>
                    <a:pt x="96763" y="14747"/>
                  </a:lnTo>
                  <a:lnTo>
                    <a:pt x="96410" y="14802"/>
                  </a:lnTo>
                  <a:lnTo>
                    <a:pt x="96166" y="14843"/>
                  </a:lnTo>
                  <a:lnTo>
                    <a:pt x="95949" y="14897"/>
                  </a:lnTo>
                  <a:lnTo>
                    <a:pt x="95949" y="148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06;p46">
              <a:extLst>
                <a:ext uri="{FF2B5EF4-FFF2-40B4-BE49-F238E27FC236}">
                  <a16:creationId xmlns:a16="http://schemas.microsoft.com/office/drawing/2014/main" id="{430DEFB8-11E8-3DE3-85A1-4809F792604B}"/>
                </a:ext>
              </a:extLst>
            </p:cNvPr>
            <p:cNvSpPr/>
            <p:nvPr/>
          </p:nvSpPr>
          <p:spPr>
            <a:xfrm>
              <a:off x="1992450" y="3729250"/>
              <a:ext cx="3787500" cy="1747625"/>
            </a:xfrm>
            <a:custGeom>
              <a:avLst/>
              <a:gdLst/>
              <a:ahLst/>
              <a:cxnLst/>
              <a:rect l="l" t="t" r="r" b="b"/>
              <a:pathLst>
                <a:path w="151500" h="69905" extrusionOk="0">
                  <a:moveTo>
                    <a:pt x="125048" y="3056"/>
                  </a:moveTo>
                  <a:lnTo>
                    <a:pt x="125048" y="3056"/>
                  </a:lnTo>
                  <a:lnTo>
                    <a:pt x="124315" y="2676"/>
                  </a:lnTo>
                  <a:lnTo>
                    <a:pt x="123582" y="2323"/>
                  </a:lnTo>
                  <a:lnTo>
                    <a:pt x="122835" y="1997"/>
                  </a:lnTo>
                  <a:lnTo>
                    <a:pt x="122088" y="1698"/>
                  </a:lnTo>
                  <a:lnTo>
                    <a:pt x="121328" y="1426"/>
                  </a:lnTo>
                  <a:lnTo>
                    <a:pt x="120581" y="1168"/>
                  </a:lnTo>
                  <a:lnTo>
                    <a:pt x="119820" y="951"/>
                  </a:lnTo>
                  <a:lnTo>
                    <a:pt x="119046" y="748"/>
                  </a:lnTo>
                  <a:lnTo>
                    <a:pt x="118286" y="571"/>
                  </a:lnTo>
                  <a:lnTo>
                    <a:pt x="117512" y="408"/>
                  </a:lnTo>
                  <a:lnTo>
                    <a:pt x="116738" y="286"/>
                  </a:lnTo>
                  <a:lnTo>
                    <a:pt x="115964" y="177"/>
                  </a:lnTo>
                  <a:lnTo>
                    <a:pt x="115190" y="96"/>
                  </a:lnTo>
                  <a:lnTo>
                    <a:pt x="114416" y="41"/>
                  </a:lnTo>
                  <a:lnTo>
                    <a:pt x="113642" y="1"/>
                  </a:lnTo>
                  <a:lnTo>
                    <a:pt x="112868" y="1"/>
                  </a:lnTo>
                  <a:lnTo>
                    <a:pt x="112094" y="14"/>
                  </a:lnTo>
                  <a:lnTo>
                    <a:pt x="111320" y="41"/>
                  </a:lnTo>
                  <a:lnTo>
                    <a:pt x="110546" y="96"/>
                  </a:lnTo>
                  <a:lnTo>
                    <a:pt x="109785" y="177"/>
                  </a:lnTo>
                  <a:lnTo>
                    <a:pt x="109011" y="286"/>
                  </a:lnTo>
                  <a:lnTo>
                    <a:pt x="108251" y="408"/>
                  </a:lnTo>
                  <a:lnTo>
                    <a:pt x="107491" y="557"/>
                  </a:lnTo>
                  <a:lnTo>
                    <a:pt x="106730" y="734"/>
                  </a:lnTo>
                  <a:lnTo>
                    <a:pt x="105983" y="924"/>
                  </a:lnTo>
                  <a:lnTo>
                    <a:pt x="105237" y="1141"/>
                  </a:lnTo>
                  <a:lnTo>
                    <a:pt x="104490" y="1372"/>
                  </a:lnTo>
                  <a:lnTo>
                    <a:pt x="103756" y="1630"/>
                  </a:lnTo>
                  <a:lnTo>
                    <a:pt x="103023" y="1915"/>
                  </a:lnTo>
                  <a:lnTo>
                    <a:pt x="102303" y="2214"/>
                  </a:lnTo>
                  <a:lnTo>
                    <a:pt x="101584" y="2540"/>
                  </a:lnTo>
                  <a:lnTo>
                    <a:pt x="100878" y="2879"/>
                  </a:lnTo>
                  <a:lnTo>
                    <a:pt x="100878" y="2879"/>
                  </a:lnTo>
                  <a:lnTo>
                    <a:pt x="100144" y="3260"/>
                  </a:lnTo>
                  <a:lnTo>
                    <a:pt x="99398" y="3667"/>
                  </a:lnTo>
                  <a:lnTo>
                    <a:pt x="98637" y="4115"/>
                  </a:lnTo>
                  <a:lnTo>
                    <a:pt x="97877" y="4577"/>
                  </a:lnTo>
                  <a:lnTo>
                    <a:pt x="97089" y="5066"/>
                  </a:lnTo>
                  <a:lnTo>
                    <a:pt x="96288" y="5568"/>
                  </a:lnTo>
                  <a:lnTo>
                    <a:pt x="94659" y="6614"/>
                  </a:lnTo>
                  <a:lnTo>
                    <a:pt x="92975" y="7686"/>
                  </a:lnTo>
                  <a:lnTo>
                    <a:pt x="92119" y="8216"/>
                  </a:lnTo>
                  <a:lnTo>
                    <a:pt x="91250" y="8746"/>
                  </a:lnTo>
                  <a:lnTo>
                    <a:pt x="90368" y="9262"/>
                  </a:lnTo>
                  <a:lnTo>
                    <a:pt x="89485" y="9764"/>
                  </a:lnTo>
                  <a:lnTo>
                    <a:pt x="88589" y="10253"/>
                  </a:lnTo>
                  <a:lnTo>
                    <a:pt x="87693" y="10714"/>
                  </a:lnTo>
                  <a:lnTo>
                    <a:pt x="86783" y="11149"/>
                  </a:lnTo>
                  <a:lnTo>
                    <a:pt x="85873" y="11570"/>
                  </a:lnTo>
                  <a:lnTo>
                    <a:pt x="85411" y="11760"/>
                  </a:lnTo>
                  <a:lnTo>
                    <a:pt x="84950" y="11937"/>
                  </a:lnTo>
                  <a:lnTo>
                    <a:pt x="84474" y="12113"/>
                  </a:lnTo>
                  <a:lnTo>
                    <a:pt x="84013" y="12276"/>
                  </a:lnTo>
                  <a:lnTo>
                    <a:pt x="83551" y="12425"/>
                  </a:lnTo>
                  <a:lnTo>
                    <a:pt x="83076" y="12575"/>
                  </a:lnTo>
                  <a:lnTo>
                    <a:pt x="82601" y="12711"/>
                  </a:lnTo>
                  <a:lnTo>
                    <a:pt x="82139" y="12833"/>
                  </a:lnTo>
                  <a:lnTo>
                    <a:pt x="81664" y="12941"/>
                  </a:lnTo>
                  <a:lnTo>
                    <a:pt x="81188" y="13036"/>
                  </a:lnTo>
                  <a:lnTo>
                    <a:pt x="80713" y="13118"/>
                  </a:lnTo>
                  <a:lnTo>
                    <a:pt x="80238" y="13186"/>
                  </a:lnTo>
                  <a:lnTo>
                    <a:pt x="79763" y="13240"/>
                  </a:lnTo>
                  <a:lnTo>
                    <a:pt x="79287" y="13281"/>
                  </a:lnTo>
                  <a:lnTo>
                    <a:pt x="78798" y="13294"/>
                  </a:lnTo>
                  <a:lnTo>
                    <a:pt x="78323" y="13308"/>
                  </a:lnTo>
                  <a:lnTo>
                    <a:pt x="77848" y="13308"/>
                  </a:lnTo>
                  <a:lnTo>
                    <a:pt x="77359" y="13281"/>
                  </a:lnTo>
                  <a:lnTo>
                    <a:pt x="76884" y="13240"/>
                  </a:lnTo>
                  <a:lnTo>
                    <a:pt x="76395" y="13172"/>
                  </a:lnTo>
                  <a:lnTo>
                    <a:pt x="75920" y="13104"/>
                  </a:lnTo>
                  <a:lnTo>
                    <a:pt x="75431" y="13009"/>
                  </a:lnTo>
                  <a:lnTo>
                    <a:pt x="74942" y="12887"/>
                  </a:lnTo>
                  <a:lnTo>
                    <a:pt x="74467" y="12765"/>
                  </a:lnTo>
                  <a:lnTo>
                    <a:pt x="73978" y="12602"/>
                  </a:lnTo>
                  <a:lnTo>
                    <a:pt x="73489" y="12425"/>
                  </a:lnTo>
                  <a:lnTo>
                    <a:pt x="73014" y="12235"/>
                  </a:lnTo>
                  <a:lnTo>
                    <a:pt x="72525" y="12018"/>
                  </a:lnTo>
                  <a:lnTo>
                    <a:pt x="64608" y="7130"/>
                  </a:lnTo>
                  <a:lnTo>
                    <a:pt x="64608" y="7130"/>
                  </a:lnTo>
                  <a:lnTo>
                    <a:pt x="64405" y="6831"/>
                  </a:lnTo>
                  <a:lnTo>
                    <a:pt x="64174" y="6559"/>
                  </a:lnTo>
                  <a:lnTo>
                    <a:pt x="63943" y="6288"/>
                  </a:lnTo>
                  <a:lnTo>
                    <a:pt x="63685" y="6043"/>
                  </a:lnTo>
                  <a:lnTo>
                    <a:pt x="63414" y="5812"/>
                  </a:lnTo>
                  <a:lnTo>
                    <a:pt x="63115" y="5582"/>
                  </a:lnTo>
                  <a:lnTo>
                    <a:pt x="62816" y="5378"/>
                  </a:lnTo>
                  <a:lnTo>
                    <a:pt x="62504" y="5188"/>
                  </a:lnTo>
                  <a:lnTo>
                    <a:pt x="62178" y="4998"/>
                  </a:lnTo>
                  <a:lnTo>
                    <a:pt x="61852" y="4835"/>
                  </a:lnTo>
                  <a:lnTo>
                    <a:pt x="61499" y="4672"/>
                  </a:lnTo>
                  <a:lnTo>
                    <a:pt x="61146" y="4522"/>
                  </a:lnTo>
                  <a:lnTo>
                    <a:pt x="60793" y="4387"/>
                  </a:lnTo>
                  <a:lnTo>
                    <a:pt x="60426" y="4251"/>
                  </a:lnTo>
                  <a:lnTo>
                    <a:pt x="60046" y="4129"/>
                  </a:lnTo>
                  <a:lnTo>
                    <a:pt x="59679" y="4020"/>
                  </a:lnTo>
                  <a:lnTo>
                    <a:pt x="58905" y="3816"/>
                  </a:lnTo>
                  <a:lnTo>
                    <a:pt x="58145" y="3640"/>
                  </a:lnTo>
                  <a:lnTo>
                    <a:pt x="57385" y="3477"/>
                  </a:lnTo>
                  <a:lnTo>
                    <a:pt x="56638" y="3341"/>
                  </a:lnTo>
                  <a:lnTo>
                    <a:pt x="55198" y="3083"/>
                  </a:lnTo>
                  <a:lnTo>
                    <a:pt x="54533" y="2961"/>
                  </a:lnTo>
                  <a:lnTo>
                    <a:pt x="53908" y="2852"/>
                  </a:lnTo>
                  <a:lnTo>
                    <a:pt x="53908" y="2852"/>
                  </a:lnTo>
                  <a:lnTo>
                    <a:pt x="53148" y="2594"/>
                  </a:lnTo>
                  <a:lnTo>
                    <a:pt x="52387" y="2377"/>
                  </a:lnTo>
                  <a:lnTo>
                    <a:pt x="51627" y="2187"/>
                  </a:lnTo>
                  <a:lnTo>
                    <a:pt x="50867" y="2024"/>
                  </a:lnTo>
                  <a:lnTo>
                    <a:pt x="50120" y="1888"/>
                  </a:lnTo>
                  <a:lnTo>
                    <a:pt x="49373" y="1780"/>
                  </a:lnTo>
                  <a:lnTo>
                    <a:pt x="48626" y="1698"/>
                  </a:lnTo>
                  <a:lnTo>
                    <a:pt x="47893" y="1644"/>
                  </a:lnTo>
                  <a:lnTo>
                    <a:pt x="47160" y="1630"/>
                  </a:lnTo>
                  <a:lnTo>
                    <a:pt x="46440" y="1630"/>
                  </a:lnTo>
                  <a:lnTo>
                    <a:pt x="45707" y="1657"/>
                  </a:lnTo>
                  <a:lnTo>
                    <a:pt x="44987" y="1712"/>
                  </a:lnTo>
                  <a:lnTo>
                    <a:pt x="44281" y="1793"/>
                  </a:lnTo>
                  <a:lnTo>
                    <a:pt x="43575" y="1902"/>
                  </a:lnTo>
                  <a:lnTo>
                    <a:pt x="42869" y="2024"/>
                  </a:lnTo>
                  <a:lnTo>
                    <a:pt x="42163" y="2187"/>
                  </a:lnTo>
                  <a:lnTo>
                    <a:pt x="41470" y="2363"/>
                  </a:lnTo>
                  <a:lnTo>
                    <a:pt x="40778" y="2554"/>
                  </a:lnTo>
                  <a:lnTo>
                    <a:pt x="40099" y="2784"/>
                  </a:lnTo>
                  <a:lnTo>
                    <a:pt x="39406" y="3029"/>
                  </a:lnTo>
                  <a:lnTo>
                    <a:pt x="38741" y="3287"/>
                  </a:lnTo>
                  <a:lnTo>
                    <a:pt x="38062" y="3572"/>
                  </a:lnTo>
                  <a:lnTo>
                    <a:pt x="37396" y="3884"/>
                  </a:lnTo>
                  <a:lnTo>
                    <a:pt x="36731" y="4210"/>
                  </a:lnTo>
                  <a:lnTo>
                    <a:pt x="36079" y="4563"/>
                  </a:lnTo>
                  <a:lnTo>
                    <a:pt x="35427" y="4930"/>
                  </a:lnTo>
                  <a:lnTo>
                    <a:pt x="34789" y="5324"/>
                  </a:lnTo>
                  <a:lnTo>
                    <a:pt x="34137" y="5717"/>
                  </a:lnTo>
                  <a:lnTo>
                    <a:pt x="33499" y="6152"/>
                  </a:lnTo>
                  <a:lnTo>
                    <a:pt x="32875" y="6586"/>
                  </a:lnTo>
                  <a:lnTo>
                    <a:pt x="32250" y="7048"/>
                  </a:lnTo>
                  <a:lnTo>
                    <a:pt x="31625" y="7523"/>
                  </a:lnTo>
                  <a:lnTo>
                    <a:pt x="31014" y="8012"/>
                  </a:lnTo>
                  <a:lnTo>
                    <a:pt x="30403" y="8528"/>
                  </a:lnTo>
                  <a:lnTo>
                    <a:pt x="29792" y="9044"/>
                  </a:lnTo>
                  <a:lnTo>
                    <a:pt x="29195" y="9587"/>
                  </a:lnTo>
                  <a:lnTo>
                    <a:pt x="28597" y="10131"/>
                  </a:lnTo>
                  <a:lnTo>
                    <a:pt x="28013" y="10701"/>
                  </a:lnTo>
                  <a:lnTo>
                    <a:pt x="27429" y="11285"/>
                  </a:lnTo>
                  <a:lnTo>
                    <a:pt x="26846" y="11882"/>
                  </a:lnTo>
                  <a:lnTo>
                    <a:pt x="26275" y="12480"/>
                  </a:lnTo>
                  <a:lnTo>
                    <a:pt x="25705" y="13104"/>
                  </a:lnTo>
                  <a:lnTo>
                    <a:pt x="25148" y="13729"/>
                  </a:lnTo>
                  <a:lnTo>
                    <a:pt x="24591" y="14381"/>
                  </a:lnTo>
                  <a:lnTo>
                    <a:pt x="24035" y="15033"/>
                  </a:lnTo>
                  <a:lnTo>
                    <a:pt x="23492" y="15698"/>
                  </a:lnTo>
                  <a:lnTo>
                    <a:pt x="22948" y="16363"/>
                  </a:lnTo>
                  <a:lnTo>
                    <a:pt x="22419" y="17056"/>
                  </a:lnTo>
                  <a:lnTo>
                    <a:pt x="21889" y="17748"/>
                  </a:lnTo>
                  <a:lnTo>
                    <a:pt x="21360" y="18441"/>
                  </a:lnTo>
                  <a:lnTo>
                    <a:pt x="20844" y="19161"/>
                  </a:lnTo>
                  <a:lnTo>
                    <a:pt x="20328" y="19880"/>
                  </a:lnTo>
                  <a:lnTo>
                    <a:pt x="19825" y="20600"/>
                  </a:lnTo>
                  <a:lnTo>
                    <a:pt x="19323" y="21333"/>
                  </a:lnTo>
                  <a:lnTo>
                    <a:pt x="18834" y="22066"/>
                  </a:lnTo>
                  <a:lnTo>
                    <a:pt x="18345" y="22813"/>
                  </a:lnTo>
                  <a:lnTo>
                    <a:pt x="17381" y="24321"/>
                  </a:lnTo>
                  <a:lnTo>
                    <a:pt x="16444" y="25841"/>
                  </a:lnTo>
                  <a:lnTo>
                    <a:pt x="15521" y="27389"/>
                  </a:lnTo>
                  <a:lnTo>
                    <a:pt x="14638" y="28937"/>
                  </a:lnTo>
                  <a:lnTo>
                    <a:pt x="13769" y="30499"/>
                  </a:lnTo>
                  <a:lnTo>
                    <a:pt x="12927" y="32061"/>
                  </a:lnTo>
                  <a:lnTo>
                    <a:pt x="12113" y="33636"/>
                  </a:lnTo>
                  <a:lnTo>
                    <a:pt x="11311" y="35197"/>
                  </a:lnTo>
                  <a:lnTo>
                    <a:pt x="10551" y="36759"/>
                  </a:lnTo>
                  <a:lnTo>
                    <a:pt x="9804" y="38307"/>
                  </a:lnTo>
                  <a:lnTo>
                    <a:pt x="9084" y="39841"/>
                  </a:lnTo>
                  <a:lnTo>
                    <a:pt x="8392" y="41362"/>
                  </a:lnTo>
                  <a:lnTo>
                    <a:pt x="7727" y="42869"/>
                  </a:lnTo>
                  <a:lnTo>
                    <a:pt x="7088" y="44336"/>
                  </a:lnTo>
                  <a:lnTo>
                    <a:pt x="6477" y="45789"/>
                  </a:lnTo>
                  <a:lnTo>
                    <a:pt x="5893" y="47201"/>
                  </a:lnTo>
                  <a:lnTo>
                    <a:pt x="5323" y="48586"/>
                  </a:lnTo>
                  <a:lnTo>
                    <a:pt x="4793" y="49930"/>
                  </a:lnTo>
                  <a:lnTo>
                    <a:pt x="4291" y="51234"/>
                  </a:lnTo>
                  <a:lnTo>
                    <a:pt x="3802" y="52497"/>
                  </a:lnTo>
                  <a:lnTo>
                    <a:pt x="2933" y="54860"/>
                  </a:lnTo>
                  <a:lnTo>
                    <a:pt x="2159" y="57005"/>
                  </a:lnTo>
                  <a:lnTo>
                    <a:pt x="1507" y="58906"/>
                  </a:lnTo>
                  <a:lnTo>
                    <a:pt x="978" y="60508"/>
                  </a:lnTo>
                  <a:lnTo>
                    <a:pt x="557" y="61812"/>
                  </a:lnTo>
                  <a:lnTo>
                    <a:pt x="245" y="62790"/>
                  </a:lnTo>
                  <a:lnTo>
                    <a:pt x="0" y="63591"/>
                  </a:lnTo>
                  <a:lnTo>
                    <a:pt x="41185" y="69905"/>
                  </a:lnTo>
                  <a:lnTo>
                    <a:pt x="121830" y="68574"/>
                  </a:lnTo>
                  <a:lnTo>
                    <a:pt x="121830" y="68574"/>
                  </a:lnTo>
                  <a:lnTo>
                    <a:pt x="124423" y="68031"/>
                  </a:lnTo>
                  <a:lnTo>
                    <a:pt x="127166" y="67447"/>
                  </a:lnTo>
                  <a:lnTo>
                    <a:pt x="130453" y="66782"/>
                  </a:lnTo>
                  <a:lnTo>
                    <a:pt x="133956" y="66076"/>
                  </a:lnTo>
                  <a:lnTo>
                    <a:pt x="135694" y="65736"/>
                  </a:lnTo>
                  <a:lnTo>
                    <a:pt x="137351" y="65424"/>
                  </a:lnTo>
                  <a:lnTo>
                    <a:pt x="138912" y="65125"/>
                  </a:lnTo>
                  <a:lnTo>
                    <a:pt x="140338" y="64881"/>
                  </a:lnTo>
                  <a:lnTo>
                    <a:pt x="141560" y="64691"/>
                  </a:lnTo>
                  <a:lnTo>
                    <a:pt x="142565" y="64541"/>
                  </a:lnTo>
                  <a:lnTo>
                    <a:pt x="142565" y="64541"/>
                  </a:lnTo>
                  <a:lnTo>
                    <a:pt x="144710" y="64283"/>
                  </a:lnTo>
                  <a:lnTo>
                    <a:pt x="147032" y="64025"/>
                  </a:lnTo>
                  <a:lnTo>
                    <a:pt x="149354" y="63740"/>
                  </a:lnTo>
                  <a:lnTo>
                    <a:pt x="150454" y="63591"/>
                  </a:lnTo>
                  <a:lnTo>
                    <a:pt x="151500" y="63441"/>
                  </a:lnTo>
                  <a:lnTo>
                    <a:pt x="151500" y="63441"/>
                  </a:lnTo>
                  <a:lnTo>
                    <a:pt x="151201" y="62056"/>
                  </a:lnTo>
                  <a:lnTo>
                    <a:pt x="150712" y="59802"/>
                  </a:lnTo>
                  <a:lnTo>
                    <a:pt x="150386" y="58390"/>
                  </a:lnTo>
                  <a:lnTo>
                    <a:pt x="150033" y="56801"/>
                  </a:lnTo>
                  <a:lnTo>
                    <a:pt x="149612" y="55050"/>
                  </a:lnTo>
                  <a:lnTo>
                    <a:pt x="149151" y="53162"/>
                  </a:lnTo>
                  <a:lnTo>
                    <a:pt x="148648" y="51139"/>
                  </a:lnTo>
                  <a:lnTo>
                    <a:pt x="148105" y="49007"/>
                  </a:lnTo>
                  <a:lnTo>
                    <a:pt x="147508" y="46767"/>
                  </a:lnTo>
                  <a:lnTo>
                    <a:pt x="146856" y="44445"/>
                  </a:lnTo>
                  <a:lnTo>
                    <a:pt x="146177" y="42055"/>
                  </a:lnTo>
                  <a:lnTo>
                    <a:pt x="145444" y="39610"/>
                  </a:lnTo>
                  <a:lnTo>
                    <a:pt x="145050" y="38375"/>
                  </a:lnTo>
                  <a:lnTo>
                    <a:pt x="144656" y="37125"/>
                  </a:lnTo>
                  <a:lnTo>
                    <a:pt x="144262" y="35876"/>
                  </a:lnTo>
                  <a:lnTo>
                    <a:pt x="143841" y="34613"/>
                  </a:lnTo>
                  <a:lnTo>
                    <a:pt x="143420" y="33364"/>
                  </a:lnTo>
                  <a:lnTo>
                    <a:pt x="142972" y="32101"/>
                  </a:lnTo>
                  <a:lnTo>
                    <a:pt x="142524" y="30838"/>
                  </a:lnTo>
                  <a:lnTo>
                    <a:pt x="142076" y="29576"/>
                  </a:lnTo>
                  <a:lnTo>
                    <a:pt x="141601" y="28326"/>
                  </a:lnTo>
                  <a:lnTo>
                    <a:pt x="141126" y="27091"/>
                  </a:lnTo>
                  <a:lnTo>
                    <a:pt x="140623" y="25841"/>
                  </a:lnTo>
                  <a:lnTo>
                    <a:pt x="140134" y="24619"/>
                  </a:lnTo>
                  <a:lnTo>
                    <a:pt x="139618" y="23411"/>
                  </a:lnTo>
                  <a:lnTo>
                    <a:pt x="139089" y="22202"/>
                  </a:lnTo>
                  <a:lnTo>
                    <a:pt x="138559" y="21021"/>
                  </a:lnTo>
                  <a:lnTo>
                    <a:pt x="138016" y="19853"/>
                  </a:lnTo>
                  <a:lnTo>
                    <a:pt x="137459" y="18699"/>
                  </a:lnTo>
                  <a:lnTo>
                    <a:pt x="136902" y="17572"/>
                  </a:lnTo>
                  <a:lnTo>
                    <a:pt x="136332" y="16472"/>
                  </a:lnTo>
                  <a:lnTo>
                    <a:pt x="135748" y="15399"/>
                  </a:lnTo>
                  <a:lnTo>
                    <a:pt x="135151" y="14340"/>
                  </a:lnTo>
                  <a:lnTo>
                    <a:pt x="134540" y="13322"/>
                  </a:lnTo>
                  <a:lnTo>
                    <a:pt x="133929" y="12330"/>
                  </a:lnTo>
                  <a:lnTo>
                    <a:pt x="133304" y="11366"/>
                  </a:lnTo>
                  <a:lnTo>
                    <a:pt x="132666" y="10443"/>
                  </a:lnTo>
                  <a:lnTo>
                    <a:pt x="132028" y="9560"/>
                  </a:lnTo>
                  <a:lnTo>
                    <a:pt x="131376" y="8705"/>
                  </a:lnTo>
                  <a:lnTo>
                    <a:pt x="131050" y="8297"/>
                  </a:lnTo>
                  <a:lnTo>
                    <a:pt x="130711" y="7890"/>
                  </a:lnTo>
                  <a:lnTo>
                    <a:pt x="130371" y="7496"/>
                  </a:lnTo>
                  <a:lnTo>
                    <a:pt x="130032" y="7116"/>
                  </a:lnTo>
                  <a:lnTo>
                    <a:pt x="129692" y="6749"/>
                  </a:lnTo>
                  <a:lnTo>
                    <a:pt x="129353" y="6396"/>
                  </a:lnTo>
                  <a:lnTo>
                    <a:pt x="129013" y="6043"/>
                  </a:lnTo>
                  <a:lnTo>
                    <a:pt x="128660" y="5717"/>
                  </a:lnTo>
                  <a:lnTo>
                    <a:pt x="128307" y="5392"/>
                  </a:lnTo>
                  <a:lnTo>
                    <a:pt x="127954" y="5079"/>
                  </a:lnTo>
                  <a:lnTo>
                    <a:pt x="127601" y="4780"/>
                  </a:lnTo>
                  <a:lnTo>
                    <a:pt x="127248" y="4495"/>
                  </a:lnTo>
                  <a:lnTo>
                    <a:pt x="126881" y="4224"/>
                  </a:lnTo>
                  <a:lnTo>
                    <a:pt x="126528" y="3966"/>
                  </a:lnTo>
                  <a:lnTo>
                    <a:pt x="126162" y="3721"/>
                  </a:lnTo>
                  <a:lnTo>
                    <a:pt x="125795" y="3477"/>
                  </a:lnTo>
                  <a:lnTo>
                    <a:pt x="125428" y="3260"/>
                  </a:lnTo>
                  <a:lnTo>
                    <a:pt x="125048" y="3056"/>
                  </a:lnTo>
                  <a:lnTo>
                    <a:pt x="125048" y="30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07;p46">
              <a:extLst>
                <a:ext uri="{FF2B5EF4-FFF2-40B4-BE49-F238E27FC236}">
                  <a16:creationId xmlns:a16="http://schemas.microsoft.com/office/drawing/2014/main" id="{7208476A-7D57-C9FC-01CD-EB720F8D48D8}"/>
                </a:ext>
              </a:extLst>
            </p:cNvPr>
            <p:cNvSpPr/>
            <p:nvPr/>
          </p:nvSpPr>
          <p:spPr>
            <a:xfrm>
              <a:off x="2953825" y="2324525"/>
              <a:ext cx="1871875" cy="2248000"/>
            </a:xfrm>
            <a:custGeom>
              <a:avLst/>
              <a:gdLst/>
              <a:ahLst/>
              <a:cxnLst/>
              <a:rect l="l" t="t" r="r" b="b"/>
              <a:pathLst>
                <a:path w="74875" h="89920" extrusionOk="0">
                  <a:moveTo>
                    <a:pt x="10565" y="30621"/>
                  </a:moveTo>
                  <a:lnTo>
                    <a:pt x="10565" y="30621"/>
                  </a:lnTo>
                  <a:lnTo>
                    <a:pt x="10497" y="30607"/>
                  </a:lnTo>
                  <a:lnTo>
                    <a:pt x="10321" y="30593"/>
                  </a:lnTo>
                  <a:lnTo>
                    <a:pt x="10063" y="30553"/>
                  </a:lnTo>
                  <a:lnTo>
                    <a:pt x="9737" y="30471"/>
                  </a:lnTo>
                  <a:lnTo>
                    <a:pt x="9560" y="30417"/>
                  </a:lnTo>
                  <a:lnTo>
                    <a:pt x="9370" y="30349"/>
                  </a:lnTo>
                  <a:lnTo>
                    <a:pt x="9180" y="30268"/>
                  </a:lnTo>
                  <a:lnTo>
                    <a:pt x="8976" y="30159"/>
                  </a:lnTo>
                  <a:lnTo>
                    <a:pt x="8786" y="30037"/>
                  </a:lnTo>
                  <a:lnTo>
                    <a:pt x="8596" y="29901"/>
                  </a:lnTo>
                  <a:lnTo>
                    <a:pt x="8406" y="29738"/>
                  </a:lnTo>
                  <a:lnTo>
                    <a:pt x="8229" y="29561"/>
                  </a:lnTo>
                  <a:lnTo>
                    <a:pt x="8229" y="29561"/>
                  </a:lnTo>
                  <a:lnTo>
                    <a:pt x="7958" y="29276"/>
                  </a:lnTo>
                  <a:lnTo>
                    <a:pt x="7686" y="29005"/>
                  </a:lnTo>
                  <a:lnTo>
                    <a:pt x="7415" y="28760"/>
                  </a:lnTo>
                  <a:lnTo>
                    <a:pt x="7129" y="28543"/>
                  </a:lnTo>
                  <a:lnTo>
                    <a:pt x="6858" y="28326"/>
                  </a:lnTo>
                  <a:lnTo>
                    <a:pt x="6559" y="28149"/>
                  </a:lnTo>
                  <a:lnTo>
                    <a:pt x="6274" y="27986"/>
                  </a:lnTo>
                  <a:lnTo>
                    <a:pt x="5989" y="27837"/>
                  </a:lnTo>
                  <a:lnTo>
                    <a:pt x="5690" y="27715"/>
                  </a:lnTo>
                  <a:lnTo>
                    <a:pt x="5405" y="27606"/>
                  </a:lnTo>
                  <a:lnTo>
                    <a:pt x="5106" y="27525"/>
                  </a:lnTo>
                  <a:lnTo>
                    <a:pt x="4821" y="27457"/>
                  </a:lnTo>
                  <a:lnTo>
                    <a:pt x="4536" y="27416"/>
                  </a:lnTo>
                  <a:lnTo>
                    <a:pt x="4251" y="27402"/>
                  </a:lnTo>
                  <a:lnTo>
                    <a:pt x="3966" y="27402"/>
                  </a:lnTo>
                  <a:lnTo>
                    <a:pt x="3680" y="27430"/>
                  </a:lnTo>
                  <a:lnTo>
                    <a:pt x="3409" y="27470"/>
                  </a:lnTo>
                  <a:lnTo>
                    <a:pt x="3151" y="27538"/>
                  </a:lnTo>
                  <a:lnTo>
                    <a:pt x="2879" y="27633"/>
                  </a:lnTo>
                  <a:lnTo>
                    <a:pt x="2635" y="27742"/>
                  </a:lnTo>
                  <a:lnTo>
                    <a:pt x="2390" y="27878"/>
                  </a:lnTo>
                  <a:lnTo>
                    <a:pt x="2146" y="28027"/>
                  </a:lnTo>
                  <a:lnTo>
                    <a:pt x="1915" y="28217"/>
                  </a:lnTo>
                  <a:lnTo>
                    <a:pt x="1698" y="28421"/>
                  </a:lnTo>
                  <a:lnTo>
                    <a:pt x="1494" y="28638"/>
                  </a:lnTo>
                  <a:lnTo>
                    <a:pt x="1304" y="28896"/>
                  </a:lnTo>
                  <a:lnTo>
                    <a:pt x="1114" y="29168"/>
                  </a:lnTo>
                  <a:lnTo>
                    <a:pt x="951" y="29453"/>
                  </a:lnTo>
                  <a:lnTo>
                    <a:pt x="788" y="29779"/>
                  </a:lnTo>
                  <a:lnTo>
                    <a:pt x="639" y="30118"/>
                  </a:lnTo>
                  <a:lnTo>
                    <a:pt x="517" y="30485"/>
                  </a:lnTo>
                  <a:lnTo>
                    <a:pt x="408" y="30879"/>
                  </a:lnTo>
                  <a:lnTo>
                    <a:pt x="408" y="30879"/>
                  </a:lnTo>
                  <a:lnTo>
                    <a:pt x="313" y="31245"/>
                  </a:lnTo>
                  <a:lnTo>
                    <a:pt x="245" y="31612"/>
                  </a:lnTo>
                  <a:lnTo>
                    <a:pt x="177" y="31992"/>
                  </a:lnTo>
                  <a:lnTo>
                    <a:pt x="123" y="32359"/>
                  </a:lnTo>
                  <a:lnTo>
                    <a:pt x="68" y="32739"/>
                  </a:lnTo>
                  <a:lnTo>
                    <a:pt x="41" y="33106"/>
                  </a:lnTo>
                  <a:lnTo>
                    <a:pt x="14" y="33486"/>
                  </a:lnTo>
                  <a:lnTo>
                    <a:pt x="1" y="33866"/>
                  </a:lnTo>
                  <a:lnTo>
                    <a:pt x="1" y="34246"/>
                  </a:lnTo>
                  <a:lnTo>
                    <a:pt x="1" y="34626"/>
                  </a:lnTo>
                  <a:lnTo>
                    <a:pt x="14" y="35007"/>
                  </a:lnTo>
                  <a:lnTo>
                    <a:pt x="41" y="35387"/>
                  </a:lnTo>
                  <a:lnTo>
                    <a:pt x="82" y="35753"/>
                  </a:lnTo>
                  <a:lnTo>
                    <a:pt x="136" y="36134"/>
                  </a:lnTo>
                  <a:lnTo>
                    <a:pt x="191" y="36514"/>
                  </a:lnTo>
                  <a:lnTo>
                    <a:pt x="259" y="36880"/>
                  </a:lnTo>
                  <a:lnTo>
                    <a:pt x="326" y="37261"/>
                  </a:lnTo>
                  <a:lnTo>
                    <a:pt x="421" y="37627"/>
                  </a:lnTo>
                  <a:lnTo>
                    <a:pt x="517" y="38008"/>
                  </a:lnTo>
                  <a:lnTo>
                    <a:pt x="625" y="38374"/>
                  </a:lnTo>
                  <a:lnTo>
                    <a:pt x="734" y="38741"/>
                  </a:lnTo>
                  <a:lnTo>
                    <a:pt x="856" y="39094"/>
                  </a:lnTo>
                  <a:lnTo>
                    <a:pt x="992" y="39460"/>
                  </a:lnTo>
                  <a:lnTo>
                    <a:pt x="1141" y="39814"/>
                  </a:lnTo>
                  <a:lnTo>
                    <a:pt x="1291" y="40167"/>
                  </a:lnTo>
                  <a:lnTo>
                    <a:pt x="1453" y="40520"/>
                  </a:lnTo>
                  <a:lnTo>
                    <a:pt x="1630" y="40859"/>
                  </a:lnTo>
                  <a:lnTo>
                    <a:pt x="1807" y="41199"/>
                  </a:lnTo>
                  <a:lnTo>
                    <a:pt x="1997" y="41538"/>
                  </a:lnTo>
                  <a:lnTo>
                    <a:pt x="2200" y="41864"/>
                  </a:lnTo>
                  <a:lnTo>
                    <a:pt x="2404" y="42190"/>
                  </a:lnTo>
                  <a:lnTo>
                    <a:pt x="2621" y="42516"/>
                  </a:lnTo>
                  <a:lnTo>
                    <a:pt x="2621" y="42516"/>
                  </a:lnTo>
                  <a:lnTo>
                    <a:pt x="2893" y="42882"/>
                  </a:lnTo>
                  <a:lnTo>
                    <a:pt x="3164" y="43249"/>
                  </a:lnTo>
                  <a:lnTo>
                    <a:pt x="3463" y="43602"/>
                  </a:lnTo>
                  <a:lnTo>
                    <a:pt x="3762" y="43928"/>
                  </a:lnTo>
                  <a:lnTo>
                    <a:pt x="4061" y="44254"/>
                  </a:lnTo>
                  <a:lnTo>
                    <a:pt x="4373" y="44553"/>
                  </a:lnTo>
                  <a:lnTo>
                    <a:pt x="4699" y="44851"/>
                  </a:lnTo>
                  <a:lnTo>
                    <a:pt x="5025" y="45123"/>
                  </a:lnTo>
                  <a:lnTo>
                    <a:pt x="5351" y="45367"/>
                  </a:lnTo>
                  <a:lnTo>
                    <a:pt x="5690" y="45598"/>
                  </a:lnTo>
                  <a:lnTo>
                    <a:pt x="6030" y="45802"/>
                  </a:lnTo>
                  <a:lnTo>
                    <a:pt x="6355" y="45992"/>
                  </a:lnTo>
                  <a:lnTo>
                    <a:pt x="6695" y="46155"/>
                  </a:lnTo>
                  <a:lnTo>
                    <a:pt x="7034" y="46291"/>
                  </a:lnTo>
                  <a:lnTo>
                    <a:pt x="7374" y="46413"/>
                  </a:lnTo>
                  <a:lnTo>
                    <a:pt x="7713" y="46494"/>
                  </a:lnTo>
                  <a:lnTo>
                    <a:pt x="8039" y="46549"/>
                  </a:lnTo>
                  <a:lnTo>
                    <a:pt x="8365" y="46589"/>
                  </a:lnTo>
                  <a:lnTo>
                    <a:pt x="8691" y="46576"/>
                  </a:lnTo>
                  <a:lnTo>
                    <a:pt x="8854" y="46562"/>
                  </a:lnTo>
                  <a:lnTo>
                    <a:pt x="9017" y="46549"/>
                  </a:lnTo>
                  <a:lnTo>
                    <a:pt x="9166" y="46521"/>
                  </a:lnTo>
                  <a:lnTo>
                    <a:pt x="9329" y="46481"/>
                  </a:lnTo>
                  <a:lnTo>
                    <a:pt x="9479" y="46440"/>
                  </a:lnTo>
                  <a:lnTo>
                    <a:pt x="9628" y="46386"/>
                  </a:lnTo>
                  <a:lnTo>
                    <a:pt x="9777" y="46318"/>
                  </a:lnTo>
                  <a:lnTo>
                    <a:pt x="9927" y="46250"/>
                  </a:lnTo>
                  <a:lnTo>
                    <a:pt x="10063" y="46168"/>
                  </a:lnTo>
                  <a:lnTo>
                    <a:pt x="10198" y="46073"/>
                  </a:lnTo>
                  <a:lnTo>
                    <a:pt x="10348" y="45978"/>
                  </a:lnTo>
                  <a:lnTo>
                    <a:pt x="10483" y="45870"/>
                  </a:lnTo>
                  <a:lnTo>
                    <a:pt x="10606" y="45761"/>
                  </a:lnTo>
                  <a:lnTo>
                    <a:pt x="10741" y="45625"/>
                  </a:lnTo>
                  <a:lnTo>
                    <a:pt x="10864" y="45489"/>
                  </a:lnTo>
                  <a:lnTo>
                    <a:pt x="10986" y="45340"/>
                  </a:lnTo>
                  <a:lnTo>
                    <a:pt x="11108" y="45191"/>
                  </a:lnTo>
                  <a:lnTo>
                    <a:pt x="11230" y="45014"/>
                  </a:lnTo>
                  <a:lnTo>
                    <a:pt x="11339" y="44838"/>
                  </a:lnTo>
                  <a:lnTo>
                    <a:pt x="11448" y="44648"/>
                  </a:lnTo>
                  <a:lnTo>
                    <a:pt x="11556" y="44457"/>
                  </a:lnTo>
                  <a:lnTo>
                    <a:pt x="11651" y="44240"/>
                  </a:lnTo>
                  <a:lnTo>
                    <a:pt x="11760" y="44023"/>
                  </a:lnTo>
                  <a:lnTo>
                    <a:pt x="11855" y="43792"/>
                  </a:lnTo>
                  <a:lnTo>
                    <a:pt x="12018" y="43290"/>
                  </a:lnTo>
                  <a:lnTo>
                    <a:pt x="12018" y="43290"/>
                  </a:lnTo>
                  <a:lnTo>
                    <a:pt x="12031" y="43290"/>
                  </a:lnTo>
                  <a:lnTo>
                    <a:pt x="12045" y="43290"/>
                  </a:lnTo>
                  <a:lnTo>
                    <a:pt x="12072" y="43303"/>
                  </a:lnTo>
                  <a:lnTo>
                    <a:pt x="12167" y="43439"/>
                  </a:lnTo>
                  <a:lnTo>
                    <a:pt x="12303" y="43684"/>
                  </a:lnTo>
                  <a:lnTo>
                    <a:pt x="12493" y="44009"/>
                  </a:lnTo>
                  <a:lnTo>
                    <a:pt x="12955" y="44892"/>
                  </a:lnTo>
                  <a:lnTo>
                    <a:pt x="13498" y="45965"/>
                  </a:lnTo>
                  <a:lnTo>
                    <a:pt x="14639" y="48232"/>
                  </a:lnTo>
                  <a:lnTo>
                    <a:pt x="15141" y="49197"/>
                  </a:lnTo>
                  <a:lnTo>
                    <a:pt x="15358" y="49590"/>
                  </a:lnTo>
                  <a:lnTo>
                    <a:pt x="15521" y="49889"/>
                  </a:lnTo>
                  <a:lnTo>
                    <a:pt x="15521" y="49889"/>
                  </a:lnTo>
                  <a:lnTo>
                    <a:pt x="15861" y="50446"/>
                  </a:lnTo>
                  <a:lnTo>
                    <a:pt x="16214" y="50989"/>
                  </a:lnTo>
                  <a:lnTo>
                    <a:pt x="16567" y="51532"/>
                  </a:lnTo>
                  <a:lnTo>
                    <a:pt x="16933" y="52048"/>
                  </a:lnTo>
                  <a:lnTo>
                    <a:pt x="17300" y="52551"/>
                  </a:lnTo>
                  <a:lnTo>
                    <a:pt x="17667" y="53039"/>
                  </a:lnTo>
                  <a:lnTo>
                    <a:pt x="18047" y="53528"/>
                  </a:lnTo>
                  <a:lnTo>
                    <a:pt x="18414" y="53990"/>
                  </a:lnTo>
                  <a:lnTo>
                    <a:pt x="18794" y="54438"/>
                  </a:lnTo>
                  <a:lnTo>
                    <a:pt x="19160" y="54873"/>
                  </a:lnTo>
                  <a:lnTo>
                    <a:pt x="19907" y="55687"/>
                  </a:lnTo>
                  <a:lnTo>
                    <a:pt x="20627" y="56448"/>
                  </a:lnTo>
                  <a:lnTo>
                    <a:pt x="21306" y="57127"/>
                  </a:lnTo>
                  <a:lnTo>
                    <a:pt x="21944" y="57738"/>
                  </a:lnTo>
                  <a:lnTo>
                    <a:pt x="22542" y="58267"/>
                  </a:lnTo>
                  <a:lnTo>
                    <a:pt x="23071" y="58729"/>
                  </a:lnTo>
                  <a:lnTo>
                    <a:pt x="23533" y="59109"/>
                  </a:lnTo>
                  <a:lnTo>
                    <a:pt x="23899" y="59394"/>
                  </a:lnTo>
                  <a:lnTo>
                    <a:pt x="24185" y="59598"/>
                  </a:lnTo>
                  <a:lnTo>
                    <a:pt x="24361" y="59707"/>
                  </a:lnTo>
                  <a:lnTo>
                    <a:pt x="24402" y="59734"/>
                  </a:lnTo>
                  <a:lnTo>
                    <a:pt x="24415" y="59720"/>
                  </a:lnTo>
                  <a:lnTo>
                    <a:pt x="24415" y="59720"/>
                  </a:lnTo>
                  <a:lnTo>
                    <a:pt x="24415" y="59707"/>
                  </a:lnTo>
                  <a:lnTo>
                    <a:pt x="24429" y="59720"/>
                  </a:lnTo>
                  <a:lnTo>
                    <a:pt x="24456" y="59829"/>
                  </a:lnTo>
                  <a:lnTo>
                    <a:pt x="24538" y="60318"/>
                  </a:lnTo>
                  <a:lnTo>
                    <a:pt x="24673" y="61092"/>
                  </a:lnTo>
                  <a:lnTo>
                    <a:pt x="24823" y="62083"/>
                  </a:lnTo>
                  <a:lnTo>
                    <a:pt x="24972" y="63169"/>
                  </a:lnTo>
                  <a:lnTo>
                    <a:pt x="25121" y="64296"/>
                  </a:lnTo>
                  <a:lnTo>
                    <a:pt x="25244" y="65342"/>
                  </a:lnTo>
                  <a:lnTo>
                    <a:pt x="25325" y="66225"/>
                  </a:lnTo>
                  <a:lnTo>
                    <a:pt x="25325" y="66225"/>
                  </a:lnTo>
                  <a:lnTo>
                    <a:pt x="25407" y="67365"/>
                  </a:lnTo>
                  <a:lnTo>
                    <a:pt x="25475" y="68533"/>
                  </a:lnTo>
                  <a:lnTo>
                    <a:pt x="25610" y="70869"/>
                  </a:lnTo>
                  <a:lnTo>
                    <a:pt x="25692" y="72036"/>
                  </a:lnTo>
                  <a:lnTo>
                    <a:pt x="25800" y="73218"/>
                  </a:lnTo>
                  <a:lnTo>
                    <a:pt x="25923" y="74385"/>
                  </a:lnTo>
                  <a:lnTo>
                    <a:pt x="25991" y="74956"/>
                  </a:lnTo>
                  <a:lnTo>
                    <a:pt x="26086" y="75540"/>
                  </a:lnTo>
                  <a:lnTo>
                    <a:pt x="26181" y="76124"/>
                  </a:lnTo>
                  <a:lnTo>
                    <a:pt x="26276" y="76694"/>
                  </a:lnTo>
                  <a:lnTo>
                    <a:pt x="26398" y="77264"/>
                  </a:lnTo>
                  <a:lnTo>
                    <a:pt x="26534" y="77835"/>
                  </a:lnTo>
                  <a:lnTo>
                    <a:pt x="26669" y="78391"/>
                  </a:lnTo>
                  <a:lnTo>
                    <a:pt x="26832" y="78962"/>
                  </a:lnTo>
                  <a:lnTo>
                    <a:pt x="27009" y="79518"/>
                  </a:lnTo>
                  <a:lnTo>
                    <a:pt x="27199" y="80061"/>
                  </a:lnTo>
                  <a:lnTo>
                    <a:pt x="27403" y="80605"/>
                  </a:lnTo>
                  <a:lnTo>
                    <a:pt x="27634" y="81148"/>
                  </a:lnTo>
                  <a:lnTo>
                    <a:pt x="27878" y="81677"/>
                  </a:lnTo>
                  <a:lnTo>
                    <a:pt x="28136" y="82207"/>
                  </a:lnTo>
                  <a:lnTo>
                    <a:pt x="28421" y="82736"/>
                  </a:lnTo>
                  <a:lnTo>
                    <a:pt x="28733" y="83252"/>
                  </a:lnTo>
                  <a:lnTo>
                    <a:pt x="29059" y="83755"/>
                  </a:lnTo>
                  <a:lnTo>
                    <a:pt x="29412" y="84257"/>
                  </a:lnTo>
                  <a:lnTo>
                    <a:pt x="29412" y="84257"/>
                  </a:lnTo>
                  <a:lnTo>
                    <a:pt x="29765" y="84719"/>
                  </a:lnTo>
                  <a:lnTo>
                    <a:pt x="30132" y="85167"/>
                  </a:lnTo>
                  <a:lnTo>
                    <a:pt x="30512" y="85602"/>
                  </a:lnTo>
                  <a:lnTo>
                    <a:pt x="30906" y="86009"/>
                  </a:lnTo>
                  <a:lnTo>
                    <a:pt x="31313" y="86403"/>
                  </a:lnTo>
                  <a:lnTo>
                    <a:pt x="31721" y="86783"/>
                  </a:lnTo>
                  <a:lnTo>
                    <a:pt x="32155" y="87136"/>
                  </a:lnTo>
                  <a:lnTo>
                    <a:pt x="32590" y="87476"/>
                  </a:lnTo>
                  <a:lnTo>
                    <a:pt x="33038" y="87801"/>
                  </a:lnTo>
                  <a:lnTo>
                    <a:pt x="33486" y="88100"/>
                  </a:lnTo>
                  <a:lnTo>
                    <a:pt x="33948" y="88385"/>
                  </a:lnTo>
                  <a:lnTo>
                    <a:pt x="34423" y="88643"/>
                  </a:lnTo>
                  <a:lnTo>
                    <a:pt x="34898" y="88874"/>
                  </a:lnTo>
                  <a:lnTo>
                    <a:pt x="35387" y="89091"/>
                  </a:lnTo>
                  <a:lnTo>
                    <a:pt x="35876" y="89282"/>
                  </a:lnTo>
                  <a:lnTo>
                    <a:pt x="36378" y="89444"/>
                  </a:lnTo>
                  <a:lnTo>
                    <a:pt x="36881" y="89594"/>
                  </a:lnTo>
                  <a:lnTo>
                    <a:pt x="37383" y="89702"/>
                  </a:lnTo>
                  <a:lnTo>
                    <a:pt x="37899" y="89798"/>
                  </a:lnTo>
                  <a:lnTo>
                    <a:pt x="38402" y="89865"/>
                  </a:lnTo>
                  <a:lnTo>
                    <a:pt x="38918" y="89906"/>
                  </a:lnTo>
                  <a:lnTo>
                    <a:pt x="39434" y="89920"/>
                  </a:lnTo>
                  <a:lnTo>
                    <a:pt x="39950" y="89906"/>
                  </a:lnTo>
                  <a:lnTo>
                    <a:pt x="40479" y="89865"/>
                  </a:lnTo>
                  <a:lnTo>
                    <a:pt x="40995" y="89798"/>
                  </a:lnTo>
                  <a:lnTo>
                    <a:pt x="41511" y="89689"/>
                  </a:lnTo>
                  <a:lnTo>
                    <a:pt x="42027" y="89553"/>
                  </a:lnTo>
                  <a:lnTo>
                    <a:pt x="42543" y="89390"/>
                  </a:lnTo>
                  <a:lnTo>
                    <a:pt x="43059" y="89200"/>
                  </a:lnTo>
                  <a:lnTo>
                    <a:pt x="43575" y="88983"/>
                  </a:lnTo>
                  <a:lnTo>
                    <a:pt x="44078" y="88725"/>
                  </a:lnTo>
                  <a:lnTo>
                    <a:pt x="44580" y="88426"/>
                  </a:lnTo>
                  <a:lnTo>
                    <a:pt x="44580" y="88426"/>
                  </a:lnTo>
                  <a:lnTo>
                    <a:pt x="44906" y="88222"/>
                  </a:lnTo>
                  <a:lnTo>
                    <a:pt x="45218" y="88019"/>
                  </a:lnTo>
                  <a:lnTo>
                    <a:pt x="45531" y="87788"/>
                  </a:lnTo>
                  <a:lnTo>
                    <a:pt x="45829" y="87571"/>
                  </a:lnTo>
                  <a:lnTo>
                    <a:pt x="46114" y="87340"/>
                  </a:lnTo>
                  <a:lnTo>
                    <a:pt x="46400" y="87095"/>
                  </a:lnTo>
                  <a:lnTo>
                    <a:pt x="46685" y="86851"/>
                  </a:lnTo>
                  <a:lnTo>
                    <a:pt x="46956" y="86606"/>
                  </a:lnTo>
                  <a:lnTo>
                    <a:pt x="47228" y="86348"/>
                  </a:lnTo>
                  <a:lnTo>
                    <a:pt x="47486" y="86077"/>
                  </a:lnTo>
                  <a:lnTo>
                    <a:pt x="47730" y="85805"/>
                  </a:lnTo>
                  <a:lnTo>
                    <a:pt x="47975" y="85534"/>
                  </a:lnTo>
                  <a:lnTo>
                    <a:pt x="48219" y="85249"/>
                  </a:lnTo>
                  <a:lnTo>
                    <a:pt x="48450" y="84963"/>
                  </a:lnTo>
                  <a:lnTo>
                    <a:pt x="48667" y="84678"/>
                  </a:lnTo>
                  <a:lnTo>
                    <a:pt x="48885" y="84380"/>
                  </a:lnTo>
                  <a:lnTo>
                    <a:pt x="49305" y="83768"/>
                  </a:lnTo>
                  <a:lnTo>
                    <a:pt x="49699" y="83144"/>
                  </a:lnTo>
                  <a:lnTo>
                    <a:pt x="50066" y="82506"/>
                  </a:lnTo>
                  <a:lnTo>
                    <a:pt x="50419" y="81840"/>
                  </a:lnTo>
                  <a:lnTo>
                    <a:pt x="50745" y="81175"/>
                  </a:lnTo>
                  <a:lnTo>
                    <a:pt x="51044" y="80482"/>
                  </a:lnTo>
                  <a:lnTo>
                    <a:pt x="51329" y="79776"/>
                  </a:lnTo>
                  <a:lnTo>
                    <a:pt x="51587" y="79070"/>
                  </a:lnTo>
                  <a:lnTo>
                    <a:pt x="51831" y="78351"/>
                  </a:lnTo>
                  <a:lnTo>
                    <a:pt x="52048" y="77617"/>
                  </a:lnTo>
                  <a:lnTo>
                    <a:pt x="52252" y="76870"/>
                  </a:lnTo>
                  <a:lnTo>
                    <a:pt x="52442" y="76124"/>
                  </a:lnTo>
                  <a:lnTo>
                    <a:pt x="52605" y="75377"/>
                  </a:lnTo>
                  <a:lnTo>
                    <a:pt x="52755" y="74616"/>
                  </a:lnTo>
                  <a:lnTo>
                    <a:pt x="52890" y="73856"/>
                  </a:lnTo>
                  <a:lnTo>
                    <a:pt x="53013" y="73095"/>
                  </a:lnTo>
                  <a:lnTo>
                    <a:pt x="53121" y="72335"/>
                  </a:lnTo>
                  <a:lnTo>
                    <a:pt x="53216" y="71575"/>
                  </a:lnTo>
                  <a:lnTo>
                    <a:pt x="53298" y="70814"/>
                  </a:lnTo>
                  <a:lnTo>
                    <a:pt x="53366" y="70054"/>
                  </a:lnTo>
                  <a:lnTo>
                    <a:pt x="53420" y="69307"/>
                  </a:lnTo>
                  <a:lnTo>
                    <a:pt x="53461" y="68560"/>
                  </a:lnTo>
                  <a:lnTo>
                    <a:pt x="53501" y="67813"/>
                  </a:lnTo>
                  <a:lnTo>
                    <a:pt x="53515" y="67080"/>
                  </a:lnTo>
                  <a:lnTo>
                    <a:pt x="53515" y="67080"/>
                  </a:lnTo>
                  <a:lnTo>
                    <a:pt x="53556" y="66116"/>
                  </a:lnTo>
                  <a:lnTo>
                    <a:pt x="53610" y="64989"/>
                  </a:lnTo>
                  <a:lnTo>
                    <a:pt x="53678" y="63740"/>
                  </a:lnTo>
                  <a:lnTo>
                    <a:pt x="53759" y="62409"/>
                  </a:lnTo>
                  <a:lnTo>
                    <a:pt x="53949" y="59720"/>
                  </a:lnTo>
                  <a:lnTo>
                    <a:pt x="54140" y="57290"/>
                  </a:lnTo>
                  <a:lnTo>
                    <a:pt x="54140" y="57290"/>
                  </a:lnTo>
                  <a:lnTo>
                    <a:pt x="54153" y="57249"/>
                  </a:lnTo>
                  <a:lnTo>
                    <a:pt x="54180" y="57195"/>
                  </a:lnTo>
                  <a:lnTo>
                    <a:pt x="54316" y="57045"/>
                  </a:lnTo>
                  <a:lnTo>
                    <a:pt x="54778" y="56556"/>
                  </a:lnTo>
                  <a:lnTo>
                    <a:pt x="55104" y="56203"/>
                  </a:lnTo>
                  <a:lnTo>
                    <a:pt x="55484" y="55782"/>
                  </a:lnTo>
                  <a:lnTo>
                    <a:pt x="55918" y="55293"/>
                  </a:lnTo>
                  <a:lnTo>
                    <a:pt x="56407" y="54710"/>
                  </a:lnTo>
                  <a:lnTo>
                    <a:pt x="56937" y="54031"/>
                  </a:lnTo>
                  <a:lnTo>
                    <a:pt x="57507" y="53270"/>
                  </a:lnTo>
                  <a:lnTo>
                    <a:pt x="57806" y="52849"/>
                  </a:lnTo>
                  <a:lnTo>
                    <a:pt x="58105" y="52415"/>
                  </a:lnTo>
                  <a:lnTo>
                    <a:pt x="58417" y="51939"/>
                  </a:lnTo>
                  <a:lnTo>
                    <a:pt x="58729" y="51451"/>
                  </a:lnTo>
                  <a:lnTo>
                    <a:pt x="59055" y="50935"/>
                  </a:lnTo>
                  <a:lnTo>
                    <a:pt x="59381" y="50378"/>
                  </a:lnTo>
                  <a:lnTo>
                    <a:pt x="59707" y="49808"/>
                  </a:lnTo>
                  <a:lnTo>
                    <a:pt x="60046" y="49197"/>
                  </a:lnTo>
                  <a:lnTo>
                    <a:pt x="60386" y="48572"/>
                  </a:lnTo>
                  <a:lnTo>
                    <a:pt x="60725" y="47907"/>
                  </a:lnTo>
                  <a:lnTo>
                    <a:pt x="61065" y="47214"/>
                  </a:lnTo>
                  <a:lnTo>
                    <a:pt x="61404" y="46481"/>
                  </a:lnTo>
                  <a:lnTo>
                    <a:pt x="61404" y="46481"/>
                  </a:lnTo>
                  <a:lnTo>
                    <a:pt x="61608" y="46046"/>
                  </a:lnTo>
                  <a:lnTo>
                    <a:pt x="61825" y="45530"/>
                  </a:lnTo>
                  <a:lnTo>
                    <a:pt x="62341" y="44308"/>
                  </a:lnTo>
                  <a:lnTo>
                    <a:pt x="62884" y="42937"/>
                  </a:lnTo>
                  <a:lnTo>
                    <a:pt x="63441" y="41565"/>
                  </a:lnTo>
                  <a:lnTo>
                    <a:pt x="64378" y="39202"/>
                  </a:lnTo>
                  <a:lnTo>
                    <a:pt x="64677" y="38469"/>
                  </a:lnTo>
                  <a:lnTo>
                    <a:pt x="64772" y="38266"/>
                  </a:lnTo>
                  <a:lnTo>
                    <a:pt x="64813" y="38184"/>
                  </a:lnTo>
                  <a:lnTo>
                    <a:pt x="64813" y="38184"/>
                  </a:lnTo>
                  <a:lnTo>
                    <a:pt x="64840" y="38184"/>
                  </a:lnTo>
                  <a:lnTo>
                    <a:pt x="64880" y="38211"/>
                  </a:lnTo>
                  <a:lnTo>
                    <a:pt x="64962" y="38279"/>
                  </a:lnTo>
                  <a:lnTo>
                    <a:pt x="65084" y="38415"/>
                  </a:lnTo>
                  <a:lnTo>
                    <a:pt x="65234" y="38591"/>
                  </a:lnTo>
                  <a:lnTo>
                    <a:pt x="65410" y="38795"/>
                  </a:lnTo>
                  <a:lnTo>
                    <a:pt x="65614" y="39012"/>
                  </a:lnTo>
                  <a:lnTo>
                    <a:pt x="65845" y="39257"/>
                  </a:lnTo>
                  <a:lnTo>
                    <a:pt x="66103" y="39488"/>
                  </a:lnTo>
                  <a:lnTo>
                    <a:pt x="66388" y="39718"/>
                  </a:lnTo>
                  <a:lnTo>
                    <a:pt x="66551" y="39827"/>
                  </a:lnTo>
                  <a:lnTo>
                    <a:pt x="66714" y="39922"/>
                  </a:lnTo>
                  <a:lnTo>
                    <a:pt x="66890" y="40017"/>
                  </a:lnTo>
                  <a:lnTo>
                    <a:pt x="67067" y="40112"/>
                  </a:lnTo>
                  <a:lnTo>
                    <a:pt x="67257" y="40180"/>
                  </a:lnTo>
                  <a:lnTo>
                    <a:pt x="67460" y="40248"/>
                  </a:lnTo>
                  <a:lnTo>
                    <a:pt x="67664" y="40302"/>
                  </a:lnTo>
                  <a:lnTo>
                    <a:pt x="67881" y="40343"/>
                  </a:lnTo>
                  <a:lnTo>
                    <a:pt x="68099" y="40357"/>
                  </a:lnTo>
                  <a:lnTo>
                    <a:pt x="68330" y="40370"/>
                  </a:lnTo>
                  <a:lnTo>
                    <a:pt x="68560" y="40357"/>
                  </a:lnTo>
                  <a:lnTo>
                    <a:pt x="68818" y="40330"/>
                  </a:lnTo>
                  <a:lnTo>
                    <a:pt x="69063" y="40289"/>
                  </a:lnTo>
                  <a:lnTo>
                    <a:pt x="69334" y="40207"/>
                  </a:lnTo>
                  <a:lnTo>
                    <a:pt x="69334" y="40207"/>
                  </a:lnTo>
                  <a:lnTo>
                    <a:pt x="69552" y="40139"/>
                  </a:lnTo>
                  <a:lnTo>
                    <a:pt x="69755" y="40058"/>
                  </a:lnTo>
                  <a:lnTo>
                    <a:pt x="69959" y="39963"/>
                  </a:lnTo>
                  <a:lnTo>
                    <a:pt x="70163" y="39868"/>
                  </a:lnTo>
                  <a:lnTo>
                    <a:pt x="70353" y="39759"/>
                  </a:lnTo>
                  <a:lnTo>
                    <a:pt x="70543" y="39637"/>
                  </a:lnTo>
                  <a:lnTo>
                    <a:pt x="70719" y="39501"/>
                  </a:lnTo>
                  <a:lnTo>
                    <a:pt x="70910" y="39365"/>
                  </a:lnTo>
                  <a:lnTo>
                    <a:pt x="71086" y="39202"/>
                  </a:lnTo>
                  <a:lnTo>
                    <a:pt x="71249" y="39053"/>
                  </a:lnTo>
                  <a:lnTo>
                    <a:pt x="71426" y="38890"/>
                  </a:lnTo>
                  <a:lnTo>
                    <a:pt x="71588" y="38714"/>
                  </a:lnTo>
                  <a:lnTo>
                    <a:pt x="71738" y="38524"/>
                  </a:lnTo>
                  <a:lnTo>
                    <a:pt x="71901" y="38333"/>
                  </a:lnTo>
                  <a:lnTo>
                    <a:pt x="72186" y="37940"/>
                  </a:lnTo>
                  <a:lnTo>
                    <a:pt x="72471" y="37519"/>
                  </a:lnTo>
                  <a:lnTo>
                    <a:pt x="72729" y="37057"/>
                  </a:lnTo>
                  <a:lnTo>
                    <a:pt x="72973" y="36595"/>
                  </a:lnTo>
                  <a:lnTo>
                    <a:pt x="73204" y="36106"/>
                  </a:lnTo>
                  <a:lnTo>
                    <a:pt x="73408" y="35590"/>
                  </a:lnTo>
                  <a:lnTo>
                    <a:pt x="73612" y="35074"/>
                  </a:lnTo>
                  <a:lnTo>
                    <a:pt x="73788" y="34545"/>
                  </a:lnTo>
                  <a:lnTo>
                    <a:pt x="73951" y="34002"/>
                  </a:lnTo>
                  <a:lnTo>
                    <a:pt x="74101" y="33445"/>
                  </a:lnTo>
                  <a:lnTo>
                    <a:pt x="74236" y="32888"/>
                  </a:lnTo>
                  <a:lnTo>
                    <a:pt x="74359" y="32332"/>
                  </a:lnTo>
                  <a:lnTo>
                    <a:pt x="74467" y="31775"/>
                  </a:lnTo>
                  <a:lnTo>
                    <a:pt x="74562" y="31218"/>
                  </a:lnTo>
                  <a:lnTo>
                    <a:pt x="74644" y="30675"/>
                  </a:lnTo>
                  <a:lnTo>
                    <a:pt x="74712" y="30118"/>
                  </a:lnTo>
                  <a:lnTo>
                    <a:pt x="74766" y="29589"/>
                  </a:lnTo>
                  <a:lnTo>
                    <a:pt x="74820" y="29059"/>
                  </a:lnTo>
                  <a:lnTo>
                    <a:pt x="74847" y="28557"/>
                  </a:lnTo>
                  <a:lnTo>
                    <a:pt x="74861" y="28054"/>
                  </a:lnTo>
                  <a:lnTo>
                    <a:pt x="74875" y="27579"/>
                  </a:lnTo>
                  <a:lnTo>
                    <a:pt x="74861" y="27131"/>
                  </a:lnTo>
                  <a:lnTo>
                    <a:pt x="74847" y="26696"/>
                  </a:lnTo>
                  <a:lnTo>
                    <a:pt x="74820" y="26289"/>
                  </a:lnTo>
                  <a:lnTo>
                    <a:pt x="74793" y="25909"/>
                  </a:lnTo>
                  <a:lnTo>
                    <a:pt x="74793" y="25909"/>
                  </a:lnTo>
                  <a:lnTo>
                    <a:pt x="74752" y="25624"/>
                  </a:lnTo>
                  <a:lnTo>
                    <a:pt x="74698" y="25325"/>
                  </a:lnTo>
                  <a:lnTo>
                    <a:pt x="74644" y="25040"/>
                  </a:lnTo>
                  <a:lnTo>
                    <a:pt x="74576" y="24741"/>
                  </a:lnTo>
                  <a:lnTo>
                    <a:pt x="74494" y="24456"/>
                  </a:lnTo>
                  <a:lnTo>
                    <a:pt x="74413" y="24171"/>
                  </a:lnTo>
                  <a:lnTo>
                    <a:pt x="74318" y="23885"/>
                  </a:lnTo>
                  <a:lnTo>
                    <a:pt x="74209" y="23614"/>
                  </a:lnTo>
                  <a:lnTo>
                    <a:pt x="74087" y="23356"/>
                  </a:lnTo>
                  <a:lnTo>
                    <a:pt x="73965" y="23098"/>
                  </a:lnTo>
                  <a:lnTo>
                    <a:pt x="73829" y="22840"/>
                  </a:lnTo>
                  <a:lnTo>
                    <a:pt x="73693" y="22609"/>
                  </a:lnTo>
                  <a:lnTo>
                    <a:pt x="73530" y="22378"/>
                  </a:lnTo>
                  <a:lnTo>
                    <a:pt x="73367" y="22161"/>
                  </a:lnTo>
                  <a:lnTo>
                    <a:pt x="73204" y="21957"/>
                  </a:lnTo>
                  <a:lnTo>
                    <a:pt x="73028" y="21781"/>
                  </a:lnTo>
                  <a:lnTo>
                    <a:pt x="72838" y="21604"/>
                  </a:lnTo>
                  <a:lnTo>
                    <a:pt x="72634" y="21455"/>
                  </a:lnTo>
                  <a:lnTo>
                    <a:pt x="72430" y="21319"/>
                  </a:lnTo>
                  <a:lnTo>
                    <a:pt x="72213" y="21210"/>
                  </a:lnTo>
                  <a:lnTo>
                    <a:pt x="71996" y="21115"/>
                  </a:lnTo>
                  <a:lnTo>
                    <a:pt x="71765" y="21047"/>
                  </a:lnTo>
                  <a:lnTo>
                    <a:pt x="71534" y="20993"/>
                  </a:lnTo>
                  <a:lnTo>
                    <a:pt x="71276" y="20966"/>
                  </a:lnTo>
                  <a:lnTo>
                    <a:pt x="71032" y="20966"/>
                  </a:lnTo>
                  <a:lnTo>
                    <a:pt x="70760" y="20993"/>
                  </a:lnTo>
                  <a:lnTo>
                    <a:pt x="70489" y="21047"/>
                  </a:lnTo>
                  <a:lnTo>
                    <a:pt x="70217" y="21129"/>
                  </a:lnTo>
                  <a:lnTo>
                    <a:pt x="69932" y="21251"/>
                  </a:lnTo>
                  <a:lnTo>
                    <a:pt x="69633" y="21387"/>
                  </a:lnTo>
                  <a:lnTo>
                    <a:pt x="69334" y="21563"/>
                  </a:lnTo>
                  <a:lnTo>
                    <a:pt x="69022" y="21781"/>
                  </a:lnTo>
                  <a:lnTo>
                    <a:pt x="69022" y="21781"/>
                  </a:lnTo>
                  <a:lnTo>
                    <a:pt x="68954" y="21835"/>
                  </a:lnTo>
                  <a:lnTo>
                    <a:pt x="68873" y="21903"/>
                  </a:lnTo>
                  <a:lnTo>
                    <a:pt x="68737" y="22066"/>
                  </a:lnTo>
                  <a:lnTo>
                    <a:pt x="68615" y="22256"/>
                  </a:lnTo>
                  <a:lnTo>
                    <a:pt x="68492" y="22460"/>
                  </a:lnTo>
                  <a:lnTo>
                    <a:pt x="68384" y="22677"/>
                  </a:lnTo>
                  <a:lnTo>
                    <a:pt x="68289" y="22894"/>
                  </a:lnTo>
                  <a:lnTo>
                    <a:pt x="68099" y="23329"/>
                  </a:lnTo>
                  <a:lnTo>
                    <a:pt x="67990" y="23546"/>
                  </a:lnTo>
                  <a:lnTo>
                    <a:pt x="67881" y="23736"/>
                  </a:lnTo>
                  <a:lnTo>
                    <a:pt x="67773" y="23899"/>
                  </a:lnTo>
                  <a:lnTo>
                    <a:pt x="67651" y="24048"/>
                  </a:lnTo>
                  <a:lnTo>
                    <a:pt x="67583" y="24116"/>
                  </a:lnTo>
                  <a:lnTo>
                    <a:pt x="67515" y="24171"/>
                  </a:lnTo>
                  <a:lnTo>
                    <a:pt x="67433" y="24211"/>
                  </a:lnTo>
                  <a:lnTo>
                    <a:pt x="67352" y="24238"/>
                  </a:lnTo>
                  <a:lnTo>
                    <a:pt x="67270" y="24266"/>
                  </a:lnTo>
                  <a:lnTo>
                    <a:pt x="67189" y="24279"/>
                  </a:lnTo>
                  <a:lnTo>
                    <a:pt x="67094" y="24279"/>
                  </a:lnTo>
                  <a:lnTo>
                    <a:pt x="66999" y="24266"/>
                  </a:lnTo>
                  <a:lnTo>
                    <a:pt x="66999" y="24266"/>
                  </a:lnTo>
                  <a:lnTo>
                    <a:pt x="66795" y="24211"/>
                  </a:lnTo>
                  <a:lnTo>
                    <a:pt x="66619" y="24143"/>
                  </a:lnTo>
                  <a:lnTo>
                    <a:pt x="66442" y="24048"/>
                  </a:lnTo>
                  <a:lnTo>
                    <a:pt x="66293" y="23940"/>
                  </a:lnTo>
                  <a:lnTo>
                    <a:pt x="66130" y="23818"/>
                  </a:lnTo>
                  <a:lnTo>
                    <a:pt x="65994" y="23668"/>
                  </a:lnTo>
                  <a:lnTo>
                    <a:pt x="65858" y="23505"/>
                  </a:lnTo>
                  <a:lnTo>
                    <a:pt x="65736" y="23329"/>
                  </a:lnTo>
                  <a:lnTo>
                    <a:pt x="65627" y="23139"/>
                  </a:lnTo>
                  <a:lnTo>
                    <a:pt x="65519" y="22935"/>
                  </a:lnTo>
                  <a:lnTo>
                    <a:pt x="65424" y="22718"/>
                  </a:lnTo>
                  <a:lnTo>
                    <a:pt x="65329" y="22500"/>
                  </a:lnTo>
                  <a:lnTo>
                    <a:pt x="65152" y="22039"/>
                  </a:lnTo>
                  <a:lnTo>
                    <a:pt x="65003" y="21550"/>
                  </a:lnTo>
                  <a:lnTo>
                    <a:pt x="64867" y="21047"/>
                  </a:lnTo>
                  <a:lnTo>
                    <a:pt x="64745" y="20559"/>
                  </a:lnTo>
                  <a:lnTo>
                    <a:pt x="64500" y="19594"/>
                  </a:lnTo>
                  <a:lnTo>
                    <a:pt x="64378" y="19160"/>
                  </a:lnTo>
                  <a:lnTo>
                    <a:pt x="64242" y="18766"/>
                  </a:lnTo>
                  <a:lnTo>
                    <a:pt x="64174" y="18590"/>
                  </a:lnTo>
                  <a:lnTo>
                    <a:pt x="64106" y="18413"/>
                  </a:lnTo>
                  <a:lnTo>
                    <a:pt x="64025" y="18264"/>
                  </a:lnTo>
                  <a:lnTo>
                    <a:pt x="63944" y="18142"/>
                  </a:lnTo>
                  <a:lnTo>
                    <a:pt x="63944" y="18142"/>
                  </a:lnTo>
                  <a:lnTo>
                    <a:pt x="63889" y="18074"/>
                  </a:lnTo>
                  <a:lnTo>
                    <a:pt x="63835" y="18019"/>
                  </a:lnTo>
                  <a:lnTo>
                    <a:pt x="63781" y="17992"/>
                  </a:lnTo>
                  <a:lnTo>
                    <a:pt x="63726" y="17965"/>
                  </a:lnTo>
                  <a:lnTo>
                    <a:pt x="63672" y="17951"/>
                  </a:lnTo>
                  <a:lnTo>
                    <a:pt x="63618" y="17965"/>
                  </a:lnTo>
                  <a:lnTo>
                    <a:pt x="63550" y="17979"/>
                  </a:lnTo>
                  <a:lnTo>
                    <a:pt x="63495" y="17992"/>
                  </a:lnTo>
                  <a:lnTo>
                    <a:pt x="63360" y="18074"/>
                  </a:lnTo>
                  <a:lnTo>
                    <a:pt x="63224" y="18182"/>
                  </a:lnTo>
                  <a:lnTo>
                    <a:pt x="63088" y="18318"/>
                  </a:lnTo>
                  <a:lnTo>
                    <a:pt x="62952" y="18467"/>
                  </a:lnTo>
                  <a:lnTo>
                    <a:pt x="62654" y="18807"/>
                  </a:lnTo>
                  <a:lnTo>
                    <a:pt x="62355" y="19160"/>
                  </a:lnTo>
                  <a:lnTo>
                    <a:pt x="62192" y="19309"/>
                  </a:lnTo>
                  <a:lnTo>
                    <a:pt x="62042" y="19459"/>
                  </a:lnTo>
                  <a:lnTo>
                    <a:pt x="61893" y="19567"/>
                  </a:lnTo>
                  <a:lnTo>
                    <a:pt x="61730" y="19662"/>
                  </a:lnTo>
                  <a:lnTo>
                    <a:pt x="61730" y="19662"/>
                  </a:lnTo>
                  <a:lnTo>
                    <a:pt x="61486" y="19757"/>
                  </a:lnTo>
                  <a:lnTo>
                    <a:pt x="61228" y="19825"/>
                  </a:lnTo>
                  <a:lnTo>
                    <a:pt x="60983" y="19866"/>
                  </a:lnTo>
                  <a:lnTo>
                    <a:pt x="60725" y="19880"/>
                  </a:lnTo>
                  <a:lnTo>
                    <a:pt x="60481" y="19866"/>
                  </a:lnTo>
                  <a:lnTo>
                    <a:pt x="60237" y="19839"/>
                  </a:lnTo>
                  <a:lnTo>
                    <a:pt x="59992" y="19771"/>
                  </a:lnTo>
                  <a:lnTo>
                    <a:pt x="59761" y="19690"/>
                  </a:lnTo>
                  <a:lnTo>
                    <a:pt x="59517" y="19594"/>
                  </a:lnTo>
                  <a:lnTo>
                    <a:pt x="59286" y="19472"/>
                  </a:lnTo>
                  <a:lnTo>
                    <a:pt x="59055" y="19350"/>
                  </a:lnTo>
                  <a:lnTo>
                    <a:pt x="58838" y="19201"/>
                  </a:lnTo>
                  <a:lnTo>
                    <a:pt x="58621" y="19051"/>
                  </a:lnTo>
                  <a:lnTo>
                    <a:pt x="58403" y="18875"/>
                  </a:lnTo>
                  <a:lnTo>
                    <a:pt x="58200" y="18712"/>
                  </a:lnTo>
                  <a:lnTo>
                    <a:pt x="57996" y="18535"/>
                  </a:lnTo>
                  <a:lnTo>
                    <a:pt x="57996" y="18535"/>
                  </a:lnTo>
                  <a:lnTo>
                    <a:pt x="57711" y="18250"/>
                  </a:lnTo>
                  <a:lnTo>
                    <a:pt x="57426" y="17951"/>
                  </a:lnTo>
                  <a:lnTo>
                    <a:pt x="57168" y="17639"/>
                  </a:lnTo>
                  <a:lnTo>
                    <a:pt x="56910" y="17327"/>
                  </a:lnTo>
                  <a:lnTo>
                    <a:pt x="56665" y="16987"/>
                  </a:lnTo>
                  <a:lnTo>
                    <a:pt x="56434" y="16648"/>
                  </a:lnTo>
                  <a:lnTo>
                    <a:pt x="56217" y="16295"/>
                  </a:lnTo>
                  <a:lnTo>
                    <a:pt x="56000" y="15942"/>
                  </a:lnTo>
                  <a:lnTo>
                    <a:pt x="55810" y="15575"/>
                  </a:lnTo>
                  <a:lnTo>
                    <a:pt x="55620" y="15195"/>
                  </a:lnTo>
                  <a:lnTo>
                    <a:pt x="55443" y="14815"/>
                  </a:lnTo>
                  <a:lnTo>
                    <a:pt x="55267" y="14421"/>
                  </a:lnTo>
                  <a:lnTo>
                    <a:pt x="55104" y="14027"/>
                  </a:lnTo>
                  <a:lnTo>
                    <a:pt x="54954" y="13633"/>
                  </a:lnTo>
                  <a:lnTo>
                    <a:pt x="54819" y="13226"/>
                  </a:lnTo>
                  <a:lnTo>
                    <a:pt x="54683" y="12819"/>
                  </a:lnTo>
                  <a:lnTo>
                    <a:pt x="54425" y="11990"/>
                  </a:lnTo>
                  <a:lnTo>
                    <a:pt x="54207" y="11162"/>
                  </a:lnTo>
                  <a:lnTo>
                    <a:pt x="54017" y="10334"/>
                  </a:lnTo>
                  <a:lnTo>
                    <a:pt x="53841" y="9505"/>
                  </a:lnTo>
                  <a:lnTo>
                    <a:pt x="53691" y="8677"/>
                  </a:lnTo>
                  <a:lnTo>
                    <a:pt x="53569" y="7876"/>
                  </a:lnTo>
                  <a:lnTo>
                    <a:pt x="53447" y="7088"/>
                  </a:lnTo>
                  <a:lnTo>
                    <a:pt x="53338" y="6314"/>
                  </a:lnTo>
                  <a:lnTo>
                    <a:pt x="53338" y="6314"/>
                  </a:lnTo>
                  <a:lnTo>
                    <a:pt x="53189" y="5255"/>
                  </a:lnTo>
                  <a:lnTo>
                    <a:pt x="53026" y="4196"/>
                  </a:lnTo>
                  <a:lnTo>
                    <a:pt x="52700" y="2064"/>
                  </a:lnTo>
                  <a:lnTo>
                    <a:pt x="52700" y="2064"/>
                  </a:lnTo>
                  <a:lnTo>
                    <a:pt x="52687" y="1928"/>
                  </a:lnTo>
                  <a:lnTo>
                    <a:pt x="52673" y="1779"/>
                  </a:lnTo>
                  <a:lnTo>
                    <a:pt x="52673" y="1426"/>
                  </a:lnTo>
                  <a:lnTo>
                    <a:pt x="52687" y="1059"/>
                  </a:lnTo>
                  <a:lnTo>
                    <a:pt x="52700" y="693"/>
                  </a:lnTo>
                  <a:lnTo>
                    <a:pt x="52687" y="530"/>
                  </a:lnTo>
                  <a:lnTo>
                    <a:pt x="52673" y="380"/>
                  </a:lnTo>
                  <a:lnTo>
                    <a:pt x="52659" y="245"/>
                  </a:lnTo>
                  <a:lnTo>
                    <a:pt x="52619" y="136"/>
                  </a:lnTo>
                  <a:lnTo>
                    <a:pt x="52578" y="54"/>
                  </a:lnTo>
                  <a:lnTo>
                    <a:pt x="52537" y="27"/>
                  </a:lnTo>
                  <a:lnTo>
                    <a:pt x="52510" y="14"/>
                  </a:lnTo>
                  <a:lnTo>
                    <a:pt x="52469" y="0"/>
                  </a:lnTo>
                  <a:lnTo>
                    <a:pt x="52429" y="0"/>
                  </a:lnTo>
                  <a:lnTo>
                    <a:pt x="52374" y="14"/>
                  </a:lnTo>
                  <a:lnTo>
                    <a:pt x="52320" y="41"/>
                  </a:lnTo>
                  <a:lnTo>
                    <a:pt x="52320" y="41"/>
                  </a:lnTo>
                  <a:lnTo>
                    <a:pt x="52198" y="109"/>
                  </a:lnTo>
                  <a:lnTo>
                    <a:pt x="52076" y="190"/>
                  </a:lnTo>
                  <a:lnTo>
                    <a:pt x="51953" y="299"/>
                  </a:lnTo>
                  <a:lnTo>
                    <a:pt x="51831" y="435"/>
                  </a:lnTo>
                  <a:lnTo>
                    <a:pt x="51709" y="570"/>
                  </a:lnTo>
                  <a:lnTo>
                    <a:pt x="51600" y="720"/>
                  </a:lnTo>
                  <a:lnTo>
                    <a:pt x="51478" y="896"/>
                  </a:lnTo>
                  <a:lnTo>
                    <a:pt x="51369" y="1073"/>
                  </a:lnTo>
                  <a:lnTo>
                    <a:pt x="51152" y="1467"/>
                  </a:lnTo>
                  <a:lnTo>
                    <a:pt x="50949" y="1888"/>
                  </a:lnTo>
                  <a:lnTo>
                    <a:pt x="50745" y="2349"/>
                  </a:lnTo>
                  <a:lnTo>
                    <a:pt x="50555" y="2811"/>
                  </a:lnTo>
                  <a:lnTo>
                    <a:pt x="50378" y="3300"/>
                  </a:lnTo>
                  <a:lnTo>
                    <a:pt x="50215" y="3775"/>
                  </a:lnTo>
                  <a:lnTo>
                    <a:pt x="49903" y="4685"/>
                  </a:lnTo>
                  <a:lnTo>
                    <a:pt x="49618" y="5472"/>
                  </a:lnTo>
                  <a:lnTo>
                    <a:pt x="49496" y="5798"/>
                  </a:lnTo>
                  <a:lnTo>
                    <a:pt x="49387" y="6070"/>
                  </a:lnTo>
                  <a:lnTo>
                    <a:pt x="49387" y="6070"/>
                  </a:lnTo>
                  <a:lnTo>
                    <a:pt x="49034" y="6817"/>
                  </a:lnTo>
                  <a:lnTo>
                    <a:pt x="48667" y="7564"/>
                  </a:lnTo>
                  <a:lnTo>
                    <a:pt x="48274" y="8310"/>
                  </a:lnTo>
                  <a:lnTo>
                    <a:pt x="47866" y="9057"/>
                  </a:lnTo>
                  <a:lnTo>
                    <a:pt x="47418" y="9790"/>
                  </a:lnTo>
                  <a:lnTo>
                    <a:pt x="46956" y="10510"/>
                  </a:lnTo>
                  <a:lnTo>
                    <a:pt x="46468" y="11216"/>
                  </a:lnTo>
                  <a:lnTo>
                    <a:pt x="45952" y="11909"/>
                  </a:lnTo>
                  <a:lnTo>
                    <a:pt x="45680" y="12248"/>
                  </a:lnTo>
                  <a:lnTo>
                    <a:pt x="45408" y="12574"/>
                  </a:lnTo>
                  <a:lnTo>
                    <a:pt x="45137" y="12900"/>
                  </a:lnTo>
                  <a:lnTo>
                    <a:pt x="44852" y="13226"/>
                  </a:lnTo>
                  <a:lnTo>
                    <a:pt x="44553" y="13538"/>
                  </a:lnTo>
                  <a:lnTo>
                    <a:pt x="44254" y="13837"/>
                  </a:lnTo>
                  <a:lnTo>
                    <a:pt x="43955" y="14136"/>
                  </a:lnTo>
                  <a:lnTo>
                    <a:pt x="43643" y="14421"/>
                  </a:lnTo>
                  <a:lnTo>
                    <a:pt x="43317" y="14692"/>
                  </a:lnTo>
                  <a:lnTo>
                    <a:pt x="43005" y="14964"/>
                  </a:lnTo>
                  <a:lnTo>
                    <a:pt x="42665" y="15222"/>
                  </a:lnTo>
                  <a:lnTo>
                    <a:pt x="42326" y="15480"/>
                  </a:lnTo>
                  <a:lnTo>
                    <a:pt x="41986" y="15724"/>
                  </a:lnTo>
                  <a:lnTo>
                    <a:pt x="41633" y="15942"/>
                  </a:lnTo>
                  <a:lnTo>
                    <a:pt x="41280" y="16159"/>
                  </a:lnTo>
                  <a:lnTo>
                    <a:pt x="40914" y="16376"/>
                  </a:lnTo>
                  <a:lnTo>
                    <a:pt x="40914" y="16376"/>
                  </a:lnTo>
                  <a:lnTo>
                    <a:pt x="40438" y="16621"/>
                  </a:lnTo>
                  <a:lnTo>
                    <a:pt x="39868" y="16892"/>
                  </a:lnTo>
                  <a:lnTo>
                    <a:pt x="39203" y="17164"/>
                  </a:lnTo>
                  <a:lnTo>
                    <a:pt x="38483" y="17449"/>
                  </a:lnTo>
                  <a:lnTo>
                    <a:pt x="37696" y="17721"/>
                  </a:lnTo>
                  <a:lnTo>
                    <a:pt x="37288" y="17856"/>
                  </a:lnTo>
                  <a:lnTo>
                    <a:pt x="36867" y="17979"/>
                  </a:lnTo>
                  <a:lnTo>
                    <a:pt x="36446" y="18087"/>
                  </a:lnTo>
                  <a:lnTo>
                    <a:pt x="36025" y="18196"/>
                  </a:lnTo>
                  <a:lnTo>
                    <a:pt x="35604" y="18277"/>
                  </a:lnTo>
                  <a:lnTo>
                    <a:pt x="35170" y="18359"/>
                  </a:lnTo>
                  <a:lnTo>
                    <a:pt x="34749" y="18427"/>
                  </a:lnTo>
                  <a:lnTo>
                    <a:pt x="34328" y="18467"/>
                  </a:lnTo>
                  <a:lnTo>
                    <a:pt x="33907" y="18508"/>
                  </a:lnTo>
                  <a:lnTo>
                    <a:pt x="33500" y="18522"/>
                  </a:lnTo>
                  <a:lnTo>
                    <a:pt x="33106" y="18508"/>
                  </a:lnTo>
                  <a:lnTo>
                    <a:pt x="32726" y="18481"/>
                  </a:lnTo>
                  <a:lnTo>
                    <a:pt x="32345" y="18427"/>
                  </a:lnTo>
                  <a:lnTo>
                    <a:pt x="31992" y="18359"/>
                  </a:lnTo>
                  <a:lnTo>
                    <a:pt x="31653" y="18250"/>
                  </a:lnTo>
                  <a:lnTo>
                    <a:pt x="31490" y="18196"/>
                  </a:lnTo>
                  <a:lnTo>
                    <a:pt x="31327" y="18128"/>
                  </a:lnTo>
                  <a:lnTo>
                    <a:pt x="31178" y="18046"/>
                  </a:lnTo>
                  <a:lnTo>
                    <a:pt x="31028" y="17965"/>
                  </a:lnTo>
                  <a:lnTo>
                    <a:pt x="30893" y="17884"/>
                  </a:lnTo>
                  <a:lnTo>
                    <a:pt x="30757" y="17775"/>
                  </a:lnTo>
                  <a:lnTo>
                    <a:pt x="30621" y="17680"/>
                  </a:lnTo>
                  <a:lnTo>
                    <a:pt x="30499" y="17558"/>
                  </a:lnTo>
                  <a:lnTo>
                    <a:pt x="30377" y="17435"/>
                  </a:lnTo>
                  <a:lnTo>
                    <a:pt x="30268" y="17313"/>
                  </a:lnTo>
                  <a:lnTo>
                    <a:pt x="30173" y="17164"/>
                  </a:lnTo>
                  <a:lnTo>
                    <a:pt x="30078" y="17028"/>
                  </a:lnTo>
                  <a:lnTo>
                    <a:pt x="29983" y="16865"/>
                  </a:lnTo>
                  <a:lnTo>
                    <a:pt x="29915" y="16702"/>
                  </a:lnTo>
                  <a:lnTo>
                    <a:pt x="29915" y="16702"/>
                  </a:lnTo>
                  <a:lnTo>
                    <a:pt x="29847" y="16553"/>
                  </a:lnTo>
                  <a:lnTo>
                    <a:pt x="29806" y="16417"/>
                  </a:lnTo>
                  <a:lnTo>
                    <a:pt x="29765" y="16268"/>
                  </a:lnTo>
                  <a:lnTo>
                    <a:pt x="29738" y="16132"/>
                  </a:lnTo>
                  <a:lnTo>
                    <a:pt x="29725" y="15996"/>
                  </a:lnTo>
                  <a:lnTo>
                    <a:pt x="29725" y="15860"/>
                  </a:lnTo>
                  <a:lnTo>
                    <a:pt x="29738" y="15589"/>
                  </a:lnTo>
                  <a:lnTo>
                    <a:pt x="29765" y="15317"/>
                  </a:lnTo>
                  <a:lnTo>
                    <a:pt x="29833" y="15059"/>
                  </a:lnTo>
                  <a:lnTo>
                    <a:pt x="29901" y="14815"/>
                  </a:lnTo>
                  <a:lnTo>
                    <a:pt x="29983" y="14570"/>
                  </a:lnTo>
                  <a:lnTo>
                    <a:pt x="30159" y="14081"/>
                  </a:lnTo>
                  <a:lnTo>
                    <a:pt x="30241" y="13851"/>
                  </a:lnTo>
                  <a:lnTo>
                    <a:pt x="30322" y="13633"/>
                  </a:lnTo>
                  <a:lnTo>
                    <a:pt x="30363" y="13402"/>
                  </a:lnTo>
                  <a:lnTo>
                    <a:pt x="30390" y="13185"/>
                  </a:lnTo>
                  <a:lnTo>
                    <a:pt x="30390" y="12968"/>
                  </a:lnTo>
                  <a:lnTo>
                    <a:pt x="30390" y="12859"/>
                  </a:lnTo>
                  <a:lnTo>
                    <a:pt x="30363" y="12751"/>
                  </a:lnTo>
                  <a:lnTo>
                    <a:pt x="30363" y="12751"/>
                  </a:lnTo>
                  <a:lnTo>
                    <a:pt x="30037" y="12914"/>
                  </a:lnTo>
                  <a:lnTo>
                    <a:pt x="29317" y="13267"/>
                  </a:lnTo>
                  <a:lnTo>
                    <a:pt x="28557" y="13660"/>
                  </a:lnTo>
                  <a:lnTo>
                    <a:pt x="28122" y="13878"/>
                  </a:lnTo>
                  <a:lnTo>
                    <a:pt x="28122" y="13878"/>
                  </a:lnTo>
                  <a:lnTo>
                    <a:pt x="27593" y="14204"/>
                  </a:lnTo>
                  <a:lnTo>
                    <a:pt x="27063" y="14543"/>
                  </a:lnTo>
                  <a:lnTo>
                    <a:pt x="26031" y="15249"/>
                  </a:lnTo>
                  <a:lnTo>
                    <a:pt x="24986" y="15942"/>
                  </a:lnTo>
                  <a:lnTo>
                    <a:pt x="24456" y="16268"/>
                  </a:lnTo>
                  <a:lnTo>
                    <a:pt x="23913" y="16594"/>
                  </a:lnTo>
                  <a:lnTo>
                    <a:pt x="23913" y="16594"/>
                  </a:lnTo>
                  <a:lnTo>
                    <a:pt x="22800" y="17245"/>
                  </a:lnTo>
                  <a:lnTo>
                    <a:pt x="21700" y="17897"/>
                  </a:lnTo>
                  <a:lnTo>
                    <a:pt x="20640" y="18562"/>
                  </a:lnTo>
                  <a:lnTo>
                    <a:pt x="20111" y="18916"/>
                  </a:lnTo>
                  <a:lnTo>
                    <a:pt x="19595" y="19255"/>
                  </a:lnTo>
                  <a:lnTo>
                    <a:pt x="19079" y="19608"/>
                  </a:lnTo>
                  <a:lnTo>
                    <a:pt x="18576" y="19975"/>
                  </a:lnTo>
                  <a:lnTo>
                    <a:pt x="18088" y="20341"/>
                  </a:lnTo>
                  <a:lnTo>
                    <a:pt x="17599" y="20708"/>
                  </a:lnTo>
                  <a:lnTo>
                    <a:pt x="17124" y="21088"/>
                  </a:lnTo>
                  <a:lnTo>
                    <a:pt x="16662" y="21482"/>
                  </a:lnTo>
                  <a:lnTo>
                    <a:pt x="16214" y="21876"/>
                  </a:lnTo>
                  <a:lnTo>
                    <a:pt x="15766" y="22283"/>
                  </a:lnTo>
                  <a:lnTo>
                    <a:pt x="15331" y="22704"/>
                  </a:lnTo>
                  <a:lnTo>
                    <a:pt x="14910" y="23139"/>
                  </a:lnTo>
                  <a:lnTo>
                    <a:pt x="14503" y="23573"/>
                  </a:lnTo>
                  <a:lnTo>
                    <a:pt x="14109" y="24035"/>
                  </a:lnTo>
                  <a:lnTo>
                    <a:pt x="13729" y="24496"/>
                  </a:lnTo>
                  <a:lnTo>
                    <a:pt x="13362" y="24972"/>
                  </a:lnTo>
                  <a:lnTo>
                    <a:pt x="13009" y="25474"/>
                  </a:lnTo>
                  <a:lnTo>
                    <a:pt x="12670" y="25977"/>
                  </a:lnTo>
                  <a:lnTo>
                    <a:pt x="12357" y="26493"/>
                  </a:lnTo>
                  <a:lnTo>
                    <a:pt x="12045" y="27036"/>
                  </a:lnTo>
                  <a:lnTo>
                    <a:pt x="11760" y="27592"/>
                  </a:lnTo>
                  <a:lnTo>
                    <a:pt x="11475" y="28163"/>
                  </a:lnTo>
                  <a:lnTo>
                    <a:pt x="11230" y="28747"/>
                  </a:lnTo>
                  <a:lnTo>
                    <a:pt x="10986" y="29344"/>
                  </a:lnTo>
                  <a:lnTo>
                    <a:pt x="10769" y="29969"/>
                  </a:lnTo>
                  <a:lnTo>
                    <a:pt x="10565" y="30621"/>
                  </a:lnTo>
                  <a:lnTo>
                    <a:pt x="10565" y="30621"/>
                  </a:lnTo>
                  <a:close/>
                </a:path>
              </a:pathLst>
            </a:custGeom>
            <a:solidFill>
              <a:srgbClr val="EA8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08;p46">
              <a:extLst>
                <a:ext uri="{FF2B5EF4-FFF2-40B4-BE49-F238E27FC236}">
                  <a16:creationId xmlns:a16="http://schemas.microsoft.com/office/drawing/2014/main" id="{232A1383-3F32-CB83-12A9-8AE424C8BCBB}"/>
                </a:ext>
              </a:extLst>
            </p:cNvPr>
            <p:cNvSpPr/>
            <p:nvPr/>
          </p:nvSpPr>
          <p:spPr>
            <a:xfrm>
              <a:off x="3566225" y="3760825"/>
              <a:ext cx="740750" cy="322875"/>
            </a:xfrm>
            <a:custGeom>
              <a:avLst/>
              <a:gdLst/>
              <a:ahLst/>
              <a:cxnLst/>
              <a:rect l="l" t="t" r="r" b="b"/>
              <a:pathLst>
                <a:path w="29630" h="12915" extrusionOk="0">
                  <a:moveTo>
                    <a:pt x="29630" y="1"/>
                  </a:moveTo>
                  <a:lnTo>
                    <a:pt x="29100" y="408"/>
                  </a:lnTo>
                  <a:lnTo>
                    <a:pt x="28503" y="856"/>
                  </a:lnTo>
                  <a:lnTo>
                    <a:pt x="27851" y="1331"/>
                  </a:lnTo>
                  <a:lnTo>
                    <a:pt x="27118" y="1834"/>
                  </a:lnTo>
                  <a:lnTo>
                    <a:pt x="26344" y="2336"/>
                  </a:lnTo>
                  <a:lnTo>
                    <a:pt x="25516" y="2866"/>
                  </a:lnTo>
                  <a:lnTo>
                    <a:pt x="24647" y="3382"/>
                  </a:lnTo>
                  <a:lnTo>
                    <a:pt x="23723" y="3884"/>
                  </a:lnTo>
                  <a:lnTo>
                    <a:pt x="23248" y="4142"/>
                  </a:lnTo>
                  <a:lnTo>
                    <a:pt x="22773" y="4387"/>
                  </a:lnTo>
                  <a:lnTo>
                    <a:pt x="22284" y="4617"/>
                  </a:lnTo>
                  <a:lnTo>
                    <a:pt x="21781" y="4848"/>
                  </a:lnTo>
                  <a:lnTo>
                    <a:pt x="21279" y="5065"/>
                  </a:lnTo>
                  <a:lnTo>
                    <a:pt x="20777" y="5283"/>
                  </a:lnTo>
                  <a:lnTo>
                    <a:pt x="20261" y="5486"/>
                  </a:lnTo>
                  <a:lnTo>
                    <a:pt x="19745" y="5677"/>
                  </a:lnTo>
                  <a:lnTo>
                    <a:pt x="19215" y="5853"/>
                  </a:lnTo>
                  <a:lnTo>
                    <a:pt x="18685" y="6016"/>
                  </a:lnTo>
                  <a:lnTo>
                    <a:pt x="18156" y="6165"/>
                  </a:lnTo>
                  <a:lnTo>
                    <a:pt x="17613" y="6301"/>
                  </a:lnTo>
                  <a:lnTo>
                    <a:pt x="17083" y="6423"/>
                  </a:lnTo>
                  <a:lnTo>
                    <a:pt x="16540" y="6518"/>
                  </a:lnTo>
                  <a:lnTo>
                    <a:pt x="16010" y="6600"/>
                  </a:lnTo>
                  <a:lnTo>
                    <a:pt x="15467" y="6668"/>
                  </a:lnTo>
                  <a:lnTo>
                    <a:pt x="14829" y="6722"/>
                  </a:lnTo>
                  <a:lnTo>
                    <a:pt x="14204" y="6749"/>
                  </a:lnTo>
                  <a:lnTo>
                    <a:pt x="13580" y="6763"/>
                  </a:lnTo>
                  <a:lnTo>
                    <a:pt x="12955" y="6749"/>
                  </a:lnTo>
                  <a:lnTo>
                    <a:pt x="12358" y="6722"/>
                  </a:lnTo>
                  <a:lnTo>
                    <a:pt x="11747" y="6681"/>
                  </a:lnTo>
                  <a:lnTo>
                    <a:pt x="11149" y="6627"/>
                  </a:lnTo>
                  <a:lnTo>
                    <a:pt x="10565" y="6546"/>
                  </a:lnTo>
                  <a:lnTo>
                    <a:pt x="9981" y="6451"/>
                  </a:lnTo>
                  <a:lnTo>
                    <a:pt x="9411" y="6355"/>
                  </a:lnTo>
                  <a:lnTo>
                    <a:pt x="8854" y="6233"/>
                  </a:lnTo>
                  <a:lnTo>
                    <a:pt x="8298" y="6111"/>
                  </a:lnTo>
                  <a:lnTo>
                    <a:pt x="7754" y="5975"/>
                  </a:lnTo>
                  <a:lnTo>
                    <a:pt x="7225" y="5826"/>
                  </a:lnTo>
                  <a:lnTo>
                    <a:pt x="6709" y="5663"/>
                  </a:lnTo>
                  <a:lnTo>
                    <a:pt x="6206" y="5500"/>
                  </a:lnTo>
                  <a:lnTo>
                    <a:pt x="5704" y="5323"/>
                  </a:lnTo>
                  <a:lnTo>
                    <a:pt x="5229" y="5147"/>
                  </a:lnTo>
                  <a:lnTo>
                    <a:pt x="4753" y="4970"/>
                  </a:lnTo>
                  <a:lnTo>
                    <a:pt x="4292" y="4780"/>
                  </a:lnTo>
                  <a:lnTo>
                    <a:pt x="3423" y="4400"/>
                  </a:lnTo>
                  <a:lnTo>
                    <a:pt x="2608" y="4020"/>
                  </a:lnTo>
                  <a:lnTo>
                    <a:pt x="1848" y="3640"/>
                  </a:lnTo>
                  <a:lnTo>
                    <a:pt x="1169" y="3273"/>
                  </a:lnTo>
                  <a:lnTo>
                    <a:pt x="544" y="2920"/>
                  </a:lnTo>
                  <a:lnTo>
                    <a:pt x="1" y="2594"/>
                  </a:lnTo>
                  <a:lnTo>
                    <a:pt x="137" y="3409"/>
                  </a:lnTo>
                  <a:lnTo>
                    <a:pt x="313" y="4536"/>
                  </a:lnTo>
                  <a:lnTo>
                    <a:pt x="829" y="5188"/>
                  </a:lnTo>
                  <a:lnTo>
                    <a:pt x="1413" y="5867"/>
                  </a:lnTo>
                  <a:lnTo>
                    <a:pt x="1725" y="6220"/>
                  </a:lnTo>
                  <a:lnTo>
                    <a:pt x="2065" y="6573"/>
                  </a:lnTo>
                  <a:lnTo>
                    <a:pt x="2404" y="6926"/>
                  </a:lnTo>
                  <a:lnTo>
                    <a:pt x="2757" y="7279"/>
                  </a:lnTo>
                  <a:lnTo>
                    <a:pt x="3138" y="7632"/>
                  </a:lnTo>
                  <a:lnTo>
                    <a:pt x="3518" y="7985"/>
                  </a:lnTo>
                  <a:lnTo>
                    <a:pt x="3912" y="8338"/>
                  </a:lnTo>
                  <a:lnTo>
                    <a:pt x="4333" y="8677"/>
                  </a:lnTo>
                  <a:lnTo>
                    <a:pt x="4753" y="9031"/>
                  </a:lnTo>
                  <a:lnTo>
                    <a:pt x="5202" y="9356"/>
                  </a:lnTo>
                  <a:lnTo>
                    <a:pt x="5650" y="9696"/>
                  </a:lnTo>
                  <a:lnTo>
                    <a:pt x="6111" y="10008"/>
                  </a:lnTo>
                  <a:lnTo>
                    <a:pt x="6600" y="10321"/>
                  </a:lnTo>
                  <a:lnTo>
                    <a:pt x="7089" y="10619"/>
                  </a:lnTo>
                  <a:lnTo>
                    <a:pt x="7591" y="10904"/>
                  </a:lnTo>
                  <a:lnTo>
                    <a:pt x="8107" y="11176"/>
                  </a:lnTo>
                  <a:lnTo>
                    <a:pt x="8637" y="11434"/>
                  </a:lnTo>
                  <a:lnTo>
                    <a:pt x="9180" y="11678"/>
                  </a:lnTo>
                  <a:lnTo>
                    <a:pt x="9737" y="11896"/>
                  </a:lnTo>
                  <a:lnTo>
                    <a:pt x="10307" y="12099"/>
                  </a:lnTo>
                  <a:lnTo>
                    <a:pt x="10878" y="12289"/>
                  </a:lnTo>
                  <a:lnTo>
                    <a:pt x="11475" y="12452"/>
                  </a:lnTo>
                  <a:lnTo>
                    <a:pt x="12072" y="12588"/>
                  </a:lnTo>
                  <a:lnTo>
                    <a:pt x="12684" y="12710"/>
                  </a:lnTo>
                  <a:lnTo>
                    <a:pt x="13308" y="12805"/>
                  </a:lnTo>
                  <a:lnTo>
                    <a:pt x="13946" y="12860"/>
                  </a:lnTo>
                  <a:lnTo>
                    <a:pt x="14585" y="12901"/>
                  </a:lnTo>
                  <a:lnTo>
                    <a:pt x="15250" y="12914"/>
                  </a:lnTo>
                  <a:lnTo>
                    <a:pt x="15522" y="12901"/>
                  </a:lnTo>
                  <a:lnTo>
                    <a:pt x="15807" y="12887"/>
                  </a:lnTo>
                  <a:lnTo>
                    <a:pt x="16092" y="12860"/>
                  </a:lnTo>
                  <a:lnTo>
                    <a:pt x="16377" y="12819"/>
                  </a:lnTo>
                  <a:lnTo>
                    <a:pt x="16649" y="12778"/>
                  </a:lnTo>
                  <a:lnTo>
                    <a:pt x="16934" y="12710"/>
                  </a:lnTo>
                  <a:lnTo>
                    <a:pt x="17205" y="12643"/>
                  </a:lnTo>
                  <a:lnTo>
                    <a:pt x="17490" y="12575"/>
                  </a:lnTo>
                  <a:lnTo>
                    <a:pt x="17762" y="12480"/>
                  </a:lnTo>
                  <a:lnTo>
                    <a:pt x="18034" y="12385"/>
                  </a:lnTo>
                  <a:lnTo>
                    <a:pt x="18577" y="12181"/>
                  </a:lnTo>
                  <a:lnTo>
                    <a:pt x="19120" y="11936"/>
                  </a:lnTo>
                  <a:lnTo>
                    <a:pt x="19650" y="11665"/>
                  </a:lnTo>
                  <a:lnTo>
                    <a:pt x="20179" y="11366"/>
                  </a:lnTo>
                  <a:lnTo>
                    <a:pt x="20709" y="11040"/>
                  </a:lnTo>
                  <a:lnTo>
                    <a:pt x="21225" y="10687"/>
                  </a:lnTo>
                  <a:lnTo>
                    <a:pt x="21727" y="10321"/>
                  </a:lnTo>
                  <a:lnTo>
                    <a:pt x="22230" y="9927"/>
                  </a:lnTo>
                  <a:lnTo>
                    <a:pt x="22718" y="9519"/>
                  </a:lnTo>
                  <a:lnTo>
                    <a:pt x="23194" y="9085"/>
                  </a:lnTo>
                  <a:lnTo>
                    <a:pt x="23669" y="8650"/>
                  </a:lnTo>
                  <a:lnTo>
                    <a:pt x="24131" y="8202"/>
                  </a:lnTo>
                  <a:lnTo>
                    <a:pt x="24579" y="7741"/>
                  </a:lnTo>
                  <a:lnTo>
                    <a:pt x="25013" y="7279"/>
                  </a:lnTo>
                  <a:lnTo>
                    <a:pt x="25448" y="6804"/>
                  </a:lnTo>
                  <a:lnTo>
                    <a:pt x="25869" y="6328"/>
                  </a:lnTo>
                  <a:lnTo>
                    <a:pt x="26262" y="5853"/>
                  </a:lnTo>
                  <a:lnTo>
                    <a:pt x="26656" y="5364"/>
                  </a:lnTo>
                  <a:lnTo>
                    <a:pt x="27036" y="4889"/>
                  </a:lnTo>
                  <a:lnTo>
                    <a:pt x="27743" y="3952"/>
                  </a:lnTo>
                  <a:lnTo>
                    <a:pt x="28408" y="3042"/>
                  </a:lnTo>
                  <a:lnTo>
                    <a:pt x="28992" y="2187"/>
                  </a:lnTo>
                  <a:lnTo>
                    <a:pt x="29521" y="1386"/>
                  </a:lnTo>
                  <a:lnTo>
                    <a:pt x="29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09;p46">
              <a:extLst>
                <a:ext uri="{FF2B5EF4-FFF2-40B4-BE49-F238E27FC236}">
                  <a16:creationId xmlns:a16="http://schemas.microsoft.com/office/drawing/2014/main" id="{AA7A4F68-3C8F-A30D-EF1F-370F5CA6BBC1}"/>
                </a:ext>
              </a:extLst>
            </p:cNvPr>
            <p:cNvSpPr/>
            <p:nvPr/>
          </p:nvSpPr>
          <p:spPr>
            <a:xfrm>
              <a:off x="3800475" y="3160300"/>
              <a:ext cx="191825" cy="246825"/>
            </a:xfrm>
            <a:custGeom>
              <a:avLst/>
              <a:gdLst/>
              <a:ahLst/>
              <a:cxnLst/>
              <a:rect l="l" t="t" r="r" b="b"/>
              <a:pathLst>
                <a:path w="7673" h="9873" extrusionOk="0">
                  <a:moveTo>
                    <a:pt x="14" y="7252"/>
                  </a:moveTo>
                  <a:lnTo>
                    <a:pt x="14" y="7252"/>
                  </a:lnTo>
                  <a:lnTo>
                    <a:pt x="0" y="6966"/>
                  </a:lnTo>
                  <a:lnTo>
                    <a:pt x="14" y="6708"/>
                  </a:lnTo>
                  <a:lnTo>
                    <a:pt x="41" y="6491"/>
                  </a:lnTo>
                  <a:lnTo>
                    <a:pt x="68" y="6301"/>
                  </a:lnTo>
                  <a:lnTo>
                    <a:pt x="109" y="6125"/>
                  </a:lnTo>
                  <a:lnTo>
                    <a:pt x="177" y="5975"/>
                  </a:lnTo>
                  <a:lnTo>
                    <a:pt x="245" y="5839"/>
                  </a:lnTo>
                  <a:lnTo>
                    <a:pt x="313" y="5731"/>
                  </a:lnTo>
                  <a:lnTo>
                    <a:pt x="408" y="5622"/>
                  </a:lnTo>
                  <a:lnTo>
                    <a:pt x="503" y="5527"/>
                  </a:lnTo>
                  <a:lnTo>
                    <a:pt x="625" y="5446"/>
                  </a:lnTo>
                  <a:lnTo>
                    <a:pt x="734" y="5364"/>
                  </a:lnTo>
                  <a:lnTo>
                    <a:pt x="1005" y="5201"/>
                  </a:lnTo>
                  <a:lnTo>
                    <a:pt x="1317" y="5038"/>
                  </a:lnTo>
                  <a:lnTo>
                    <a:pt x="1643" y="4835"/>
                  </a:lnTo>
                  <a:lnTo>
                    <a:pt x="1833" y="4712"/>
                  </a:lnTo>
                  <a:lnTo>
                    <a:pt x="2010" y="4577"/>
                  </a:lnTo>
                  <a:lnTo>
                    <a:pt x="2214" y="4427"/>
                  </a:lnTo>
                  <a:lnTo>
                    <a:pt x="2404" y="4251"/>
                  </a:lnTo>
                  <a:lnTo>
                    <a:pt x="2621" y="4047"/>
                  </a:lnTo>
                  <a:lnTo>
                    <a:pt x="2825" y="3816"/>
                  </a:lnTo>
                  <a:lnTo>
                    <a:pt x="3042" y="3558"/>
                  </a:lnTo>
                  <a:lnTo>
                    <a:pt x="3273" y="3259"/>
                  </a:lnTo>
                  <a:lnTo>
                    <a:pt x="3504" y="2933"/>
                  </a:lnTo>
                  <a:lnTo>
                    <a:pt x="3734" y="2580"/>
                  </a:lnTo>
                  <a:lnTo>
                    <a:pt x="3979" y="2173"/>
                  </a:lnTo>
                  <a:lnTo>
                    <a:pt x="4210" y="1725"/>
                  </a:lnTo>
                  <a:lnTo>
                    <a:pt x="4468" y="1236"/>
                  </a:lnTo>
                  <a:lnTo>
                    <a:pt x="4712" y="693"/>
                  </a:lnTo>
                  <a:lnTo>
                    <a:pt x="4712" y="693"/>
                  </a:lnTo>
                  <a:lnTo>
                    <a:pt x="4766" y="571"/>
                  </a:lnTo>
                  <a:lnTo>
                    <a:pt x="4834" y="462"/>
                  </a:lnTo>
                  <a:lnTo>
                    <a:pt x="4916" y="353"/>
                  </a:lnTo>
                  <a:lnTo>
                    <a:pt x="4997" y="272"/>
                  </a:lnTo>
                  <a:lnTo>
                    <a:pt x="5079" y="191"/>
                  </a:lnTo>
                  <a:lnTo>
                    <a:pt x="5174" y="136"/>
                  </a:lnTo>
                  <a:lnTo>
                    <a:pt x="5269" y="82"/>
                  </a:lnTo>
                  <a:lnTo>
                    <a:pt x="5378" y="41"/>
                  </a:lnTo>
                  <a:lnTo>
                    <a:pt x="5486" y="14"/>
                  </a:lnTo>
                  <a:lnTo>
                    <a:pt x="5595" y="0"/>
                  </a:lnTo>
                  <a:lnTo>
                    <a:pt x="5703" y="0"/>
                  </a:lnTo>
                  <a:lnTo>
                    <a:pt x="5812" y="0"/>
                  </a:lnTo>
                  <a:lnTo>
                    <a:pt x="5921" y="28"/>
                  </a:lnTo>
                  <a:lnTo>
                    <a:pt x="6043" y="55"/>
                  </a:lnTo>
                  <a:lnTo>
                    <a:pt x="6152" y="109"/>
                  </a:lnTo>
                  <a:lnTo>
                    <a:pt x="6274" y="163"/>
                  </a:lnTo>
                  <a:lnTo>
                    <a:pt x="6382" y="231"/>
                  </a:lnTo>
                  <a:lnTo>
                    <a:pt x="6491" y="326"/>
                  </a:lnTo>
                  <a:lnTo>
                    <a:pt x="6600" y="421"/>
                  </a:lnTo>
                  <a:lnTo>
                    <a:pt x="6708" y="530"/>
                  </a:lnTo>
                  <a:lnTo>
                    <a:pt x="6817" y="652"/>
                  </a:lnTo>
                  <a:lnTo>
                    <a:pt x="6912" y="788"/>
                  </a:lnTo>
                  <a:lnTo>
                    <a:pt x="7021" y="937"/>
                  </a:lnTo>
                  <a:lnTo>
                    <a:pt x="7102" y="1100"/>
                  </a:lnTo>
                  <a:lnTo>
                    <a:pt x="7197" y="1277"/>
                  </a:lnTo>
                  <a:lnTo>
                    <a:pt x="7279" y="1467"/>
                  </a:lnTo>
                  <a:lnTo>
                    <a:pt x="7346" y="1671"/>
                  </a:lnTo>
                  <a:lnTo>
                    <a:pt x="7414" y="1888"/>
                  </a:lnTo>
                  <a:lnTo>
                    <a:pt x="7469" y="2105"/>
                  </a:lnTo>
                  <a:lnTo>
                    <a:pt x="7523" y="2350"/>
                  </a:lnTo>
                  <a:lnTo>
                    <a:pt x="7564" y="2608"/>
                  </a:lnTo>
                  <a:lnTo>
                    <a:pt x="7604" y="2879"/>
                  </a:lnTo>
                  <a:lnTo>
                    <a:pt x="7604" y="2879"/>
                  </a:lnTo>
                  <a:lnTo>
                    <a:pt x="7632" y="3314"/>
                  </a:lnTo>
                  <a:lnTo>
                    <a:pt x="7659" y="3735"/>
                  </a:lnTo>
                  <a:lnTo>
                    <a:pt x="7672" y="4128"/>
                  </a:lnTo>
                  <a:lnTo>
                    <a:pt x="7672" y="4509"/>
                  </a:lnTo>
                  <a:lnTo>
                    <a:pt x="7659" y="4862"/>
                  </a:lnTo>
                  <a:lnTo>
                    <a:pt x="7632" y="5215"/>
                  </a:lnTo>
                  <a:lnTo>
                    <a:pt x="7604" y="5541"/>
                  </a:lnTo>
                  <a:lnTo>
                    <a:pt x="7564" y="5853"/>
                  </a:lnTo>
                  <a:lnTo>
                    <a:pt x="7509" y="6138"/>
                  </a:lnTo>
                  <a:lnTo>
                    <a:pt x="7442" y="6423"/>
                  </a:lnTo>
                  <a:lnTo>
                    <a:pt x="7374" y="6695"/>
                  </a:lnTo>
                  <a:lnTo>
                    <a:pt x="7292" y="6939"/>
                  </a:lnTo>
                  <a:lnTo>
                    <a:pt x="7197" y="7184"/>
                  </a:lnTo>
                  <a:lnTo>
                    <a:pt x="7102" y="7401"/>
                  </a:lnTo>
                  <a:lnTo>
                    <a:pt x="7007" y="7618"/>
                  </a:lnTo>
                  <a:lnTo>
                    <a:pt x="6898" y="7822"/>
                  </a:lnTo>
                  <a:lnTo>
                    <a:pt x="6776" y="8012"/>
                  </a:lnTo>
                  <a:lnTo>
                    <a:pt x="6654" y="8189"/>
                  </a:lnTo>
                  <a:lnTo>
                    <a:pt x="6532" y="8351"/>
                  </a:lnTo>
                  <a:lnTo>
                    <a:pt x="6410" y="8501"/>
                  </a:lnTo>
                  <a:lnTo>
                    <a:pt x="6274" y="8650"/>
                  </a:lnTo>
                  <a:lnTo>
                    <a:pt x="6124" y="8786"/>
                  </a:lnTo>
                  <a:lnTo>
                    <a:pt x="5989" y="8908"/>
                  </a:lnTo>
                  <a:lnTo>
                    <a:pt x="5839" y="9030"/>
                  </a:lnTo>
                  <a:lnTo>
                    <a:pt x="5554" y="9234"/>
                  </a:lnTo>
                  <a:lnTo>
                    <a:pt x="5255" y="9411"/>
                  </a:lnTo>
                  <a:lnTo>
                    <a:pt x="4943" y="9574"/>
                  </a:lnTo>
                  <a:lnTo>
                    <a:pt x="4644" y="9696"/>
                  </a:lnTo>
                  <a:lnTo>
                    <a:pt x="4644" y="9696"/>
                  </a:lnTo>
                  <a:lnTo>
                    <a:pt x="4441" y="9764"/>
                  </a:lnTo>
                  <a:lnTo>
                    <a:pt x="4183" y="9818"/>
                  </a:lnTo>
                  <a:lnTo>
                    <a:pt x="3884" y="9859"/>
                  </a:lnTo>
                  <a:lnTo>
                    <a:pt x="3544" y="9872"/>
                  </a:lnTo>
                  <a:lnTo>
                    <a:pt x="3178" y="9872"/>
                  </a:lnTo>
                  <a:lnTo>
                    <a:pt x="2798" y="9845"/>
                  </a:lnTo>
                  <a:lnTo>
                    <a:pt x="2404" y="9777"/>
                  </a:lnTo>
                  <a:lnTo>
                    <a:pt x="2214" y="9737"/>
                  </a:lnTo>
                  <a:lnTo>
                    <a:pt x="2010" y="9682"/>
                  </a:lnTo>
                  <a:lnTo>
                    <a:pt x="1820" y="9628"/>
                  </a:lnTo>
                  <a:lnTo>
                    <a:pt x="1630" y="9546"/>
                  </a:lnTo>
                  <a:lnTo>
                    <a:pt x="1453" y="9465"/>
                  </a:lnTo>
                  <a:lnTo>
                    <a:pt x="1277" y="9370"/>
                  </a:lnTo>
                  <a:lnTo>
                    <a:pt x="1100" y="9275"/>
                  </a:lnTo>
                  <a:lnTo>
                    <a:pt x="937" y="9153"/>
                  </a:lnTo>
                  <a:lnTo>
                    <a:pt x="788" y="9030"/>
                  </a:lnTo>
                  <a:lnTo>
                    <a:pt x="652" y="8881"/>
                  </a:lnTo>
                  <a:lnTo>
                    <a:pt x="516" y="8732"/>
                  </a:lnTo>
                  <a:lnTo>
                    <a:pt x="394" y="8569"/>
                  </a:lnTo>
                  <a:lnTo>
                    <a:pt x="285" y="8379"/>
                  </a:lnTo>
                  <a:lnTo>
                    <a:pt x="204" y="8189"/>
                  </a:lnTo>
                  <a:lnTo>
                    <a:pt x="123" y="7971"/>
                  </a:lnTo>
                  <a:lnTo>
                    <a:pt x="68" y="7754"/>
                  </a:lnTo>
                  <a:lnTo>
                    <a:pt x="27" y="7510"/>
                  </a:lnTo>
                  <a:lnTo>
                    <a:pt x="14" y="7252"/>
                  </a:lnTo>
                  <a:lnTo>
                    <a:pt x="14" y="7252"/>
                  </a:lnTo>
                  <a:close/>
                </a:path>
              </a:pathLst>
            </a:custGeom>
            <a:solidFill>
              <a:srgbClr val="C35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0;p46">
              <a:extLst>
                <a:ext uri="{FF2B5EF4-FFF2-40B4-BE49-F238E27FC236}">
                  <a16:creationId xmlns:a16="http://schemas.microsoft.com/office/drawing/2014/main" id="{D98D6828-8415-DC71-2A3C-0B3A61A4DD84}"/>
                </a:ext>
              </a:extLst>
            </p:cNvPr>
            <p:cNvSpPr/>
            <p:nvPr/>
          </p:nvSpPr>
          <p:spPr>
            <a:xfrm>
              <a:off x="3011875" y="3113100"/>
              <a:ext cx="192175" cy="251925"/>
            </a:xfrm>
            <a:custGeom>
              <a:avLst/>
              <a:gdLst/>
              <a:ahLst/>
              <a:cxnLst/>
              <a:rect l="l" t="t" r="r" b="b"/>
              <a:pathLst>
                <a:path w="7687" h="10077" extrusionOk="0">
                  <a:moveTo>
                    <a:pt x="408" y="3464"/>
                  </a:moveTo>
                  <a:lnTo>
                    <a:pt x="408" y="3464"/>
                  </a:lnTo>
                  <a:lnTo>
                    <a:pt x="449" y="3382"/>
                  </a:lnTo>
                  <a:lnTo>
                    <a:pt x="489" y="3301"/>
                  </a:lnTo>
                  <a:lnTo>
                    <a:pt x="517" y="3219"/>
                  </a:lnTo>
                  <a:lnTo>
                    <a:pt x="544" y="3138"/>
                  </a:lnTo>
                  <a:lnTo>
                    <a:pt x="544" y="3138"/>
                  </a:lnTo>
                  <a:lnTo>
                    <a:pt x="639" y="2771"/>
                  </a:lnTo>
                  <a:lnTo>
                    <a:pt x="761" y="2445"/>
                  </a:lnTo>
                  <a:lnTo>
                    <a:pt x="829" y="2282"/>
                  </a:lnTo>
                  <a:lnTo>
                    <a:pt x="897" y="2133"/>
                  </a:lnTo>
                  <a:lnTo>
                    <a:pt x="978" y="1997"/>
                  </a:lnTo>
                  <a:lnTo>
                    <a:pt x="1073" y="1861"/>
                  </a:lnTo>
                  <a:lnTo>
                    <a:pt x="1168" y="1725"/>
                  </a:lnTo>
                  <a:lnTo>
                    <a:pt x="1263" y="1617"/>
                  </a:lnTo>
                  <a:lnTo>
                    <a:pt x="1372" y="1508"/>
                  </a:lnTo>
                  <a:lnTo>
                    <a:pt x="1481" y="1413"/>
                  </a:lnTo>
                  <a:lnTo>
                    <a:pt x="1603" y="1318"/>
                  </a:lnTo>
                  <a:lnTo>
                    <a:pt x="1739" y="1237"/>
                  </a:lnTo>
                  <a:lnTo>
                    <a:pt x="1874" y="1169"/>
                  </a:lnTo>
                  <a:lnTo>
                    <a:pt x="2024" y="1114"/>
                  </a:lnTo>
                  <a:lnTo>
                    <a:pt x="2024" y="1114"/>
                  </a:lnTo>
                  <a:lnTo>
                    <a:pt x="2173" y="1060"/>
                  </a:lnTo>
                  <a:lnTo>
                    <a:pt x="2336" y="1019"/>
                  </a:lnTo>
                  <a:lnTo>
                    <a:pt x="2499" y="992"/>
                  </a:lnTo>
                  <a:lnTo>
                    <a:pt x="2662" y="992"/>
                  </a:lnTo>
                  <a:lnTo>
                    <a:pt x="2825" y="992"/>
                  </a:lnTo>
                  <a:lnTo>
                    <a:pt x="2988" y="1006"/>
                  </a:lnTo>
                  <a:lnTo>
                    <a:pt x="3164" y="1033"/>
                  </a:lnTo>
                  <a:lnTo>
                    <a:pt x="3327" y="1074"/>
                  </a:lnTo>
                  <a:lnTo>
                    <a:pt x="3490" y="1128"/>
                  </a:lnTo>
                  <a:lnTo>
                    <a:pt x="3653" y="1196"/>
                  </a:lnTo>
                  <a:lnTo>
                    <a:pt x="3803" y="1277"/>
                  </a:lnTo>
                  <a:lnTo>
                    <a:pt x="3952" y="1372"/>
                  </a:lnTo>
                  <a:lnTo>
                    <a:pt x="4101" y="1495"/>
                  </a:lnTo>
                  <a:lnTo>
                    <a:pt x="4251" y="1617"/>
                  </a:lnTo>
                  <a:lnTo>
                    <a:pt x="4387" y="1753"/>
                  </a:lnTo>
                  <a:lnTo>
                    <a:pt x="4509" y="1916"/>
                  </a:lnTo>
                  <a:lnTo>
                    <a:pt x="4509" y="1916"/>
                  </a:lnTo>
                  <a:lnTo>
                    <a:pt x="4685" y="2160"/>
                  </a:lnTo>
                  <a:lnTo>
                    <a:pt x="4848" y="2418"/>
                  </a:lnTo>
                  <a:lnTo>
                    <a:pt x="4984" y="2676"/>
                  </a:lnTo>
                  <a:lnTo>
                    <a:pt x="5120" y="2934"/>
                  </a:lnTo>
                  <a:lnTo>
                    <a:pt x="5228" y="3206"/>
                  </a:lnTo>
                  <a:lnTo>
                    <a:pt x="5337" y="3464"/>
                  </a:lnTo>
                  <a:lnTo>
                    <a:pt x="5432" y="3735"/>
                  </a:lnTo>
                  <a:lnTo>
                    <a:pt x="5514" y="4007"/>
                  </a:lnTo>
                  <a:lnTo>
                    <a:pt x="5514" y="4007"/>
                  </a:lnTo>
                  <a:lnTo>
                    <a:pt x="5649" y="4496"/>
                  </a:lnTo>
                  <a:lnTo>
                    <a:pt x="5758" y="4984"/>
                  </a:lnTo>
                  <a:lnTo>
                    <a:pt x="5839" y="5487"/>
                  </a:lnTo>
                  <a:lnTo>
                    <a:pt x="5921" y="5989"/>
                  </a:lnTo>
                  <a:lnTo>
                    <a:pt x="6084" y="6994"/>
                  </a:lnTo>
                  <a:lnTo>
                    <a:pt x="6165" y="7497"/>
                  </a:lnTo>
                  <a:lnTo>
                    <a:pt x="6274" y="7999"/>
                  </a:lnTo>
                  <a:lnTo>
                    <a:pt x="6274" y="7999"/>
                  </a:lnTo>
                  <a:lnTo>
                    <a:pt x="6328" y="8230"/>
                  </a:lnTo>
                  <a:lnTo>
                    <a:pt x="6396" y="8461"/>
                  </a:lnTo>
                  <a:lnTo>
                    <a:pt x="6559" y="8895"/>
                  </a:lnTo>
                  <a:lnTo>
                    <a:pt x="6722" y="9343"/>
                  </a:lnTo>
                  <a:lnTo>
                    <a:pt x="6912" y="9778"/>
                  </a:lnTo>
                  <a:lnTo>
                    <a:pt x="6912" y="9778"/>
                  </a:lnTo>
                  <a:lnTo>
                    <a:pt x="6939" y="9846"/>
                  </a:lnTo>
                  <a:lnTo>
                    <a:pt x="6994" y="9914"/>
                  </a:lnTo>
                  <a:lnTo>
                    <a:pt x="7034" y="9968"/>
                  </a:lnTo>
                  <a:lnTo>
                    <a:pt x="7102" y="10022"/>
                  </a:lnTo>
                  <a:lnTo>
                    <a:pt x="7170" y="10049"/>
                  </a:lnTo>
                  <a:lnTo>
                    <a:pt x="7238" y="10077"/>
                  </a:lnTo>
                  <a:lnTo>
                    <a:pt x="7320" y="10077"/>
                  </a:lnTo>
                  <a:lnTo>
                    <a:pt x="7401" y="10063"/>
                  </a:lnTo>
                  <a:lnTo>
                    <a:pt x="7401" y="10063"/>
                  </a:lnTo>
                  <a:lnTo>
                    <a:pt x="7469" y="10036"/>
                  </a:lnTo>
                  <a:lnTo>
                    <a:pt x="7537" y="9995"/>
                  </a:lnTo>
                  <a:lnTo>
                    <a:pt x="7591" y="9954"/>
                  </a:lnTo>
                  <a:lnTo>
                    <a:pt x="7632" y="9886"/>
                  </a:lnTo>
                  <a:lnTo>
                    <a:pt x="7659" y="9819"/>
                  </a:lnTo>
                  <a:lnTo>
                    <a:pt x="7686" y="9751"/>
                  </a:lnTo>
                  <a:lnTo>
                    <a:pt x="7686" y="9669"/>
                  </a:lnTo>
                  <a:lnTo>
                    <a:pt x="7673" y="9601"/>
                  </a:lnTo>
                  <a:lnTo>
                    <a:pt x="7673" y="9601"/>
                  </a:lnTo>
                  <a:lnTo>
                    <a:pt x="7645" y="9221"/>
                  </a:lnTo>
                  <a:lnTo>
                    <a:pt x="7645" y="8854"/>
                  </a:lnTo>
                  <a:lnTo>
                    <a:pt x="7645" y="8474"/>
                  </a:lnTo>
                  <a:lnTo>
                    <a:pt x="7632" y="8094"/>
                  </a:lnTo>
                  <a:lnTo>
                    <a:pt x="7632" y="8094"/>
                  </a:lnTo>
                  <a:lnTo>
                    <a:pt x="7605" y="7646"/>
                  </a:lnTo>
                  <a:lnTo>
                    <a:pt x="7564" y="7184"/>
                  </a:lnTo>
                  <a:lnTo>
                    <a:pt x="7510" y="6736"/>
                  </a:lnTo>
                  <a:lnTo>
                    <a:pt x="7455" y="6288"/>
                  </a:lnTo>
                  <a:lnTo>
                    <a:pt x="7387" y="5840"/>
                  </a:lnTo>
                  <a:lnTo>
                    <a:pt x="7306" y="5392"/>
                  </a:lnTo>
                  <a:lnTo>
                    <a:pt x="7211" y="4944"/>
                  </a:lnTo>
                  <a:lnTo>
                    <a:pt x="7116" y="4496"/>
                  </a:lnTo>
                  <a:lnTo>
                    <a:pt x="7116" y="4496"/>
                  </a:lnTo>
                  <a:lnTo>
                    <a:pt x="6994" y="4061"/>
                  </a:lnTo>
                  <a:lnTo>
                    <a:pt x="6844" y="3627"/>
                  </a:lnTo>
                  <a:lnTo>
                    <a:pt x="6681" y="3192"/>
                  </a:lnTo>
                  <a:lnTo>
                    <a:pt x="6491" y="2771"/>
                  </a:lnTo>
                  <a:lnTo>
                    <a:pt x="6274" y="2364"/>
                  </a:lnTo>
                  <a:lnTo>
                    <a:pt x="6016" y="1956"/>
                  </a:lnTo>
                  <a:lnTo>
                    <a:pt x="5744" y="1563"/>
                  </a:lnTo>
                  <a:lnTo>
                    <a:pt x="5581" y="1372"/>
                  </a:lnTo>
                  <a:lnTo>
                    <a:pt x="5432" y="1182"/>
                  </a:lnTo>
                  <a:lnTo>
                    <a:pt x="5432" y="1182"/>
                  </a:lnTo>
                  <a:lnTo>
                    <a:pt x="5215" y="965"/>
                  </a:lnTo>
                  <a:lnTo>
                    <a:pt x="4998" y="761"/>
                  </a:lnTo>
                  <a:lnTo>
                    <a:pt x="4767" y="598"/>
                  </a:lnTo>
                  <a:lnTo>
                    <a:pt x="4536" y="449"/>
                  </a:lnTo>
                  <a:lnTo>
                    <a:pt x="4305" y="313"/>
                  </a:lnTo>
                  <a:lnTo>
                    <a:pt x="4061" y="218"/>
                  </a:lnTo>
                  <a:lnTo>
                    <a:pt x="3816" y="123"/>
                  </a:lnTo>
                  <a:lnTo>
                    <a:pt x="3572" y="69"/>
                  </a:lnTo>
                  <a:lnTo>
                    <a:pt x="3314" y="28"/>
                  </a:lnTo>
                  <a:lnTo>
                    <a:pt x="3069" y="1"/>
                  </a:lnTo>
                  <a:lnTo>
                    <a:pt x="2825" y="1"/>
                  </a:lnTo>
                  <a:lnTo>
                    <a:pt x="2581" y="28"/>
                  </a:lnTo>
                  <a:lnTo>
                    <a:pt x="2336" y="69"/>
                  </a:lnTo>
                  <a:lnTo>
                    <a:pt x="2105" y="123"/>
                  </a:lnTo>
                  <a:lnTo>
                    <a:pt x="1874" y="205"/>
                  </a:lnTo>
                  <a:lnTo>
                    <a:pt x="1657" y="300"/>
                  </a:lnTo>
                  <a:lnTo>
                    <a:pt x="1657" y="300"/>
                  </a:lnTo>
                  <a:lnTo>
                    <a:pt x="1467" y="395"/>
                  </a:lnTo>
                  <a:lnTo>
                    <a:pt x="1291" y="503"/>
                  </a:lnTo>
                  <a:lnTo>
                    <a:pt x="1128" y="612"/>
                  </a:lnTo>
                  <a:lnTo>
                    <a:pt x="965" y="748"/>
                  </a:lnTo>
                  <a:lnTo>
                    <a:pt x="815" y="897"/>
                  </a:lnTo>
                  <a:lnTo>
                    <a:pt x="666" y="1047"/>
                  </a:lnTo>
                  <a:lnTo>
                    <a:pt x="530" y="1209"/>
                  </a:lnTo>
                  <a:lnTo>
                    <a:pt x="421" y="1386"/>
                  </a:lnTo>
                  <a:lnTo>
                    <a:pt x="313" y="1563"/>
                  </a:lnTo>
                  <a:lnTo>
                    <a:pt x="218" y="1766"/>
                  </a:lnTo>
                  <a:lnTo>
                    <a:pt x="136" y="1970"/>
                  </a:lnTo>
                  <a:lnTo>
                    <a:pt x="82" y="2187"/>
                  </a:lnTo>
                  <a:lnTo>
                    <a:pt x="28" y="2404"/>
                  </a:lnTo>
                  <a:lnTo>
                    <a:pt x="1" y="2635"/>
                  </a:lnTo>
                  <a:lnTo>
                    <a:pt x="1" y="2880"/>
                  </a:lnTo>
                  <a:lnTo>
                    <a:pt x="1" y="3124"/>
                  </a:lnTo>
                  <a:lnTo>
                    <a:pt x="1" y="3124"/>
                  </a:lnTo>
                  <a:lnTo>
                    <a:pt x="14" y="3219"/>
                  </a:lnTo>
                  <a:lnTo>
                    <a:pt x="14" y="3273"/>
                  </a:lnTo>
                  <a:lnTo>
                    <a:pt x="28" y="3314"/>
                  </a:lnTo>
                  <a:lnTo>
                    <a:pt x="28" y="3314"/>
                  </a:lnTo>
                  <a:lnTo>
                    <a:pt x="55" y="3369"/>
                  </a:lnTo>
                  <a:lnTo>
                    <a:pt x="96" y="3409"/>
                  </a:lnTo>
                  <a:lnTo>
                    <a:pt x="191" y="3491"/>
                  </a:lnTo>
                  <a:lnTo>
                    <a:pt x="191" y="3491"/>
                  </a:lnTo>
                  <a:lnTo>
                    <a:pt x="204" y="3531"/>
                  </a:lnTo>
                  <a:lnTo>
                    <a:pt x="231" y="3559"/>
                  </a:lnTo>
                  <a:lnTo>
                    <a:pt x="272" y="3586"/>
                  </a:lnTo>
                  <a:lnTo>
                    <a:pt x="313" y="3599"/>
                  </a:lnTo>
                  <a:lnTo>
                    <a:pt x="313" y="3599"/>
                  </a:lnTo>
                  <a:lnTo>
                    <a:pt x="354" y="3586"/>
                  </a:lnTo>
                  <a:lnTo>
                    <a:pt x="394" y="3559"/>
                  </a:lnTo>
                  <a:lnTo>
                    <a:pt x="408" y="3518"/>
                  </a:lnTo>
                  <a:lnTo>
                    <a:pt x="408" y="3464"/>
                  </a:lnTo>
                  <a:lnTo>
                    <a:pt x="408" y="34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1;p46">
              <a:extLst>
                <a:ext uri="{FF2B5EF4-FFF2-40B4-BE49-F238E27FC236}">
                  <a16:creationId xmlns:a16="http://schemas.microsoft.com/office/drawing/2014/main" id="{14730C36-35F5-D2C0-6909-3A77A675ACF8}"/>
                </a:ext>
              </a:extLst>
            </p:cNvPr>
            <p:cNvSpPr/>
            <p:nvPr/>
          </p:nvSpPr>
          <p:spPr>
            <a:xfrm>
              <a:off x="4596200" y="2950175"/>
              <a:ext cx="183325" cy="245125"/>
            </a:xfrm>
            <a:custGeom>
              <a:avLst/>
              <a:gdLst/>
              <a:ahLst/>
              <a:cxnLst/>
              <a:rect l="l" t="t" r="r" b="b"/>
              <a:pathLst>
                <a:path w="7333" h="9805" extrusionOk="0">
                  <a:moveTo>
                    <a:pt x="7116" y="3639"/>
                  </a:moveTo>
                  <a:lnTo>
                    <a:pt x="7116" y="3639"/>
                  </a:lnTo>
                  <a:lnTo>
                    <a:pt x="7224" y="3463"/>
                  </a:lnTo>
                  <a:lnTo>
                    <a:pt x="7265" y="3381"/>
                  </a:lnTo>
                  <a:lnTo>
                    <a:pt x="7292" y="3273"/>
                  </a:lnTo>
                  <a:lnTo>
                    <a:pt x="7292" y="3273"/>
                  </a:lnTo>
                  <a:lnTo>
                    <a:pt x="7333" y="3015"/>
                  </a:lnTo>
                  <a:lnTo>
                    <a:pt x="7333" y="2757"/>
                  </a:lnTo>
                  <a:lnTo>
                    <a:pt x="7319" y="2512"/>
                  </a:lnTo>
                  <a:lnTo>
                    <a:pt x="7265" y="2281"/>
                  </a:lnTo>
                  <a:lnTo>
                    <a:pt x="7197" y="2050"/>
                  </a:lnTo>
                  <a:lnTo>
                    <a:pt x="7116" y="1833"/>
                  </a:lnTo>
                  <a:lnTo>
                    <a:pt x="7007" y="1616"/>
                  </a:lnTo>
                  <a:lnTo>
                    <a:pt x="6885" y="1412"/>
                  </a:lnTo>
                  <a:lnTo>
                    <a:pt x="6749" y="1236"/>
                  </a:lnTo>
                  <a:lnTo>
                    <a:pt x="6600" y="1046"/>
                  </a:lnTo>
                  <a:lnTo>
                    <a:pt x="6437" y="883"/>
                  </a:lnTo>
                  <a:lnTo>
                    <a:pt x="6274" y="733"/>
                  </a:lnTo>
                  <a:lnTo>
                    <a:pt x="6097" y="598"/>
                  </a:lnTo>
                  <a:lnTo>
                    <a:pt x="5921" y="475"/>
                  </a:lnTo>
                  <a:lnTo>
                    <a:pt x="5744" y="353"/>
                  </a:lnTo>
                  <a:lnTo>
                    <a:pt x="5568" y="258"/>
                  </a:lnTo>
                  <a:lnTo>
                    <a:pt x="5568" y="258"/>
                  </a:lnTo>
                  <a:lnTo>
                    <a:pt x="5364" y="177"/>
                  </a:lnTo>
                  <a:lnTo>
                    <a:pt x="5147" y="95"/>
                  </a:lnTo>
                  <a:lnTo>
                    <a:pt x="4916" y="41"/>
                  </a:lnTo>
                  <a:lnTo>
                    <a:pt x="4699" y="14"/>
                  </a:lnTo>
                  <a:lnTo>
                    <a:pt x="4468" y="0"/>
                  </a:lnTo>
                  <a:lnTo>
                    <a:pt x="4223" y="0"/>
                  </a:lnTo>
                  <a:lnTo>
                    <a:pt x="3992" y="41"/>
                  </a:lnTo>
                  <a:lnTo>
                    <a:pt x="3762" y="95"/>
                  </a:lnTo>
                  <a:lnTo>
                    <a:pt x="3517" y="163"/>
                  </a:lnTo>
                  <a:lnTo>
                    <a:pt x="3273" y="258"/>
                  </a:lnTo>
                  <a:lnTo>
                    <a:pt x="3042" y="380"/>
                  </a:lnTo>
                  <a:lnTo>
                    <a:pt x="2797" y="530"/>
                  </a:lnTo>
                  <a:lnTo>
                    <a:pt x="2567" y="693"/>
                  </a:lnTo>
                  <a:lnTo>
                    <a:pt x="2336" y="883"/>
                  </a:lnTo>
                  <a:lnTo>
                    <a:pt x="2119" y="1114"/>
                  </a:lnTo>
                  <a:lnTo>
                    <a:pt x="1901" y="1358"/>
                  </a:lnTo>
                  <a:lnTo>
                    <a:pt x="1901" y="1358"/>
                  </a:lnTo>
                  <a:lnTo>
                    <a:pt x="1643" y="1684"/>
                  </a:lnTo>
                  <a:lnTo>
                    <a:pt x="1412" y="2023"/>
                  </a:lnTo>
                  <a:lnTo>
                    <a:pt x="1195" y="2390"/>
                  </a:lnTo>
                  <a:lnTo>
                    <a:pt x="1005" y="2770"/>
                  </a:lnTo>
                  <a:lnTo>
                    <a:pt x="829" y="3178"/>
                  </a:lnTo>
                  <a:lnTo>
                    <a:pt x="679" y="3585"/>
                  </a:lnTo>
                  <a:lnTo>
                    <a:pt x="543" y="3992"/>
                  </a:lnTo>
                  <a:lnTo>
                    <a:pt x="421" y="4427"/>
                  </a:lnTo>
                  <a:lnTo>
                    <a:pt x="421" y="4427"/>
                  </a:lnTo>
                  <a:lnTo>
                    <a:pt x="340" y="4793"/>
                  </a:lnTo>
                  <a:lnTo>
                    <a:pt x="258" y="5160"/>
                  </a:lnTo>
                  <a:lnTo>
                    <a:pt x="190" y="5527"/>
                  </a:lnTo>
                  <a:lnTo>
                    <a:pt x="122" y="5907"/>
                  </a:lnTo>
                  <a:lnTo>
                    <a:pt x="82" y="6274"/>
                  </a:lnTo>
                  <a:lnTo>
                    <a:pt x="41" y="6654"/>
                  </a:lnTo>
                  <a:lnTo>
                    <a:pt x="14" y="7034"/>
                  </a:lnTo>
                  <a:lnTo>
                    <a:pt x="0" y="7401"/>
                  </a:lnTo>
                  <a:lnTo>
                    <a:pt x="0" y="7401"/>
                  </a:lnTo>
                  <a:lnTo>
                    <a:pt x="0" y="7917"/>
                  </a:lnTo>
                  <a:lnTo>
                    <a:pt x="14" y="8419"/>
                  </a:lnTo>
                  <a:lnTo>
                    <a:pt x="55" y="8921"/>
                  </a:lnTo>
                  <a:lnTo>
                    <a:pt x="95" y="9397"/>
                  </a:lnTo>
                  <a:lnTo>
                    <a:pt x="95" y="9397"/>
                  </a:lnTo>
                  <a:lnTo>
                    <a:pt x="109" y="9478"/>
                  </a:lnTo>
                  <a:lnTo>
                    <a:pt x="136" y="9546"/>
                  </a:lnTo>
                  <a:lnTo>
                    <a:pt x="177" y="9614"/>
                  </a:lnTo>
                  <a:lnTo>
                    <a:pt x="217" y="9682"/>
                  </a:lnTo>
                  <a:lnTo>
                    <a:pt x="285" y="9736"/>
                  </a:lnTo>
                  <a:lnTo>
                    <a:pt x="353" y="9763"/>
                  </a:lnTo>
                  <a:lnTo>
                    <a:pt x="421" y="9790"/>
                  </a:lnTo>
                  <a:lnTo>
                    <a:pt x="503" y="9804"/>
                  </a:lnTo>
                  <a:lnTo>
                    <a:pt x="503" y="9804"/>
                  </a:lnTo>
                  <a:lnTo>
                    <a:pt x="584" y="9790"/>
                  </a:lnTo>
                  <a:lnTo>
                    <a:pt x="666" y="9777"/>
                  </a:lnTo>
                  <a:lnTo>
                    <a:pt x="733" y="9736"/>
                  </a:lnTo>
                  <a:lnTo>
                    <a:pt x="788" y="9682"/>
                  </a:lnTo>
                  <a:lnTo>
                    <a:pt x="829" y="9628"/>
                  </a:lnTo>
                  <a:lnTo>
                    <a:pt x="869" y="9560"/>
                  </a:lnTo>
                  <a:lnTo>
                    <a:pt x="883" y="9492"/>
                  </a:lnTo>
                  <a:lnTo>
                    <a:pt x="896" y="9410"/>
                  </a:lnTo>
                  <a:lnTo>
                    <a:pt x="896" y="9410"/>
                  </a:lnTo>
                  <a:lnTo>
                    <a:pt x="924" y="8949"/>
                  </a:lnTo>
                  <a:lnTo>
                    <a:pt x="964" y="8487"/>
                  </a:lnTo>
                  <a:lnTo>
                    <a:pt x="1059" y="7509"/>
                  </a:lnTo>
                  <a:lnTo>
                    <a:pt x="1059" y="7509"/>
                  </a:lnTo>
                  <a:lnTo>
                    <a:pt x="1141" y="6817"/>
                  </a:lnTo>
                  <a:lnTo>
                    <a:pt x="1222" y="6124"/>
                  </a:lnTo>
                  <a:lnTo>
                    <a:pt x="1277" y="5771"/>
                  </a:lnTo>
                  <a:lnTo>
                    <a:pt x="1345" y="5432"/>
                  </a:lnTo>
                  <a:lnTo>
                    <a:pt x="1426" y="5092"/>
                  </a:lnTo>
                  <a:lnTo>
                    <a:pt x="1507" y="4753"/>
                  </a:lnTo>
                  <a:lnTo>
                    <a:pt x="1507" y="4753"/>
                  </a:lnTo>
                  <a:lnTo>
                    <a:pt x="1616" y="4386"/>
                  </a:lnTo>
                  <a:lnTo>
                    <a:pt x="1738" y="4033"/>
                  </a:lnTo>
                  <a:lnTo>
                    <a:pt x="1874" y="3680"/>
                  </a:lnTo>
                  <a:lnTo>
                    <a:pt x="2023" y="3340"/>
                  </a:lnTo>
                  <a:lnTo>
                    <a:pt x="2186" y="3015"/>
                  </a:lnTo>
                  <a:lnTo>
                    <a:pt x="2377" y="2702"/>
                  </a:lnTo>
                  <a:lnTo>
                    <a:pt x="2580" y="2404"/>
                  </a:lnTo>
                  <a:lnTo>
                    <a:pt x="2797" y="2118"/>
                  </a:lnTo>
                  <a:lnTo>
                    <a:pt x="2797" y="2118"/>
                  </a:lnTo>
                  <a:lnTo>
                    <a:pt x="2933" y="1955"/>
                  </a:lnTo>
                  <a:lnTo>
                    <a:pt x="3083" y="1820"/>
                  </a:lnTo>
                  <a:lnTo>
                    <a:pt x="3232" y="1684"/>
                  </a:lnTo>
                  <a:lnTo>
                    <a:pt x="3368" y="1575"/>
                  </a:lnTo>
                  <a:lnTo>
                    <a:pt x="3517" y="1467"/>
                  </a:lnTo>
                  <a:lnTo>
                    <a:pt x="3667" y="1385"/>
                  </a:lnTo>
                  <a:lnTo>
                    <a:pt x="3816" y="1317"/>
                  </a:lnTo>
                  <a:lnTo>
                    <a:pt x="3965" y="1263"/>
                  </a:lnTo>
                  <a:lnTo>
                    <a:pt x="4115" y="1222"/>
                  </a:lnTo>
                  <a:lnTo>
                    <a:pt x="4264" y="1195"/>
                  </a:lnTo>
                  <a:lnTo>
                    <a:pt x="4413" y="1181"/>
                  </a:lnTo>
                  <a:lnTo>
                    <a:pt x="4563" y="1181"/>
                  </a:lnTo>
                  <a:lnTo>
                    <a:pt x="4712" y="1195"/>
                  </a:lnTo>
                  <a:lnTo>
                    <a:pt x="4861" y="1209"/>
                  </a:lnTo>
                  <a:lnTo>
                    <a:pt x="4997" y="1249"/>
                  </a:lnTo>
                  <a:lnTo>
                    <a:pt x="5133" y="1304"/>
                  </a:lnTo>
                  <a:lnTo>
                    <a:pt x="5133" y="1304"/>
                  </a:lnTo>
                  <a:lnTo>
                    <a:pt x="5269" y="1358"/>
                  </a:lnTo>
                  <a:lnTo>
                    <a:pt x="5391" y="1426"/>
                  </a:lnTo>
                  <a:lnTo>
                    <a:pt x="5500" y="1507"/>
                  </a:lnTo>
                  <a:lnTo>
                    <a:pt x="5608" y="1602"/>
                  </a:lnTo>
                  <a:lnTo>
                    <a:pt x="5717" y="1697"/>
                  </a:lnTo>
                  <a:lnTo>
                    <a:pt x="5812" y="1806"/>
                  </a:lnTo>
                  <a:lnTo>
                    <a:pt x="5907" y="1928"/>
                  </a:lnTo>
                  <a:lnTo>
                    <a:pt x="6002" y="2050"/>
                  </a:lnTo>
                  <a:lnTo>
                    <a:pt x="6179" y="2336"/>
                  </a:lnTo>
                  <a:lnTo>
                    <a:pt x="6342" y="2634"/>
                  </a:lnTo>
                  <a:lnTo>
                    <a:pt x="6505" y="2974"/>
                  </a:lnTo>
                  <a:lnTo>
                    <a:pt x="6667" y="3327"/>
                  </a:lnTo>
                  <a:lnTo>
                    <a:pt x="6667" y="3327"/>
                  </a:lnTo>
                  <a:lnTo>
                    <a:pt x="6708" y="3408"/>
                  </a:lnTo>
                  <a:lnTo>
                    <a:pt x="6763" y="3490"/>
                  </a:lnTo>
                  <a:lnTo>
                    <a:pt x="6830" y="3558"/>
                  </a:lnTo>
                  <a:lnTo>
                    <a:pt x="6885" y="3639"/>
                  </a:lnTo>
                  <a:lnTo>
                    <a:pt x="6885" y="3639"/>
                  </a:lnTo>
                  <a:lnTo>
                    <a:pt x="6898" y="3694"/>
                  </a:lnTo>
                  <a:lnTo>
                    <a:pt x="6925" y="3721"/>
                  </a:lnTo>
                  <a:lnTo>
                    <a:pt x="6966" y="3748"/>
                  </a:lnTo>
                  <a:lnTo>
                    <a:pt x="7007" y="3761"/>
                  </a:lnTo>
                  <a:lnTo>
                    <a:pt x="7007" y="3761"/>
                  </a:lnTo>
                  <a:lnTo>
                    <a:pt x="7061" y="3748"/>
                  </a:lnTo>
                  <a:lnTo>
                    <a:pt x="7088" y="3721"/>
                  </a:lnTo>
                  <a:lnTo>
                    <a:pt x="7116" y="3680"/>
                  </a:lnTo>
                  <a:lnTo>
                    <a:pt x="7116" y="3639"/>
                  </a:lnTo>
                  <a:lnTo>
                    <a:pt x="7116" y="36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2;p46">
              <a:extLst>
                <a:ext uri="{FF2B5EF4-FFF2-40B4-BE49-F238E27FC236}">
                  <a16:creationId xmlns:a16="http://schemas.microsoft.com/office/drawing/2014/main" id="{92D794DB-2994-F2EC-368D-C3D61C6A0CA4}"/>
                </a:ext>
              </a:extLst>
            </p:cNvPr>
            <p:cNvSpPr/>
            <p:nvPr/>
          </p:nvSpPr>
          <p:spPr>
            <a:xfrm>
              <a:off x="3495975" y="2831350"/>
              <a:ext cx="175850" cy="92350"/>
            </a:xfrm>
            <a:custGeom>
              <a:avLst/>
              <a:gdLst/>
              <a:ahLst/>
              <a:cxnLst/>
              <a:rect l="l" t="t" r="r" b="b"/>
              <a:pathLst>
                <a:path w="7034" h="3694" extrusionOk="0">
                  <a:moveTo>
                    <a:pt x="2757" y="204"/>
                  </a:moveTo>
                  <a:lnTo>
                    <a:pt x="2757" y="204"/>
                  </a:lnTo>
                  <a:lnTo>
                    <a:pt x="2553" y="272"/>
                  </a:lnTo>
                  <a:lnTo>
                    <a:pt x="2363" y="340"/>
                  </a:lnTo>
                  <a:lnTo>
                    <a:pt x="1996" y="503"/>
                  </a:lnTo>
                  <a:lnTo>
                    <a:pt x="1684" y="679"/>
                  </a:lnTo>
                  <a:lnTo>
                    <a:pt x="1385" y="869"/>
                  </a:lnTo>
                  <a:lnTo>
                    <a:pt x="1141" y="1060"/>
                  </a:lnTo>
                  <a:lnTo>
                    <a:pt x="910" y="1250"/>
                  </a:lnTo>
                  <a:lnTo>
                    <a:pt x="720" y="1453"/>
                  </a:lnTo>
                  <a:lnTo>
                    <a:pt x="557" y="1657"/>
                  </a:lnTo>
                  <a:lnTo>
                    <a:pt x="407" y="1834"/>
                  </a:lnTo>
                  <a:lnTo>
                    <a:pt x="299" y="2010"/>
                  </a:lnTo>
                  <a:lnTo>
                    <a:pt x="204" y="2173"/>
                  </a:lnTo>
                  <a:lnTo>
                    <a:pt x="122" y="2309"/>
                  </a:lnTo>
                  <a:lnTo>
                    <a:pt x="41" y="2513"/>
                  </a:lnTo>
                  <a:lnTo>
                    <a:pt x="14" y="2594"/>
                  </a:lnTo>
                  <a:lnTo>
                    <a:pt x="14" y="2594"/>
                  </a:lnTo>
                  <a:lnTo>
                    <a:pt x="0" y="2757"/>
                  </a:lnTo>
                  <a:lnTo>
                    <a:pt x="27" y="2906"/>
                  </a:lnTo>
                  <a:lnTo>
                    <a:pt x="54" y="3029"/>
                  </a:lnTo>
                  <a:lnTo>
                    <a:pt x="109" y="3137"/>
                  </a:lnTo>
                  <a:lnTo>
                    <a:pt x="149" y="3219"/>
                  </a:lnTo>
                  <a:lnTo>
                    <a:pt x="204" y="3287"/>
                  </a:lnTo>
                  <a:lnTo>
                    <a:pt x="272" y="3354"/>
                  </a:lnTo>
                  <a:lnTo>
                    <a:pt x="272" y="3354"/>
                  </a:lnTo>
                  <a:lnTo>
                    <a:pt x="367" y="3449"/>
                  </a:lnTo>
                  <a:lnTo>
                    <a:pt x="475" y="3545"/>
                  </a:lnTo>
                  <a:lnTo>
                    <a:pt x="584" y="3612"/>
                  </a:lnTo>
                  <a:lnTo>
                    <a:pt x="720" y="3667"/>
                  </a:lnTo>
                  <a:lnTo>
                    <a:pt x="788" y="3680"/>
                  </a:lnTo>
                  <a:lnTo>
                    <a:pt x="856" y="3694"/>
                  </a:lnTo>
                  <a:lnTo>
                    <a:pt x="923" y="3680"/>
                  </a:lnTo>
                  <a:lnTo>
                    <a:pt x="991" y="3667"/>
                  </a:lnTo>
                  <a:lnTo>
                    <a:pt x="1059" y="3640"/>
                  </a:lnTo>
                  <a:lnTo>
                    <a:pt x="1141" y="3599"/>
                  </a:lnTo>
                  <a:lnTo>
                    <a:pt x="1209" y="3531"/>
                  </a:lnTo>
                  <a:lnTo>
                    <a:pt x="1276" y="3463"/>
                  </a:lnTo>
                  <a:lnTo>
                    <a:pt x="1276" y="3463"/>
                  </a:lnTo>
                  <a:lnTo>
                    <a:pt x="1467" y="3259"/>
                  </a:lnTo>
                  <a:lnTo>
                    <a:pt x="1670" y="3069"/>
                  </a:lnTo>
                  <a:lnTo>
                    <a:pt x="1942" y="2825"/>
                  </a:lnTo>
                  <a:lnTo>
                    <a:pt x="2268" y="2580"/>
                  </a:lnTo>
                  <a:lnTo>
                    <a:pt x="2444" y="2445"/>
                  </a:lnTo>
                  <a:lnTo>
                    <a:pt x="2634" y="2336"/>
                  </a:lnTo>
                  <a:lnTo>
                    <a:pt x="2824" y="2214"/>
                  </a:lnTo>
                  <a:lnTo>
                    <a:pt x="3028" y="2105"/>
                  </a:lnTo>
                  <a:lnTo>
                    <a:pt x="3232" y="2024"/>
                  </a:lnTo>
                  <a:lnTo>
                    <a:pt x="3449" y="1942"/>
                  </a:lnTo>
                  <a:lnTo>
                    <a:pt x="3449" y="1942"/>
                  </a:lnTo>
                  <a:lnTo>
                    <a:pt x="3598" y="1901"/>
                  </a:lnTo>
                  <a:lnTo>
                    <a:pt x="3748" y="1861"/>
                  </a:lnTo>
                  <a:lnTo>
                    <a:pt x="3911" y="1834"/>
                  </a:lnTo>
                  <a:lnTo>
                    <a:pt x="4060" y="1820"/>
                  </a:lnTo>
                  <a:lnTo>
                    <a:pt x="4345" y="1806"/>
                  </a:lnTo>
                  <a:lnTo>
                    <a:pt x="4630" y="1820"/>
                  </a:lnTo>
                  <a:lnTo>
                    <a:pt x="4902" y="1847"/>
                  </a:lnTo>
                  <a:lnTo>
                    <a:pt x="5160" y="1901"/>
                  </a:lnTo>
                  <a:lnTo>
                    <a:pt x="5649" y="1997"/>
                  </a:lnTo>
                  <a:lnTo>
                    <a:pt x="5880" y="2051"/>
                  </a:lnTo>
                  <a:lnTo>
                    <a:pt x="6083" y="2078"/>
                  </a:lnTo>
                  <a:lnTo>
                    <a:pt x="6287" y="2092"/>
                  </a:lnTo>
                  <a:lnTo>
                    <a:pt x="6464" y="2078"/>
                  </a:lnTo>
                  <a:lnTo>
                    <a:pt x="6559" y="2064"/>
                  </a:lnTo>
                  <a:lnTo>
                    <a:pt x="6627" y="2037"/>
                  </a:lnTo>
                  <a:lnTo>
                    <a:pt x="6708" y="2010"/>
                  </a:lnTo>
                  <a:lnTo>
                    <a:pt x="6776" y="1956"/>
                  </a:lnTo>
                  <a:lnTo>
                    <a:pt x="6844" y="1901"/>
                  </a:lnTo>
                  <a:lnTo>
                    <a:pt x="6912" y="1834"/>
                  </a:lnTo>
                  <a:lnTo>
                    <a:pt x="6980" y="1752"/>
                  </a:lnTo>
                  <a:lnTo>
                    <a:pt x="7034" y="1657"/>
                  </a:lnTo>
                  <a:lnTo>
                    <a:pt x="7034" y="1657"/>
                  </a:lnTo>
                  <a:lnTo>
                    <a:pt x="7034" y="1603"/>
                  </a:lnTo>
                  <a:lnTo>
                    <a:pt x="7034" y="1508"/>
                  </a:lnTo>
                  <a:lnTo>
                    <a:pt x="7007" y="1358"/>
                  </a:lnTo>
                  <a:lnTo>
                    <a:pt x="6980" y="1277"/>
                  </a:lnTo>
                  <a:lnTo>
                    <a:pt x="6952" y="1182"/>
                  </a:lnTo>
                  <a:lnTo>
                    <a:pt x="6898" y="1087"/>
                  </a:lnTo>
                  <a:lnTo>
                    <a:pt x="6830" y="992"/>
                  </a:lnTo>
                  <a:lnTo>
                    <a:pt x="6749" y="897"/>
                  </a:lnTo>
                  <a:lnTo>
                    <a:pt x="6654" y="788"/>
                  </a:lnTo>
                  <a:lnTo>
                    <a:pt x="6531" y="693"/>
                  </a:lnTo>
                  <a:lnTo>
                    <a:pt x="6396" y="598"/>
                  </a:lnTo>
                  <a:lnTo>
                    <a:pt x="6233" y="503"/>
                  </a:lnTo>
                  <a:lnTo>
                    <a:pt x="6043" y="408"/>
                  </a:lnTo>
                  <a:lnTo>
                    <a:pt x="6043" y="408"/>
                  </a:lnTo>
                  <a:lnTo>
                    <a:pt x="5676" y="272"/>
                  </a:lnTo>
                  <a:lnTo>
                    <a:pt x="5309" y="163"/>
                  </a:lnTo>
                  <a:lnTo>
                    <a:pt x="5119" y="109"/>
                  </a:lnTo>
                  <a:lnTo>
                    <a:pt x="4916" y="68"/>
                  </a:lnTo>
                  <a:lnTo>
                    <a:pt x="4725" y="41"/>
                  </a:lnTo>
                  <a:lnTo>
                    <a:pt x="4522" y="14"/>
                  </a:lnTo>
                  <a:lnTo>
                    <a:pt x="4305" y="0"/>
                  </a:lnTo>
                  <a:lnTo>
                    <a:pt x="4101" y="0"/>
                  </a:lnTo>
                  <a:lnTo>
                    <a:pt x="3884" y="0"/>
                  </a:lnTo>
                  <a:lnTo>
                    <a:pt x="3666" y="28"/>
                  </a:lnTo>
                  <a:lnTo>
                    <a:pt x="3449" y="55"/>
                  </a:lnTo>
                  <a:lnTo>
                    <a:pt x="3218" y="95"/>
                  </a:lnTo>
                  <a:lnTo>
                    <a:pt x="2987" y="150"/>
                  </a:lnTo>
                  <a:lnTo>
                    <a:pt x="2757" y="204"/>
                  </a:lnTo>
                  <a:lnTo>
                    <a:pt x="2757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3;p46">
              <a:extLst>
                <a:ext uri="{FF2B5EF4-FFF2-40B4-BE49-F238E27FC236}">
                  <a16:creationId xmlns:a16="http://schemas.microsoft.com/office/drawing/2014/main" id="{A95657DB-B8C3-0DF0-FC32-E8E2B8E08717}"/>
                </a:ext>
              </a:extLst>
            </p:cNvPr>
            <p:cNvSpPr/>
            <p:nvPr/>
          </p:nvSpPr>
          <p:spPr>
            <a:xfrm>
              <a:off x="4163025" y="2799775"/>
              <a:ext cx="179950" cy="77075"/>
            </a:xfrm>
            <a:custGeom>
              <a:avLst/>
              <a:gdLst/>
              <a:ahLst/>
              <a:cxnLst/>
              <a:rect l="l" t="t" r="r" b="b"/>
              <a:pathLst>
                <a:path w="7198" h="3083" extrusionOk="0">
                  <a:moveTo>
                    <a:pt x="3558" y="14"/>
                  </a:moveTo>
                  <a:lnTo>
                    <a:pt x="3558" y="14"/>
                  </a:lnTo>
                  <a:lnTo>
                    <a:pt x="3341" y="1"/>
                  </a:lnTo>
                  <a:lnTo>
                    <a:pt x="3137" y="1"/>
                  </a:lnTo>
                  <a:lnTo>
                    <a:pt x="2743" y="14"/>
                  </a:lnTo>
                  <a:lnTo>
                    <a:pt x="2377" y="55"/>
                  </a:lnTo>
                  <a:lnTo>
                    <a:pt x="2037" y="123"/>
                  </a:lnTo>
                  <a:lnTo>
                    <a:pt x="1725" y="218"/>
                  </a:lnTo>
                  <a:lnTo>
                    <a:pt x="1440" y="313"/>
                  </a:lnTo>
                  <a:lnTo>
                    <a:pt x="1182" y="435"/>
                  </a:lnTo>
                  <a:lnTo>
                    <a:pt x="965" y="557"/>
                  </a:lnTo>
                  <a:lnTo>
                    <a:pt x="761" y="680"/>
                  </a:lnTo>
                  <a:lnTo>
                    <a:pt x="584" y="802"/>
                  </a:lnTo>
                  <a:lnTo>
                    <a:pt x="435" y="910"/>
                  </a:lnTo>
                  <a:lnTo>
                    <a:pt x="313" y="1005"/>
                  </a:lnTo>
                  <a:lnTo>
                    <a:pt x="163" y="1168"/>
                  </a:lnTo>
                  <a:lnTo>
                    <a:pt x="109" y="1223"/>
                  </a:lnTo>
                  <a:lnTo>
                    <a:pt x="109" y="1223"/>
                  </a:lnTo>
                  <a:lnTo>
                    <a:pt x="41" y="1372"/>
                  </a:lnTo>
                  <a:lnTo>
                    <a:pt x="14" y="1521"/>
                  </a:lnTo>
                  <a:lnTo>
                    <a:pt x="1" y="1644"/>
                  </a:lnTo>
                  <a:lnTo>
                    <a:pt x="1" y="1766"/>
                  </a:lnTo>
                  <a:lnTo>
                    <a:pt x="28" y="1861"/>
                  </a:lnTo>
                  <a:lnTo>
                    <a:pt x="41" y="1929"/>
                  </a:lnTo>
                  <a:lnTo>
                    <a:pt x="82" y="2024"/>
                  </a:lnTo>
                  <a:lnTo>
                    <a:pt x="82" y="2024"/>
                  </a:lnTo>
                  <a:lnTo>
                    <a:pt x="136" y="2146"/>
                  </a:lnTo>
                  <a:lnTo>
                    <a:pt x="204" y="2268"/>
                  </a:lnTo>
                  <a:lnTo>
                    <a:pt x="299" y="2377"/>
                  </a:lnTo>
                  <a:lnTo>
                    <a:pt x="394" y="2472"/>
                  </a:lnTo>
                  <a:lnTo>
                    <a:pt x="449" y="2513"/>
                  </a:lnTo>
                  <a:lnTo>
                    <a:pt x="517" y="2540"/>
                  </a:lnTo>
                  <a:lnTo>
                    <a:pt x="584" y="2553"/>
                  </a:lnTo>
                  <a:lnTo>
                    <a:pt x="652" y="2567"/>
                  </a:lnTo>
                  <a:lnTo>
                    <a:pt x="734" y="2567"/>
                  </a:lnTo>
                  <a:lnTo>
                    <a:pt x="815" y="2553"/>
                  </a:lnTo>
                  <a:lnTo>
                    <a:pt x="910" y="2513"/>
                  </a:lnTo>
                  <a:lnTo>
                    <a:pt x="1005" y="2472"/>
                  </a:lnTo>
                  <a:lnTo>
                    <a:pt x="1005" y="2472"/>
                  </a:lnTo>
                  <a:lnTo>
                    <a:pt x="1250" y="2363"/>
                  </a:lnTo>
                  <a:lnTo>
                    <a:pt x="1521" y="2255"/>
                  </a:lnTo>
                  <a:lnTo>
                    <a:pt x="1861" y="2132"/>
                  </a:lnTo>
                  <a:lnTo>
                    <a:pt x="2255" y="2024"/>
                  </a:lnTo>
                  <a:lnTo>
                    <a:pt x="2472" y="1970"/>
                  </a:lnTo>
                  <a:lnTo>
                    <a:pt x="2689" y="1929"/>
                  </a:lnTo>
                  <a:lnTo>
                    <a:pt x="2920" y="1888"/>
                  </a:lnTo>
                  <a:lnTo>
                    <a:pt x="3151" y="1861"/>
                  </a:lnTo>
                  <a:lnTo>
                    <a:pt x="3368" y="1847"/>
                  </a:lnTo>
                  <a:lnTo>
                    <a:pt x="3599" y="1861"/>
                  </a:lnTo>
                  <a:lnTo>
                    <a:pt x="3599" y="1861"/>
                  </a:lnTo>
                  <a:lnTo>
                    <a:pt x="3762" y="1874"/>
                  </a:lnTo>
                  <a:lnTo>
                    <a:pt x="3925" y="1888"/>
                  </a:lnTo>
                  <a:lnTo>
                    <a:pt x="4074" y="1929"/>
                  </a:lnTo>
                  <a:lnTo>
                    <a:pt x="4224" y="1956"/>
                  </a:lnTo>
                  <a:lnTo>
                    <a:pt x="4495" y="2051"/>
                  </a:lnTo>
                  <a:lnTo>
                    <a:pt x="4767" y="2173"/>
                  </a:lnTo>
                  <a:lnTo>
                    <a:pt x="5011" y="2295"/>
                  </a:lnTo>
                  <a:lnTo>
                    <a:pt x="5242" y="2431"/>
                  </a:lnTo>
                  <a:lnTo>
                    <a:pt x="5677" y="2703"/>
                  </a:lnTo>
                  <a:lnTo>
                    <a:pt x="5867" y="2825"/>
                  </a:lnTo>
                  <a:lnTo>
                    <a:pt x="6057" y="2934"/>
                  </a:lnTo>
                  <a:lnTo>
                    <a:pt x="6233" y="3015"/>
                  </a:lnTo>
                  <a:lnTo>
                    <a:pt x="6410" y="3069"/>
                  </a:lnTo>
                  <a:lnTo>
                    <a:pt x="6505" y="3083"/>
                  </a:lnTo>
                  <a:lnTo>
                    <a:pt x="6586" y="3083"/>
                  </a:lnTo>
                  <a:lnTo>
                    <a:pt x="6668" y="3083"/>
                  </a:lnTo>
                  <a:lnTo>
                    <a:pt x="6763" y="3069"/>
                  </a:lnTo>
                  <a:lnTo>
                    <a:pt x="6844" y="3042"/>
                  </a:lnTo>
                  <a:lnTo>
                    <a:pt x="6926" y="3002"/>
                  </a:lnTo>
                  <a:lnTo>
                    <a:pt x="7007" y="2947"/>
                  </a:lnTo>
                  <a:lnTo>
                    <a:pt x="7102" y="2879"/>
                  </a:lnTo>
                  <a:lnTo>
                    <a:pt x="7102" y="2879"/>
                  </a:lnTo>
                  <a:lnTo>
                    <a:pt x="7129" y="2839"/>
                  </a:lnTo>
                  <a:lnTo>
                    <a:pt x="7157" y="2744"/>
                  </a:lnTo>
                  <a:lnTo>
                    <a:pt x="7184" y="2594"/>
                  </a:lnTo>
                  <a:lnTo>
                    <a:pt x="7197" y="2513"/>
                  </a:lnTo>
                  <a:lnTo>
                    <a:pt x="7184" y="2418"/>
                  </a:lnTo>
                  <a:lnTo>
                    <a:pt x="7170" y="2309"/>
                  </a:lnTo>
                  <a:lnTo>
                    <a:pt x="7143" y="2200"/>
                  </a:lnTo>
                  <a:lnTo>
                    <a:pt x="7102" y="2078"/>
                  </a:lnTo>
                  <a:lnTo>
                    <a:pt x="7048" y="1942"/>
                  </a:lnTo>
                  <a:lnTo>
                    <a:pt x="6980" y="1807"/>
                  </a:lnTo>
                  <a:lnTo>
                    <a:pt x="6871" y="1671"/>
                  </a:lnTo>
                  <a:lnTo>
                    <a:pt x="6749" y="1535"/>
                  </a:lnTo>
                  <a:lnTo>
                    <a:pt x="6613" y="1386"/>
                  </a:lnTo>
                  <a:lnTo>
                    <a:pt x="6613" y="1386"/>
                  </a:lnTo>
                  <a:lnTo>
                    <a:pt x="6315" y="1128"/>
                  </a:lnTo>
                  <a:lnTo>
                    <a:pt x="6002" y="883"/>
                  </a:lnTo>
                  <a:lnTo>
                    <a:pt x="5839" y="775"/>
                  </a:lnTo>
                  <a:lnTo>
                    <a:pt x="5663" y="666"/>
                  </a:lnTo>
                  <a:lnTo>
                    <a:pt x="5486" y="571"/>
                  </a:lnTo>
                  <a:lnTo>
                    <a:pt x="5296" y="476"/>
                  </a:lnTo>
                  <a:lnTo>
                    <a:pt x="5106" y="381"/>
                  </a:lnTo>
                  <a:lnTo>
                    <a:pt x="4916" y="299"/>
                  </a:lnTo>
                  <a:lnTo>
                    <a:pt x="4712" y="231"/>
                  </a:lnTo>
                  <a:lnTo>
                    <a:pt x="4495" y="177"/>
                  </a:lnTo>
                  <a:lnTo>
                    <a:pt x="4278" y="123"/>
                  </a:lnTo>
                  <a:lnTo>
                    <a:pt x="4047" y="68"/>
                  </a:lnTo>
                  <a:lnTo>
                    <a:pt x="3803" y="41"/>
                  </a:lnTo>
                  <a:lnTo>
                    <a:pt x="3558" y="14"/>
                  </a:lnTo>
                  <a:lnTo>
                    <a:pt x="3558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14;p46">
              <a:extLst>
                <a:ext uri="{FF2B5EF4-FFF2-40B4-BE49-F238E27FC236}">
                  <a16:creationId xmlns:a16="http://schemas.microsoft.com/office/drawing/2014/main" id="{80CA5760-E79A-80DA-ED30-8574F0EC1161}"/>
                </a:ext>
              </a:extLst>
            </p:cNvPr>
            <p:cNvSpPr/>
            <p:nvPr/>
          </p:nvSpPr>
          <p:spPr>
            <a:xfrm>
              <a:off x="3352025" y="3145700"/>
              <a:ext cx="278725" cy="279075"/>
            </a:xfrm>
            <a:custGeom>
              <a:avLst/>
              <a:gdLst/>
              <a:ahLst/>
              <a:cxnLst/>
              <a:rect l="l" t="t" r="r" b="b"/>
              <a:pathLst>
                <a:path w="11149" h="11163" extrusionOk="0">
                  <a:moveTo>
                    <a:pt x="5582" y="1"/>
                  </a:moveTo>
                  <a:lnTo>
                    <a:pt x="5582" y="1"/>
                  </a:lnTo>
                  <a:lnTo>
                    <a:pt x="5867" y="28"/>
                  </a:lnTo>
                  <a:lnTo>
                    <a:pt x="6152" y="55"/>
                  </a:lnTo>
                  <a:lnTo>
                    <a:pt x="6423" y="109"/>
                  </a:lnTo>
                  <a:lnTo>
                    <a:pt x="6695" y="163"/>
                  </a:lnTo>
                  <a:lnTo>
                    <a:pt x="6967" y="231"/>
                  </a:lnTo>
                  <a:lnTo>
                    <a:pt x="7238" y="326"/>
                  </a:lnTo>
                  <a:lnTo>
                    <a:pt x="7496" y="421"/>
                  </a:lnTo>
                  <a:lnTo>
                    <a:pt x="7741" y="530"/>
                  </a:lnTo>
                  <a:lnTo>
                    <a:pt x="7985" y="652"/>
                  </a:lnTo>
                  <a:lnTo>
                    <a:pt x="8229" y="788"/>
                  </a:lnTo>
                  <a:lnTo>
                    <a:pt x="8460" y="924"/>
                  </a:lnTo>
                  <a:lnTo>
                    <a:pt x="8691" y="1087"/>
                  </a:lnTo>
                  <a:lnTo>
                    <a:pt x="8908" y="1250"/>
                  </a:lnTo>
                  <a:lnTo>
                    <a:pt x="9126" y="1413"/>
                  </a:lnTo>
                  <a:lnTo>
                    <a:pt x="9329" y="1603"/>
                  </a:lnTo>
                  <a:lnTo>
                    <a:pt x="9519" y="1793"/>
                  </a:lnTo>
                  <a:lnTo>
                    <a:pt x="9696" y="1997"/>
                  </a:lnTo>
                  <a:lnTo>
                    <a:pt x="9872" y="2200"/>
                  </a:lnTo>
                  <a:lnTo>
                    <a:pt x="10035" y="2418"/>
                  </a:lnTo>
                  <a:lnTo>
                    <a:pt x="10198" y="2648"/>
                  </a:lnTo>
                  <a:lnTo>
                    <a:pt x="10348" y="2879"/>
                  </a:lnTo>
                  <a:lnTo>
                    <a:pt x="10470" y="3110"/>
                  </a:lnTo>
                  <a:lnTo>
                    <a:pt x="10606" y="3368"/>
                  </a:lnTo>
                  <a:lnTo>
                    <a:pt x="10714" y="3613"/>
                  </a:lnTo>
                  <a:lnTo>
                    <a:pt x="10809" y="3871"/>
                  </a:lnTo>
                  <a:lnTo>
                    <a:pt x="10904" y="4129"/>
                  </a:lnTo>
                  <a:lnTo>
                    <a:pt x="10972" y="4400"/>
                  </a:lnTo>
                  <a:lnTo>
                    <a:pt x="11040" y="4672"/>
                  </a:lnTo>
                  <a:lnTo>
                    <a:pt x="11081" y="4943"/>
                  </a:lnTo>
                  <a:lnTo>
                    <a:pt x="11122" y="5228"/>
                  </a:lnTo>
                  <a:lnTo>
                    <a:pt x="11135" y="5514"/>
                  </a:lnTo>
                  <a:lnTo>
                    <a:pt x="11149" y="5799"/>
                  </a:lnTo>
                  <a:lnTo>
                    <a:pt x="11149" y="5799"/>
                  </a:lnTo>
                  <a:lnTo>
                    <a:pt x="11135" y="6084"/>
                  </a:lnTo>
                  <a:lnTo>
                    <a:pt x="11122" y="6369"/>
                  </a:lnTo>
                  <a:lnTo>
                    <a:pt x="11081" y="6641"/>
                  </a:lnTo>
                  <a:lnTo>
                    <a:pt x="11040" y="6912"/>
                  </a:lnTo>
                  <a:lnTo>
                    <a:pt x="10972" y="7184"/>
                  </a:lnTo>
                  <a:lnTo>
                    <a:pt x="10904" y="7442"/>
                  </a:lnTo>
                  <a:lnTo>
                    <a:pt x="10809" y="7700"/>
                  </a:lnTo>
                  <a:lnTo>
                    <a:pt x="10714" y="7958"/>
                  </a:lnTo>
                  <a:lnTo>
                    <a:pt x="10606" y="8189"/>
                  </a:lnTo>
                  <a:lnTo>
                    <a:pt x="10470" y="8433"/>
                  </a:lnTo>
                  <a:lnTo>
                    <a:pt x="10348" y="8664"/>
                  </a:lnTo>
                  <a:lnTo>
                    <a:pt x="10198" y="8881"/>
                  </a:lnTo>
                  <a:lnTo>
                    <a:pt x="10035" y="9085"/>
                  </a:lnTo>
                  <a:lnTo>
                    <a:pt x="9872" y="9289"/>
                  </a:lnTo>
                  <a:lnTo>
                    <a:pt x="9696" y="9492"/>
                  </a:lnTo>
                  <a:lnTo>
                    <a:pt x="9519" y="9682"/>
                  </a:lnTo>
                  <a:lnTo>
                    <a:pt x="9329" y="9859"/>
                  </a:lnTo>
                  <a:lnTo>
                    <a:pt x="9126" y="10022"/>
                  </a:lnTo>
                  <a:lnTo>
                    <a:pt x="8908" y="10171"/>
                  </a:lnTo>
                  <a:lnTo>
                    <a:pt x="8691" y="10321"/>
                  </a:lnTo>
                  <a:lnTo>
                    <a:pt x="8460" y="10456"/>
                  </a:lnTo>
                  <a:lnTo>
                    <a:pt x="8229" y="10579"/>
                  </a:lnTo>
                  <a:lnTo>
                    <a:pt x="7985" y="10701"/>
                  </a:lnTo>
                  <a:lnTo>
                    <a:pt x="7741" y="10796"/>
                  </a:lnTo>
                  <a:lnTo>
                    <a:pt x="7496" y="10891"/>
                  </a:lnTo>
                  <a:lnTo>
                    <a:pt x="7238" y="10972"/>
                  </a:lnTo>
                  <a:lnTo>
                    <a:pt x="6967" y="11027"/>
                  </a:lnTo>
                  <a:lnTo>
                    <a:pt x="6695" y="11081"/>
                  </a:lnTo>
                  <a:lnTo>
                    <a:pt x="6423" y="11122"/>
                  </a:lnTo>
                  <a:lnTo>
                    <a:pt x="6152" y="11149"/>
                  </a:lnTo>
                  <a:lnTo>
                    <a:pt x="5867" y="11162"/>
                  </a:lnTo>
                  <a:lnTo>
                    <a:pt x="5582" y="11149"/>
                  </a:lnTo>
                  <a:lnTo>
                    <a:pt x="5582" y="11149"/>
                  </a:lnTo>
                  <a:lnTo>
                    <a:pt x="5283" y="11135"/>
                  </a:lnTo>
                  <a:lnTo>
                    <a:pt x="5011" y="11095"/>
                  </a:lnTo>
                  <a:lnTo>
                    <a:pt x="4726" y="11054"/>
                  </a:lnTo>
                  <a:lnTo>
                    <a:pt x="4454" y="10999"/>
                  </a:lnTo>
                  <a:lnTo>
                    <a:pt x="4183" y="10918"/>
                  </a:lnTo>
                  <a:lnTo>
                    <a:pt x="3925" y="10837"/>
                  </a:lnTo>
                  <a:lnTo>
                    <a:pt x="3653" y="10741"/>
                  </a:lnTo>
                  <a:lnTo>
                    <a:pt x="3409" y="10633"/>
                  </a:lnTo>
                  <a:lnTo>
                    <a:pt x="3164" y="10511"/>
                  </a:lnTo>
                  <a:lnTo>
                    <a:pt x="2920" y="10375"/>
                  </a:lnTo>
                  <a:lnTo>
                    <a:pt x="2689" y="10225"/>
                  </a:lnTo>
                  <a:lnTo>
                    <a:pt x="2458" y="10076"/>
                  </a:lnTo>
                  <a:lnTo>
                    <a:pt x="2241" y="9913"/>
                  </a:lnTo>
                  <a:lnTo>
                    <a:pt x="2037" y="9737"/>
                  </a:lnTo>
                  <a:lnTo>
                    <a:pt x="1834" y="9560"/>
                  </a:lnTo>
                  <a:lnTo>
                    <a:pt x="1630" y="9356"/>
                  </a:lnTo>
                  <a:lnTo>
                    <a:pt x="1454" y="9166"/>
                  </a:lnTo>
                  <a:lnTo>
                    <a:pt x="1277" y="8949"/>
                  </a:lnTo>
                  <a:lnTo>
                    <a:pt x="1114" y="8732"/>
                  </a:lnTo>
                  <a:lnTo>
                    <a:pt x="951" y="8515"/>
                  </a:lnTo>
                  <a:lnTo>
                    <a:pt x="815" y="8284"/>
                  </a:lnTo>
                  <a:lnTo>
                    <a:pt x="680" y="8039"/>
                  </a:lnTo>
                  <a:lnTo>
                    <a:pt x="557" y="7795"/>
                  </a:lnTo>
                  <a:lnTo>
                    <a:pt x="435" y="7550"/>
                  </a:lnTo>
                  <a:lnTo>
                    <a:pt x="340" y="7292"/>
                  </a:lnTo>
                  <a:lnTo>
                    <a:pt x="259" y="7021"/>
                  </a:lnTo>
                  <a:lnTo>
                    <a:pt x="177" y="6763"/>
                  </a:lnTo>
                  <a:lnTo>
                    <a:pt x="123" y="6491"/>
                  </a:lnTo>
                  <a:lnTo>
                    <a:pt x="68" y="6206"/>
                  </a:lnTo>
                  <a:lnTo>
                    <a:pt x="28" y="5935"/>
                  </a:lnTo>
                  <a:lnTo>
                    <a:pt x="14" y="5649"/>
                  </a:lnTo>
                  <a:lnTo>
                    <a:pt x="1" y="5364"/>
                  </a:lnTo>
                  <a:lnTo>
                    <a:pt x="1" y="5364"/>
                  </a:lnTo>
                  <a:lnTo>
                    <a:pt x="14" y="5065"/>
                  </a:lnTo>
                  <a:lnTo>
                    <a:pt x="28" y="4794"/>
                  </a:lnTo>
                  <a:lnTo>
                    <a:pt x="68" y="4509"/>
                  </a:lnTo>
                  <a:lnTo>
                    <a:pt x="123" y="4237"/>
                  </a:lnTo>
                  <a:lnTo>
                    <a:pt x="177" y="3966"/>
                  </a:lnTo>
                  <a:lnTo>
                    <a:pt x="259" y="3708"/>
                  </a:lnTo>
                  <a:lnTo>
                    <a:pt x="340" y="3450"/>
                  </a:lnTo>
                  <a:lnTo>
                    <a:pt x="435" y="3205"/>
                  </a:lnTo>
                  <a:lnTo>
                    <a:pt x="557" y="2961"/>
                  </a:lnTo>
                  <a:lnTo>
                    <a:pt x="680" y="2730"/>
                  </a:lnTo>
                  <a:lnTo>
                    <a:pt x="815" y="2499"/>
                  </a:lnTo>
                  <a:lnTo>
                    <a:pt x="951" y="2282"/>
                  </a:lnTo>
                  <a:lnTo>
                    <a:pt x="1114" y="2065"/>
                  </a:lnTo>
                  <a:lnTo>
                    <a:pt x="1277" y="1861"/>
                  </a:lnTo>
                  <a:lnTo>
                    <a:pt x="1454" y="1671"/>
                  </a:lnTo>
                  <a:lnTo>
                    <a:pt x="1630" y="1481"/>
                  </a:lnTo>
                  <a:lnTo>
                    <a:pt x="1834" y="1304"/>
                  </a:lnTo>
                  <a:lnTo>
                    <a:pt x="2037" y="1141"/>
                  </a:lnTo>
                  <a:lnTo>
                    <a:pt x="2241" y="978"/>
                  </a:lnTo>
                  <a:lnTo>
                    <a:pt x="2458" y="829"/>
                  </a:lnTo>
                  <a:lnTo>
                    <a:pt x="2689" y="693"/>
                  </a:lnTo>
                  <a:lnTo>
                    <a:pt x="2920" y="571"/>
                  </a:lnTo>
                  <a:lnTo>
                    <a:pt x="3164" y="462"/>
                  </a:lnTo>
                  <a:lnTo>
                    <a:pt x="3409" y="354"/>
                  </a:lnTo>
                  <a:lnTo>
                    <a:pt x="3653" y="272"/>
                  </a:lnTo>
                  <a:lnTo>
                    <a:pt x="3925" y="191"/>
                  </a:lnTo>
                  <a:lnTo>
                    <a:pt x="4183" y="123"/>
                  </a:lnTo>
                  <a:lnTo>
                    <a:pt x="4454" y="68"/>
                  </a:lnTo>
                  <a:lnTo>
                    <a:pt x="4726" y="41"/>
                  </a:lnTo>
                  <a:lnTo>
                    <a:pt x="5011" y="14"/>
                  </a:lnTo>
                  <a:lnTo>
                    <a:pt x="5283" y="1"/>
                  </a:lnTo>
                  <a:lnTo>
                    <a:pt x="5582" y="1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rgbClr val="E46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15;p46">
              <a:extLst>
                <a:ext uri="{FF2B5EF4-FFF2-40B4-BE49-F238E27FC236}">
                  <a16:creationId xmlns:a16="http://schemas.microsoft.com/office/drawing/2014/main" id="{CCAD3B84-D9D0-C261-A4D3-74B90F579A88}"/>
                </a:ext>
              </a:extLst>
            </p:cNvPr>
            <p:cNvSpPr/>
            <p:nvPr/>
          </p:nvSpPr>
          <p:spPr>
            <a:xfrm>
              <a:off x="4220725" y="3120575"/>
              <a:ext cx="278400" cy="279075"/>
            </a:xfrm>
            <a:custGeom>
              <a:avLst/>
              <a:gdLst/>
              <a:ahLst/>
              <a:cxnLst/>
              <a:rect l="l" t="t" r="r" b="b"/>
              <a:pathLst>
                <a:path w="11136" h="11163" extrusionOk="0">
                  <a:moveTo>
                    <a:pt x="5568" y="14"/>
                  </a:moveTo>
                  <a:lnTo>
                    <a:pt x="5568" y="14"/>
                  </a:lnTo>
                  <a:lnTo>
                    <a:pt x="5853" y="28"/>
                  </a:lnTo>
                  <a:lnTo>
                    <a:pt x="6139" y="69"/>
                  </a:lnTo>
                  <a:lnTo>
                    <a:pt x="6410" y="109"/>
                  </a:lnTo>
                  <a:lnTo>
                    <a:pt x="6695" y="164"/>
                  </a:lnTo>
                  <a:lnTo>
                    <a:pt x="6967" y="245"/>
                  </a:lnTo>
                  <a:lnTo>
                    <a:pt x="7225" y="327"/>
                  </a:lnTo>
                  <a:lnTo>
                    <a:pt x="7483" y="422"/>
                  </a:lnTo>
                  <a:lnTo>
                    <a:pt x="7741" y="530"/>
                  </a:lnTo>
                  <a:lnTo>
                    <a:pt x="7985" y="652"/>
                  </a:lnTo>
                  <a:lnTo>
                    <a:pt x="8230" y="788"/>
                  </a:lnTo>
                  <a:lnTo>
                    <a:pt x="8461" y="938"/>
                  </a:lnTo>
                  <a:lnTo>
                    <a:pt x="8678" y="1087"/>
                  </a:lnTo>
                  <a:lnTo>
                    <a:pt x="8909" y="1250"/>
                  </a:lnTo>
                  <a:lnTo>
                    <a:pt x="9112" y="1426"/>
                  </a:lnTo>
                  <a:lnTo>
                    <a:pt x="9316" y="1603"/>
                  </a:lnTo>
                  <a:lnTo>
                    <a:pt x="9506" y="1793"/>
                  </a:lnTo>
                  <a:lnTo>
                    <a:pt x="9696" y="1997"/>
                  </a:lnTo>
                  <a:lnTo>
                    <a:pt x="9873" y="2214"/>
                  </a:lnTo>
                  <a:lnTo>
                    <a:pt x="10036" y="2431"/>
                  </a:lnTo>
                  <a:lnTo>
                    <a:pt x="10185" y="2649"/>
                  </a:lnTo>
                  <a:lnTo>
                    <a:pt x="10334" y="2879"/>
                  </a:lnTo>
                  <a:lnTo>
                    <a:pt x="10470" y="3124"/>
                  </a:lnTo>
                  <a:lnTo>
                    <a:pt x="10592" y="3368"/>
                  </a:lnTo>
                  <a:lnTo>
                    <a:pt x="10701" y="3613"/>
                  </a:lnTo>
                  <a:lnTo>
                    <a:pt x="10796" y="3871"/>
                  </a:lnTo>
                  <a:lnTo>
                    <a:pt x="10891" y="4142"/>
                  </a:lnTo>
                  <a:lnTo>
                    <a:pt x="10959" y="4400"/>
                  </a:lnTo>
                  <a:lnTo>
                    <a:pt x="11027" y="4672"/>
                  </a:lnTo>
                  <a:lnTo>
                    <a:pt x="11081" y="4957"/>
                  </a:lnTo>
                  <a:lnTo>
                    <a:pt x="11108" y="5229"/>
                  </a:lnTo>
                  <a:lnTo>
                    <a:pt x="11136" y="5514"/>
                  </a:lnTo>
                  <a:lnTo>
                    <a:pt x="11136" y="5799"/>
                  </a:lnTo>
                  <a:lnTo>
                    <a:pt x="11136" y="5799"/>
                  </a:lnTo>
                  <a:lnTo>
                    <a:pt x="11136" y="6098"/>
                  </a:lnTo>
                  <a:lnTo>
                    <a:pt x="11108" y="6369"/>
                  </a:lnTo>
                  <a:lnTo>
                    <a:pt x="11081" y="6654"/>
                  </a:lnTo>
                  <a:lnTo>
                    <a:pt x="11027" y="6926"/>
                  </a:lnTo>
                  <a:lnTo>
                    <a:pt x="10959" y="7184"/>
                  </a:lnTo>
                  <a:lnTo>
                    <a:pt x="10891" y="7456"/>
                  </a:lnTo>
                  <a:lnTo>
                    <a:pt x="10796" y="7714"/>
                  </a:lnTo>
                  <a:lnTo>
                    <a:pt x="10701" y="7958"/>
                  </a:lnTo>
                  <a:lnTo>
                    <a:pt x="10592" y="8202"/>
                  </a:lnTo>
                  <a:lnTo>
                    <a:pt x="10470" y="8433"/>
                  </a:lnTo>
                  <a:lnTo>
                    <a:pt x="10334" y="8664"/>
                  </a:lnTo>
                  <a:lnTo>
                    <a:pt x="10185" y="8881"/>
                  </a:lnTo>
                  <a:lnTo>
                    <a:pt x="10036" y="9099"/>
                  </a:lnTo>
                  <a:lnTo>
                    <a:pt x="9873" y="9302"/>
                  </a:lnTo>
                  <a:lnTo>
                    <a:pt x="9696" y="9492"/>
                  </a:lnTo>
                  <a:lnTo>
                    <a:pt x="9506" y="9682"/>
                  </a:lnTo>
                  <a:lnTo>
                    <a:pt x="9316" y="9859"/>
                  </a:lnTo>
                  <a:lnTo>
                    <a:pt x="9112" y="10022"/>
                  </a:lnTo>
                  <a:lnTo>
                    <a:pt x="8909" y="10185"/>
                  </a:lnTo>
                  <a:lnTo>
                    <a:pt x="8678" y="10334"/>
                  </a:lnTo>
                  <a:lnTo>
                    <a:pt x="8461" y="10470"/>
                  </a:lnTo>
                  <a:lnTo>
                    <a:pt x="8230" y="10592"/>
                  </a:lnTo>
                  <a:lnTo>
                    <a:pt x="7985" y="10701"/>
                  </a:lnTo>
                  <a:lnTo>
                    <a:pt x="7741" y="10810"/>
                  </a:lnTo>
                  <a:lnTo>
                    <a:pt x="7483" y="10891"/>
                  </a:lnTo>
                  <a:lnTo>
                    <a:pt x="7225" y="10972"/>
                  </a:lnTo>
                  <a:lnTo>
                    <a:pt x="6967" y="11040"/>
                  </a:lnTo>
                  <a:lnTo>
                    <a:pt x="6695" y="11081"/>
                  </a:lnTo>
                  <a:lnTo>
                    <a:pt x="6410" y="11122"/>
                  </a:lnTo>
                  <a:lnTo>
                    <a:pt x="6139" y="11149"/>
                  </a:lnTo>
                  <a:lnTo>
                    <a:pt x="5853" y="11163"/>
                  </a:lnTo>
                  <a:lnTo>
                    <a:pt x="5568" y="11163"/>
                  </a:lnTo>
                  <a:lnTo>
                    <a:pt x="5568" y="11163"/>
                  </a:lnTo>
                  <a:lnTo>
                    <a:pt x="5283" y="11135"/>
                  </a:lnTo>
                  <a:lnTo>
                    <a:pt x="4998" y="11108"/>
                  </a:lnTo>
                  <a:lnTo>
                    <a:pt x="4713" y="11054"/>
                  </a:lnTo>
                  <a:lnTo>
                    <a:pt x="4441" y="11000"/>
                  </a:lnTo>
                  <a:lnTo>
                    <a:pt x="4170" y="10932"/>
                  </a:lnTo>
                  <a:lnTo>
                    <a:pt x="3912" y="10837"/>
                  </a:lnTo>
                  <a:lnTo>
                    <a:pt x="3654" y="10742"/>
                  </a:lnTo>
                  <a:lnTo>
                    <a:pt x="3396" y="10633"/>
                  </a:lnTo>
                  <a:lnTo>
                    <a:pt x="3151" y="10511"/>
                  </a:lnTo>
                  <a:lnTo>
                    <a:pt x="2907" y="10375"/>
                  </a:lnTo>
                  <a:lnTo>
                    <a:pt x="2676" y="10239"/>
                  </a:lnTo>
                  <a:lnTo>
                    <a:pt x="2459" y="10076"/>
                  </a:lnTo>
                  <a:lnTo>
                    <a:pt x="2228" y="9913"/>
                  </a:lnTo>
                  <a:lnTo>
                    <a:pt x="2024" y="9737"/>
                  </a:lnTo>
                  <a:lnTo>
                    <a:pt x="1821" y="9560"/>
                  </a:lnTo>
                  <a:lnTo>
                    <a:pt x="1630" y="9370"/>
                  </a:lnTo>
                  <a:lnTo>
                    <a:pt x="1440" y="9166"/>
                  </a:lnTo>
                  <a:lnTo>
                    <a:pt x="1264" y="8963"/>
                  </a:lnTo>
                  <a:lnTo>
                    <a:pt x="1101" y="8746"/>
                  </a:lnTo>
                  <a:lnTo>
                    <a:pt x="951" y="8515"/>
                  </a:lnTo>
                  <a:lnTo>
                    <a:pt x="802" y="8284"/>
                  </a:lnTo>
                  <a:lnTo>
                    <a:pt x="666" y="8039"/>
                  </a:lnTo>
                  <a:lnTo>
                    <a:pt x="544" y="7795"/>
                  </a:lnTo>
                  <a:lnTo>
                    <a:pt x="435" y="7551"/>
                  </a:lnTo>
                  <a:lnTo>
                    <a:pt x="327" y="7293"/>
                  </a:lnTo>
                  <a:lnTo>
                    <a:pt x="245" y="7035"/>
                  </a:lnTo>
                  <a:lnTo>
                    <a:pt x="177" y="6763"/>
                  </a:lnTo>
                  <a:lnTo>
                    <a:pt x="110" y="6491"/>
                  </a:lnTo>
                  <a:lnTo>
                    <a:pt x="55" y="6220"/>
                  </a:lnTo>
                  <a:lnTo>
                    <a:pt x="28" y="5935"/>
                  </a:lnTo>
                  <a:lnTo>
                    <a:pt x="1" y="5650"/>
                  </a:lnTo>
                  <a:lnTo>
                    <a:pt x="1" y="5364"/>
                  </a:lnTo>
                  <a:lnTo>
                    <a:pt x="1" y="5364"/>
                  </a:lnTo>
                  <a:lnTo>
                    <a:pt x="1" y="5079"/>
                  </a:lnTo>
                  <a:lnTo>
                    <a:pt x="28" y="4794"/>
                  </a:lnTo>
                  <a:lnTo>
                    <a:pt x="55" y="4522"/>
                  </a:lnTo>
                  <a:lnTo>
                    <a:pt x="110" y="4237"/>
                  </a:lnTo>
                  <a:lnTo>
                    <a:pt x="177" y="3979"/>
                  </a:lnTo>
                  <a:lnTo>
                    <a:pt x="245" y="3721"/>
                  </a:lnTo>
                  <a:lnTo>
                    <a:pt x="327" y="3463"/>
                  </a:lnTo>
                  <a:lnTo>
                    <a:pt x="435" y="3205"/>
                  </a:lnTo>
                  <a:lnTo>
                    <a:pt x="544" y="2974"/>
                  </a:lnTo>
                  <a:lnTo>
                    <a:pt x="666" y="2730"/>
                  </a:lnTo>
                  <a:lnTo>
                    <a:pt x="802" y="2499"/>
                  </a:lnTo>
                  <a:lnTo>
                    <a:pt x="951" y="2282"/>
                  </a:lnTo>
                  <a:lnTo>
                    <a:pt x="1101" y="2078"/>
                  </a:lnTo>
                  <a:lnTo>
                    <a:pt x="1264" y="1875"/>
                  </a:lnTo>
                  <a:lnTo>
                    <a:pt x="1440" y="1671"/>
                  </a:lnTo>
                  <a:lnTo>
                    <a:pt x="1630" y="1481"/>
                  </a:lnTo>
                  <a:lnTo>
                    <a:pt x="1821" y="1304"/>
                  </a:lnTo>
                  <a:lnTo>
                    <a:pt x="2024" y="1141"/>
                  </a:lnTo>
                  <a:lnTo>
                    <a:pt x="2228" y="992"/>
                  </a:lnTo>
                  <a:lnTo>
                    <a:pt x="2459" y="843"/>
                  </a:lnTo>
                  <a:lnTo>
                    <a:pt x="2676" y="707"/>
                  </a:lnTo>
                  <a:lnTo>
                    <a:pt x="2907" y="585"/>
                  </a:lnTo>
                  <a:lnTo>
                    <a:pt x="3151" y="462"/>
                  </a:lnTo>
                  <a:lnTo>
                    <a:pt x="3396" y="367"/>
                  </a:lnTo>
                  <a:lnTo>
                    <a:pt x="3654" y="272"/>
                  </a:lnTo>
                  <a:lnTo>
                    <a:pt x="3912" y="191"/>
                  </a:lnTo>
                  <a:lnTo>
                    <a:pt x="4170" y="136"/>
                  </a:lnTo>
                  <a:lnTo>
                    <a:pt x="4441" y="82"/>
                  </a:lnTo>
                  <a:lnTo>
                    <a:pt x="4713" y="41"/>
                  </a:lnTo>
                  <a:lnTo>
                    <a:pt x="4998" y="14"/>
                  </a:lnTo>
                  <a:lnTo>
                    <a:pt x="5283" y="1"/>
                  </a:lnTo>
                  <a:lnTo>
                    <a:pt x="5568" y="14"/>
                  </a:lnTo>
                  <a:lnTo>
                    <a:pt x="5568" y="14"/>
                  </a:lnTo>
                  <a:close/>
                </a:path>
              </a:pathLst>
            </a:custGeom>
            <a:solidFill>
              <a:srgbClr val="E46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16;p46">
              <a:extLst>
                <a:ext uri="{FF2B5EF4-FFF2-40B4-BE49-F238E27FC236}">
                  <a16:creationId xmlns:a16="http://schemas.microsoft.com/office/drawing/2014/main" id="{DCAD3764-3DD9-19D4-5BB7-73190669269A}"/>
                </a:ext>
              </a:extLst>
            </p:cNvPr>
            <p:cNvSpPr/>
            <p:nvPr/>
          </p:nvSpPr>
          <p:spPr>
            <a:xfrm>
              <a:off x="3720350" y="3544575"/>
              <a:ext cx="404350" cy="114775"/>
            </a:xfrm>
            <a:custGeom>
              <a:avLst/>
              <a:gdLst/>
              <a:ahLst/>
              <a:cxnLst/>
              <a:rect l="l" t="t" r="r" b="b"/>
              <a:pathLst>
                <a:path w="16174" h="4591" extrusionOk="0">
                  <a:moveTo>
                    <a:pt x="15521" y="1"/>
                  </a:moveTo>
                  <a:lnTo>
                    <a:pt x="15426" y="28"/>
                  </a:lnTo>
                  <a:lnTo>
                    <a:pt x="15331" y="69"/>
                  </a:lnTo>
                  <a:lnTo>
                    <a:pt x="14679" y="476"/>
                  </a:lnTo>
                  <a:lnTo>
                    <a:pt x="14014" y="897"/>
                  </a:lnTo>
                  <a:lnTo>
                    <a:pt x="13362" y="1291"/>
                  </a:lnTo>
                  <a:lnTo>
                    <a:pt x="13023" y="1481"/>
                  </a:lnTo>
                  <a:lnTo>
                    <a:pt x="12670" y="1657"/>
                  </a:lnTo>
                  <a:lnTo>
                    <a:pt x="12344" y="1820"/>
                  </a:lnTo>
                  <a:lnTo>
                    <a:pt x="12004" y="1970"/>
                  </a:lnTo>
                  <a:lnTo>
                    <a:pt x="11665" y="2105"/>
                  </a:lnTo>
                  <a:lnTo>
                    <a:pt x="11312" y="2241"/>
                  </a:lnTo>
                  <a:lnTo>
                    <a:pt x="10959" y="2363"/>
                  </a:lnTo>
                  <a:lnTo>
                    <a:pt x="10592" y="2472"/>
                  </a:lnTo>
                  <a:lnTo>
                    <a:pt x="10226" y="2581"/>
                  </a:lnTo>
                  <a:lnTo>
                    <a:pt x="9859" y="2662"/>
                  </a:lnTo>
                  <a:lnTo>
                    <a:pt x="9492" y="2744"/>
                  </a:lnTo>
                  <a:lnTo>
                    <a:pt x="9126" y="2812"/>
                  </a:lnTo>
                  <a:lnTo>
                    <a:pt x="8759" y="2866"/>
                  </a:lnTo>
                  <a:lnTo>
                    <a:pt x="8392" y="2907"/>
                  </a:lnTo>
                  <a:lnTo>
                    <a:pt x="8012" y="2947"/>
                  </a:lnTo>
                  <a:lnTo>
                    <a:pt x="7632" y="2961"/>
                  </a:lnTo>
                  <a:lnTo>
                    <a:pt x="7252" y="2975"/>
                  </a:lnTo>
                  <a:lnTo>
                    <a:pt x="6885" y="2975"/>
                  </a:lnTo>
                  <a:lnTo>
                    <a:pt x="6505" y="2961"/>
                  </a:lnTo>
                  <a:lnTo>
                    <a:pt x="6125" y="2934"/>
                  </a:lnTo>
                  <a:lnTo>
                    <a:pt x="5745" y="2893"/>
                  </a:lnTo>
                  <a:lnTo>
                    <a:pt x="5364" y="2852"/>
                  </a:lnTo>
                  <a:lnTo>
                    <a:pt x="4998" y="2798"/>
                  </a:lnTo>
                  <a:lnTo>
                    <a:pt x="4618" y="2717"/>
                  </a:lnTo>
                  <a:lnTo>
                    <a:pt x="4251" y="2635"/>
                  </a:lnTo>
                  <a:lnTo>
                    <a:pt x="3884" y="2554"/>
                  </a:lnTo>
                  <a:lnTo>
                    <a:pt x="3029" y="2309"/>
                  </a:lnTo>
                  <a:lnTo>
                    <a:pt x="2608" y="2173"/>
                  </a:lnTo>
                  <a:lnTo>
                    <a:pt x="2200" y="2024"/>
                  </a:lnTo>
                  <a:lnTo>
                    <a:pt x="1766" y="1861"/>
                  </a:lnTo>
                  <a:lnTo>
                    <a:pt x="1345" y="1712"/>
                  </a:lnTo>
                  <a:lnTo>
                    <a:pt x="910" y="1562"/>
                  </a:lnTo>
                  <a:lnTo>
                    <a:pt x="476" y="1440"/>
                  </a:lnTo>
                  <a:lnTo>
                    <a:pt x="340" y="1440"/>
                  </a:lnTo>
                  <a:lnTo>
                    <a:pt x="272" y="1454"/>
                  </a:lnTo>
                  <a:lnTo>
                    <a:pt x="218" y="1467"/>
                  </a:lnTo>
                  <a:lnTo>
                    <a:pt x="164" y="1494"/>
                  </a:lnTo>
                  <a:lnTo>
                    <a:pt x="123" y="1535"/>
                  </a:lnTo>
                  <a:lnTo>
                    <a:pt x="82" y="1576"/>
                  </a:lnTo>
                  <a:lnTo>
                    <a:pt x="55" y="1617"/>
                  </a:lnTo>
                  <a:lnTo>
                    <a:pt x="28" y="1671"/>
                  </a:lnTo>
                  <a:lnTo>
                    <a:pt x="14" y="1725"/>
                  </a:lnTo>
                  <a:lnTo>
                    <a:pt x="1" y="1793"/>
                  </a:lnTo>
                  <a:lnTo>
                    <a:pt x="1" y="1847"/>
                  </a:lnTo>
                  <a:lnTo>
                    <a:pt x="14" y="1915"/>
                  </a:lnTo>
                  <a:lnTo>
                    <a:pt x="28" y="1970"/>
                  </a:lnTo>
                  <a:lnTo>
                    <a:pt x="55" y="2024"/>
                  </a:lnTo>
                  <a:lnTo>
                    <a:pt x="96" y="2092"/>
                  </a:lnTo>
                  <a:lnTo>
                    <a:pt x="245" y="2255"/>
                  </a:lnTo>
                  <a:lnTo>
                    <a:pt x="394" y="2404"/>
                  </a:lnTo>
                  <a:lnTo>
                    <a:pt x="557" y="2554"/>
                  </a:lnTo>
                  <a:lnTo>
                    <a:pt x="720" y="2689"/>
                  </a:lnTo>
                  <a:lnTo>
                    <a:pt x="897" y="2825"/>
                  </a:lnTo>
                  <a:lnTo>
                    <a:pt x="1073" y="2947"/>
                  </a:lnTo>
                  <a:lnTo>
                    <a:pt x="1440" y="3165"/>
                  </a:lnTo>
                  <a:lnTo>
                    <a:pt x="1834" y="3368"/>
                  </a:lnTo>
                  <a:lnTo>
                    <a:pt x="2228" y="3558"/>
                  </a:lnTo>
                  <a:lnTo>
                    <a:pt x="2635" y="3721"/>
                  </a:lnTo>
                  <a:lnTo>
                    <a:pt x="3029" y="3871"/>
                  </a:lnTo>
                  <a:lnTo>
                    <a:pt x="3436" y="4020"/>
                  </a:lnTo>
                  <a:lnTo>
                    <a:pt x="3857" y="4142"/>
                  </a:lnTo>
                  <a:lnTo>
                    <a:pt x="4278" y="4251"/>
                  </a:lnTo>
                  <a:lnTo>
                    <a:pt x="4713" y="4346"/>
                  </a:lnTo>
                  <a:lnTo>
                    <a:pt x="5134" y="4414"/>
                  </a:lnTo>
                  <a:lnTo>
                    <a:pt x="5568" y="4482"/>
                  </a:lnTo>
                  <a:lnTo>
                    <a:pt x="6003" y="4523"/>
                  </a:lnTo>
                  <a:lnTo>
                    <a:pt x="6437" y="4563"/>
                  </a:lnTo>
                  <a:lnTo>
                    <a:pt x="6858" y="4577"/>
                  </a:lnTo>
                  <a:lnTo>
                    <a:pt x="7279" y="4590"/>
                  </a:lnTo>
                  <a:lnTo>
                    <a:pt x="7700" y="4577"/>
                  </a:lnTo>
                  <a:lnTo>
                    <a:pt x="8134" y="4550"/>
                  </a:lnTo>
                  <a:lnTo>
                    <a:pt x="8555" y="4523"/>
                  </a:lnTo>
                  <a:lnTo>
                    <a:pt x="8976" y="4468"/>
                  </a:lnTo>
                  <a:lnTo>
                    <a:pt x="9397" y="4400"/>
                  </a:lnTo>
                  <a:lnTo>
                    <a:pt x="9805" y="4319"/>
                  </a:lnTo>
                  <a:lnTo>
                    <a:pt x="10226" y="4224"/>
                  </a:lnTo>
                  <a:lnTo>
                    <a:pt x="10633" y="4115"/>
                  </a:lnTo>
                  <a:lnTo>
                    <a:pt x="11040" y="4007"/>
                  </a:lnTo>
                  <a:lnTo>
                    <a:pt x="11448" y="3871"/>
                  </a:lnTo>
                  <a:lnTo>
                    <a:pt x="11841" y="3721"/>
                  </a:lnTo>
                  <a:lnTo>
                    <a:pt x="12235" y="3572"/>
                  </a:lnTo>
                  <a:lnTo>
                    <a:pt x="12629" y="3395"/>
                  </a:lnTo>
                  <a:lnTo>
                    <a:pt x="13009" y="3219"/>
                  </a:lnTo>
                  <a:lnTo>
                    <a:pt x="13430" y="3002"/>
                  </a:lnTo>
                  <a:lnTo>
                    <a:pt x="13838" y="2771"/>
                  </a:lnTo>
                  <a:lnTo>
                    <a:pt x="14245" y="2526"/>
                  </a:lnTo>
                  <a:lnTo>
                    <a:pt x="14639" y="2255"/>
                  </a:lnTo>
                  <a:lnTo>
                    <a:pt x="15019" y="1970"/>
                  </a:lnTo>
                  <a:lnTo>
                    <a:pt x="15372" y="1657"/>
                  </a:lnTo>
                  <a:lnTo>
                    <a:pt x="15549" y="1494"/>
                  </a:lnTo>
                  <a:lnTo>
                    <a:pt x="15711" y="1318"/>
                  </a:lnTo>
                  <a:lnTo>
                    <a:pt x="15874" y="1141"/>
                  </a:lnTo>
                  <a:lnTo>
                    <a:pt x="16024" y="965"/>
                  </a:lnTo>
                  <a:lnTo>
                    <a:pt x="16078" y="883"/>
                  </a:lnTo>
                  <a:lnTo>
                    <a:pt x="16132" y="788"/>
                  </a:lnTo>
                  <a:lnTo>
                    <a:pt x="16160" y="693"/>
                  </a:lnTo>
                  <a:lnTo>
                    <a:pt x="16173" y="598"/>
                  </a:lnTo>
                  <a:lnTo>
                    <a:pt x="16173" y="503"/>
                  </a:lnTo>
                  <a:lnTo>
                    <a:pt x="16160" y="408"/>
                  </a:lnTo>
                  <a:lnTo>
                    <a:pt x="16119" y="313"/>
                  </a:lnTo>
                  <a:lnTo>
                    <a:pt x="16065" y="218"/>
                  </a:lnTo>
                  <a:lnTo>
                    <a:pt x="15997" y="150"/>
                  </a:lnTo>
                  <a:lnTo>
                    <a:pt x="15915" y="82"/>
                  </a:lnTo>
                  <a:lnTo>
                    <a:pt x="15820" y="41"/>
                  </a:lnTo>
                  <a:lnTo>
                    <a:pt x="15725" y="14"/>
                  </a:lnTo>
                  <a:lnTo>
                    <a:pt x="15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17;p46">
              <a:extLst>
                <a:ext uri="{FF2B5EF4-FFF2-40B4-BE49-F238E27FC236}">
                  <a16:creationId xmlns:a16="http://schemas.microsoft.com/office/drawing/2014/main" id="{F4F95EFA-80B6-3C5E-AF6C-1436947A2957}"/>
                </a:ext>
              </a:extLst>
            </p:cNvPr>
            <p:cNvSpPr/>
            <p:nvPr/>
          </p:nvSpPr>
          <p:spPr>
            <a:xfrm>
              <a:off x="3532625" y="3028575"/>
              <a:ext cx="194875" cy="144650"/>
            </a:xfrm>
            <a:custGeom>
              <a:avLst/>
              <a:gdLst/>
              <a:ahLst/>
              <a:cxnLst/>
              <a:rect l="l" t="t" r="r" b="b"/>
              <a:pathLst>
                <a:path w="7795" h="5786" extrusionOk="0">
                  <a:moveTo>
                    <a:pt x="7062" y="1"/>
                  </a:moveTo>
                  <a:lnTo>
                    <a:pt x="6939" y="42"/>
                  </a:lnTo>
                  <a:lnTo>
                    <a:pt x="6871" y="69"/>
                  </a:lnTo>
                  <a:lnTo>
                    <a:pt x="6831" y="109"/>
                  </a:lnTo>
                  <a:lnTo>
                    <a:pt x="6776" y="150"/>
                  </a:lnTo>
                  <a:lnTo>
                    <a:pt x="6736" y="204"/>
                  </a:lnTo>
                  <a:lnTo>
                    <a:pt x="6709" y="259"/>
                  </a:lnTo>
                  <a:lnTo>
                    <a:pt x="6681" y="313"/>
                  </a:lnTo>
                  <a:lnTo>
                    <a:pt x="6546" y="816"/>
                  </a:lnTo>
                  <a:lnTo>
                    <a:pt x="6478" y="1074"/>
                  </a:lnTo>
                  <a:lnTo>
                    <a:pt x="6423" y="1332"/>
                  </a:lnTo>
                  <a:lnTo>
                    <a:pt x="6315" y="1848"/>
                  </a:lnTo>
                  <a:lnTo>
                    <a:pt x="6260" y="2106"/>
                  </a:lnTo>
                  <a:lnTo>
                    <a:pt x="6193" y="2350"/>
                  </a:lnTo>
                  <a:lnTo>
                    <a:pt x="6111" y="2594"/>
                  </a:lnTo>
                  <a:lnTo>
                    <a:pt x="6043" y="2798"/>
                  </a:lnTo>
                  <a:lnTo>
                    <a:pt x="5948" y="2988"/>
                  </a:lnTo>
                  <a:lnTo>
                    <a:pt x="5812" y="3219"/>
                  </a:lnTo>
                  <a:lnTo>
                    <a:pt x="5677" y="3436"/>
                  </a:lnTo>
                  <a:lnTo>
                    <a:pt x="5649" y="3477"/>
                  </a:lnTo>
                  <a:lnTo>
                    <a:pt x="5595" y="3545"/>
                  </a:lnTo>
                  <a:lnTo>
                    <a:pt x="5432" y="3721"/>
                  </a:lnTo>
                  <a:lnTo>
                    <a:pt x="5242" y="3884"/>
                  </a:lnTo>
                  <a:lnTo>
                    <a:pt x="5228" y="3912"/>
                  </a:lnTo>
                  <a:lnTo>
                    <a:pt x="5133" y="3966"/>
                  </a:lnTo>
                  <a:lnTo>
                    <a:pt x="4930" y="4102"/>
                  </a:lnTo>
                  <a:lnTo>
                    <a:pt x="4807" y="4156"/>
                  </a:lnTo>
                  <a:lnTo>
                    <a:pt x="4712" y="4197"/>
                  </a:lnTo>
                  <a:lnTo>
                    <a:pt x="4482" y="4265"/>
                  </a:lnTo>
                  <a:lnTo>
                    <a:pt x="4251" y="4319"/>
                  </a:lnTo>
                  <a:lnTo>
                    <a:pt x="4047" y="4332"/>
                  </a:lnTo>
                  <a:lnTo>
                    <a:pt x="3762" y="4319"/>
                  </a:lnTo>
                  <a:lnTo>
                    <a:pt x="3640" y="4319"/>
                  </a:lnTo>
                  <a:lnTo>
                    <a:pt x="3558" y="4305"/>
                  </a:lnTo>
                  <a:lnTo>
                    <a:pt x="3300" y="4237"/>
                  </a:lnTo>
                  <a:lnTo>
                    <a:pt x="3056" y="4156"/>
                  </a:lnTo>
                  <a:lnTo>
                    <a:pt x="2825" y="4047"/>
                  </a:lnTo>
                  <a:lnTo>
                    <a:pt x="2608" y="3939"/>
                  </a:lnTo>
                  <a:lnTo>
                    <a:pt x="2404" y="3789"/>
                  </a:lnTo>
                  <a:lnTo>
                    <a:pt x="2214" y="3640"/>
                  </a:lnTo>
                  <a:lnTo>
                    <a:pt x="2037" y="3450"/>
                  </a:lnTo>
                  <a:lnTo>
                    <a:pt x="1888" y="3246"/>
                  </a:lnTo>
                  <a:lnTo>
                    <a:pt x="1711" y="2988"/>
                  </a:lnTo>
                  <a:lnTo>
                    <a:pt x="1576" y="2717"/>
                  </a:lnTo>
                  <a:lnTo>
                    <a:pt x="1453" y="2431"/>
                  </a:lnTo>
                  <a:lnTo>
                    <a:pt x="1358" y="2146"/>
                  </a:lnTo>
                  <a:lnTo>
                    <a:pt x="1304" y="1983"/>
                  </a:lnTo>
                  <a:lnTo>
                    <a:pt x="1277" y="1820"/>
                  </a:lnTo>
                  <a:lnTo>
                    <a:pt x="1209" y="1494"/>
                  </a:lnTo>
                  <a:lnTo>
                    <a:pt x="1141" y="1169"/>
                  </a:lnTo>
                  <a:lnTo>
                    <a:pt x="1100" y="1006"/>
                  </a:lnTo>
                  <a:lnTo>
                    <a:pt x="1046" y="843"/>
                  </a:lnTo>
                  <a:lnTo>
                    <a:pt x="1019" y="788"/>
                  </a:lnTo>
                  <a:lnTo>
                    <a:pt x="978" y="720"/>
                  </a:lnTo>
                  <a:lnTo>
                    <a:pt x="937" y="680"/>
                  </a:lnTo>
                  <a:lnTo>
                    <a:pt x="897" y="639"/>
                  </a:lnTo>
                  <a:lnTo>
                    <a:pt x="788" y="571"/>
                  </a:lnTo>
                  <a:lnTo>
                    <a:pt x="666" y="530"/>
                  </a:lnTo>
                  <a:lnTo>
                    <a:pt x="557" y="530"/>
                  </a:lnTo>
                  <a:lnTo>
                    <a:pt x="489" y="544"/>
                  </a:lnTo>
                  <a:lnTo>
                    <a:pt x="435" y="558"/>
                  </a:lnTo>
                  <a:lnTo>
                    <a:pt x="381" y="598"/>
                  </a:lnTo>
                  <a:lnTo>
                    <a:pt x="326" y="625"/>
                  </a:lnTo>
                  <a:lnTo>
                    <a:pt x="286" y="680"/>
                  </a:lnTo>
                  <a:lnTo>
                    <a:pt x="245" y="734"/>
                  </a:lnTo>
                  <a:lnTo>
                    <a:pt x="164" y="911"/>
                  </a:lnTo>
                  <a:lnTo>
                    <a:pt x="96" y="1087"/>
                  </a:lnTo>
                  <a:lnTo>
                    <a:pt x="41" y="1264"/>
                  </a:lnTo>
                  <a:lnTo>
                    <a:pt x="14" y="1454"/>
                  </a:lnTo>
                  <a:lnTo>
                    <a:pt x="1" y="1630"/>
                  </a:lnTo>
                  <a:lnTo>
                    <a:pt x="1" y="1820"/>
                  </a:lnTo>
                  <a:lnTo>
                    <a:pt x="14" y="2010"/>
                  </a:lnTo>
                  <a:lnTo>
                    <a:pt x="41" y="2201"/>
                  </a:lnTo>
                  <a:lnTo>
                    <a:pt x="68" y="2404"/>
                  </a:lnTo>
                  <a:lnTo>
                    <a:pt x="96" y="2594"/>
                  </a:lnTo>
                  <a:lnTo>
                    <a:pt x="150" y="2798"/>
                  </a:lnTo>
                  <a:lnTo>
                    <a:pt x="204" y="2988"/>
                  </a:lnTo>
                  <a:lnTo>
                    <a:pt x="259" y="3165"/>
                  </a:lnTo>
                  <a:lnTo>
                    <a:pt x="340" y="3355"/>
                  </a:lnTo>
                  <a:lnTo>
                    <a:pt x="422" y="3531"/>
                  </a:lnTo>
                  <a:lnTo>
                    <a:pt x="517" y="3721"/>
                  </a:lnTo>
                  <a:lnTo>
                    <a:pt x="612" y="3884"/>
                  </a:lnTo>
                  <a:lnTo>
                    <a:pt x="720" y="4047"/>
                  </a:lnTo>
                  <a:lnTo>
                    <a:pt x="829" y="4197"/>
                  </a:lnTo>
                  <a:lnTo>
                    <a:pt x="951" y="4346"/>
                  </a:lnTo>
                  <a:lnTo>
                    <a:pt x="1073" y="4482"/>
                  </a:lnTo>
                  <a:lnTo>
                    <a:pt x="1209" y="4631"/>
                  </a:lnTo>
                  <a:lnTo>
                    <a:pt x="1345" y="4753"/>
                  </a:lnTo>
                  <a:lnTo>
                    <a:pt x="1481" y="4876"/>
                  </a:lnTo>
                  <a:lnTo>
                    <a:pt x="1630" y="4998"/>
                  </a:lnTo>
                  <a:lnTo>
                    <a:pt x="1793" y="5106"/>
                  </a:lnTo>
                  <a:lnTo>
                    <a:pt x="1942" y="5202"/>
                  </a:lnTo>
                  <a:lnTo>
                    <a:pt x="2119" y="5297"/>
                  </a:lnTo>
                  <a:lnTo>
                    <a:pt x="2282" y="5392"/>
                  </a:lnTo>
                  <a:lnTo>
                    <a:pt x="2458" y="5473"/>
                  </a:lnTo>
                  <a:lnTo>
                    <a:pt x="2635" y="5541"/>
                  </a:lnTo>
                  <a:lnTo>
                    <a:pt x="2811" y="5609"/>
                  </a:lnTo>
                  <a:lnTo>
                    <a:pt x="3001" y="5650"/>
                  </a:lnTo>
                  <a:lnTo>
                    <a:pt x="3178" y="5704"/>
                  </a:lnTo>
                  <a:lnTo>
                    <a:pt x="3368" y="5731"/>
                  </a:lnTo>
                  <a:lnTo>
                    <a:pt x="3545" y="5758"/>
                  </a:lnTo>
                  <a:lnTo>
                    <a:pt x="3735" y="5772"/>
                  </a:lnTo>
                  <a:lnTo>
                    <a:pt x="3925" y="5785"/>
                  </a:lnTo>
                  <a:lnTo>
                    <a:pt x="4115" y="5785"/>
                  </a:lnTo>
                  <a:lnTo>
                    <a:pt x="4305" y="5772"/>
                  </a:lnTo>
                  <a:lnTo>
                    <a:pt x="4482" y="5745"/>
                  </a:lnTo>
                  <a:lnTo>
                    <a:pt x="4672" y="5718"/>
                  </a:lnTo>
                  <a:lnTo>
                    <a:pt x="4848" y="5677"/>
                  </a:lnTo>
                  <a:lnTo>
                    <a:pt x="5038" y="5622"/>
                  </a:lnTo>
                  <a:lnTo>
                    <a:pt x="5215" y="5555"/>
                  </a:lnTo>
                  <a:lnTo>
                    <a:pt x="5391" y="5487"/>
                  </a:lnTo>
                  <a:lnTo>
                    <a:pt x="5554" y="5405"/>
                  </a:lnTo>
                  <a:lnTo>
                    <a:pt x="5731" y="5324"/>
                  </a:lnTo>
                  <a:lnTo>
                    <a:pt x="5880" y="5229"/>
                  </a:lnTo>
                  <a:lnTo>
                    <a:pt x="6016" y="5134"/>
                  </a:lnTo>
                  <a:lnTo>
                    <a:pt x="6165" y="5025"/>
                  </a:lnTo>
                  <a:lnTo>
                    <a:pt x="6288" y="4916"/>
                  </a:lnTo>
                  <a:lnTo>
                    <a:pt x="6423" y="4794"/>
                  </a:lnTo>
                  <a:lnTo>
                    <a:pt x="6546" y="4672"/>
                  </a:lnTo>
                  <a:lnTo>
                    <a:pt x="6763" y="4414"/>
                  </a:lnTo>
                  <a:lnTo>
                    <a:pt x="6967" y="4129"/>
                  </a:lnTo>
                  <a:lnTo>
                    <a:pt x="7143" y="3830"/>
                  </a:lnTo>
                  <a:lnTo>
                    <a:pt x="7306" y="3518"/>
                  </a:lnTo>
                  <a:lnTo>
                    <a:pt x="7442" y="3205"/>
                  </a:lnTo>
                  <a:lnTo>
                    <a:pt x="7578" y="2852"/>
                  </a:lnTo>
                  <a:lnTo>
                    <a:pt x="7673" y="2486"/>
                  </a:lnTo>
                  <a:lnTo>
                    <a:pt x="7741" y="2119"/>
                  </a:lnTo>
                  <a:lnTo>
                    <a:pt x="7781" y="1739"/>
                  </a:lnTo>
                  <a:lnTo>
                    <a:pt x="7795" y="1535"/>
                  </a:lnTo>
                  <a:lnTo>
                    <a:pt x="7781" y="1332"/>
                  </a:lnTo>
                  <a:lnTo>
                    <a:pt x="7768" y="1128"/>
                  </a:lnTo>
                  <a:lnTo>
                    <a:pt x="7741" y="924"/>
                  </a:lnTo>
                  <a:lnTo>
                    <a:pt x="7700" y="748"/>
                  </a:lnTo>
                  <a:lnTo>
                    <a:pt x="7632" y="558"/>
                  </a:lnTo>
                  <a:lnTo>
                    <a:pt x="7483" y="204"/>
                  </a:lnTo>
                  <a:lnTo>
                    <a:pt x="7442" y="150"/>
                  </a:lnTo>
                  <a:lnTo>
                    <a:pt x="7401" y="96"/>
                  </a:lnTo>
                  <a:lnTo>
                    <a:pt x="7360" y="55"/>
                  </a:lnTo>
                  <a:lnTo>
                    <a:pt x="7306" y="28"/>
                  </a:lnTo>
                  <a:lnTo>
                    <a:pt x="7238" y="1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rgbClr val="111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18;p46">
              <a:extLst>
                <a:ext uri="{FF2B5EF4-FFF2-40B4-BE49-F238E27FC236}">
                  <a16:creationId xmlns:a16="http://schemas.microsoft.com/office/drawing/2014/main" id="{8EA60B8A-1B0D-DA93-292D-A278B679BD46}"/>
                </a:ext>
              </a:extLst>
            </p:cNvPr>
            <p:cNvSpPr/>
            <p:nvPr/>
          </p:nvSpPr>
          <p:spPr>
            <a:xfrm>
              <a:off x="4066625" y="3028575"/>
              <a:ext cx="194525" cy="144650"/>
            </a:xfrm>
            <a:custGeom>
              <a:avLst/>
              <a:gdLst/>
              <a:ahLst/>
              <a:cxnLst/>
              <a:rect l="l" t="t" r="r" b="b"/>
              <a:pathLst>
                <a:path w="7781" h="5786" extrusionOk="0">
                  <a:moveTo>
                    <a:pt x="5635" y="3477"/>
                  </a:moveTo>
                  <a:lnTo>
                    <a:pt x="5608" y="3518"/>
                  </a:lnTo>
                  <a:lnTo>
                    <a:pt x="5608" y="3518"/>
                  </a:lnTo>
                  <a:lnTo>
                    <a:pt x="5618" y="3506"/>
                  </a:lnTo>
                  <a:lnTo>
                    <a:pt x="5618" y="3506"/>
                  </a:lnTo>
                  <a:lnTo>
                    <a:pt x="5635" y="3477"/>
                  </a:lnTo>
                  <a:close/>
                  <a:moveTo>
                    <a:pt x="7048" y="1"/>
                  </a:moveTo>
                  <a:lnTo>
                    <a:pt x="6925" y="42"/>
                  </a:lnTo>
                  <a:lnTo>
                    <a:pt x="6871" y="69"/>
                  </a:lnTo>
                  <a:lnTo>
                    <a:pt x="6817" y="109"/>
                  </a:lnTo>
                  <a:lnTo>
                    <a:pt x="6762" y="150"/>
                  </a:lnTo>
                  <a:lnTo>
                    <a:pt x="6735" y="204"/>
                  </a:lnTo>
                  <a:lnTo>
                    <a:pt x="6695" y="259"/>
                  </a:lnTo>
                  <a:lnTo>
                    <a:pt x="6681" y="313"/>
                  </a:lnTo>
                  <a:lnTo>
                    <a:pt x="6532" y="816"/>
                  </a:lnTo>
                  <a:lnTo>
                    <a:pt x="6464" y="1074"/>
                  </a:lnTo>
                  <a:lnTo>
                    <a:pt x="6409" y="1332"/>
                  </a:lnTo>
                  <a:lnTo>
                    <a:pt x="6314" y="1848"/>
                  </a:lnTo>
                  <a:lnTo>
                    <a:pt x="6246" y="2106"/>
                  </a:lnTo>
                  <a:lnTo>
                    <a:pt x="6179" y="2350"/>
                  </a:lnTo>
                  <a:lnTo>
                    <a:pt x="6097" y="2594"/>
                  </a:lnTo>
                  <a:lnTo>
                    <a:pt x="6029" y="2798"/>
                  </a:lnTo>
                  <a:lnTo>
                    <a:pt x="5934" y="2988"/>
                  </a:lnTo>
                  <a:lnTo>
                    <a:pt x="5812" y="3219"/>
                  </a:lnTo>
                  <a:lnTo>
                    <a:pt x="5676" y="3436"/>
                  </a:lnTo>
                  <a:lnTo>
                    <a:pt x="5618" y="3506"/>
                  </a:lnTo>
                  <a:lnTo>
                    <a:pt x="5618" y="3506"/>
                  </a:lnTo>
                  <a:lnTo>
                    <a:pt x="5595" y="3545"/>
                  </a:lnTo>
                  <a:lnTo>
                    <a:pt x="5418" y="3721"/>
                  </a:lnTo>
                  <a:lnTo>
                    <a:pt x="5242" y="3884"/>
                  </a:lnTo>
                  <a:lnTo>
                    <a:pt x="5214" y="3912"/>
                  </a:lnTo>
                  <a:lnTo>
                    <a:pt x="5133" y="3966"/>
                  </a:lnTo>
                  <a:lnTo>
                    <a:pt x="4916" y="4102"/>
                  </a:lnTo>
                  <a:lnTo>
                    <a:pt x="4807" y="4156"/>
                  </a:lnTo>
                  <a:lnTo>
                    <a:pt x="4712" y="4197"/>
                  </a:lnTo>
                  <a:lnTo>
                    <a:pt x="4481" y="4265"/>
                  </a:lnTo>
                  <a:lnTo>
                    <a:pt x="4237" y="4319"/>
                  </a:lnTo>
                  <a:lnTo>
                    <a:pt x="4033" y="4332"/>
                  </a:lnTo>
                  <a:lnTo>
                    <a:pt x="3748" y="4319"/>
                  </a:lnTo>
                  <a:lnTo>
                    <a:pt x="3626" y="4319"/>
                  </a:lnTo>
                  <a:lnTo>
                    <a:pt x="3544" y="4305"/>
                  </a:lnTo>
                  <a:lnTo>
                    <a:pt x="3286" y="4237"/>
                  </a:lnTo>
                  <a:lnTo>
                    <a:pt x="3042" y="4156"/>
                  </a:lnTo>
                  <a:lnTo>
                    <a:pt x="2811" y="4047"/>
                  </a:lnTo>
                  <a:lnTo>
                    <a:pt x="2594" y="3939"/>
                  </a:lnTo>
                  <a:lnTo>
                    <a:pt x="2390" y="3789"/>
                  </a:lnTo>
                  <a:lnTo>
                    <a:pt x="2200" y="3640"/>
                  </a:lnTo>
                  <a:lnTo>
                    <a:pt x="2023" y="3450"/>
                  </a:lnTo>
                  <a:lnTo>
                    <a:pt x="1874" y="3246"/>
                  </a:lnTo>
                  <a:lnTo>
                    <a:pt x="1698" y="2988"/>
                  </a:lnTo>
                  <a:lnTo>
                    <a:pt x="1562" y="2717"/>
                  </a:lnTo>
                  <a:lnTo>
                    <a:pt x="1440" y="2431"/>
                  </a:lnTo>
                  <a:lnTo>
                    <a:pt x="1344" y="2146"/>
                  </a:lnTo>
                  <a:lnTo>
                    <a:pt x="1304" y="1983"/>
                  </a:lnTo>
                  <a:lnTo>
                    <a:pt x="1263" y="1820"/>
                  </a:lnTo>
                  <a:lnTo>
                    <a:pt x="1195" y="1494"/>
                  </a:lnTo>
                  <a:lnTo>
                    <a:pt x="1127" y="1169"/>
                  </a:lnTo>
                  <a:lnTo>
                    <a:pt x="1086" y="1006"/>
                  </a:lnTo>
                  <a:lnTo>
                    <a:pt x="1032" y="843"/>
                  </a:lnTo>
                  <a:lnTo>
                    <a:pt x="1005" y="788"/>
                  </a:lnTo>
                  <a:lnTo>
                    <a:pt x="964" y="720"/>
                  </a:lnTo>
                  <a:lnTo>
                    <a:pt x="924" y="680"/>
                  </a:lnTo>
                  <a:lnTo>
                    <a:pt x="883" y="639"/>
                  </a:lnTo>
                  <a:lnTo>
                    <a:pt x="774" y="571"/>
                  </a:lnTo>
                  <a:lnTo>
                    <a:pt x="666" y="530"/>
                  </a:lnTo>
                  <a:lnTo>
                    <a:pt x="543" y="530"/>
                  </a:lnTo>
                  <a:lnTo>
                    <a:pt x="489" y="544"/>
                  </a:lnTo>
                  <a:lnTo>
                    <a:pt x="435" y="558"/>
                  </a:lnTo>
                  <a:lnTo>
                    <a:pt x="380" y="598"/>
                  </a:lnTo>
                  <a:lnTo>
                    <a:pt x="326" y="625"/>
                  </a:lnTo>
                  <a:lnTo>
                    <a:pt x="272" y="680"/>
                  </a:lnTo>
                  <a:lnTo>
                    <a:pt x="231" y="734"/>
                  </a:lnTo>
                  <a:lnTo>
                    <a:pt x="150" y="911"/>
                  </a:lnTo>
                  <a:lnTo>
                    <a:pt x="82" y="1087"/>
                  </a:lnTo>
                  <a:lnTo>
                    <a:pt x="41" y="1264"/>
                  </a:lnTo>
                  <a:lnTo>
                    <a:pt x="14" y="1454"/>
                  </a:lnTo>
                  <a:lnTo>
                    <a:pt x="0" y="1630"/>
                  </a:lnTo>
                  <a:lnTo>
                    <a:pt x="0" y="1820"/>
                  </a:lnTo>
                  <a:lnTo>
                    <a:pt x="0" y="2010"/>
                  </a:lnTo>
                  <a:lnTo>
                    <a:pt x="27" y="2201"/>
                  </a:lnTo>
                  <a:lnTo>
                    <a:pt x="54" y="2404"/>
                  </a:lnTo>
                  <a:lnTo>
                    <a:pt x="95" y="2594"/>
                  </a:lnTo>
                  <a:lnTo>
                    <a:pt x="136" y="2798"/>
                  </a:lnTo>
                  <a:lnTo>
                    <a:pt x="190" y="2988"/>
                  </a:lnTo>
                  <a:lnTo>
                    <a:pt x="258" y="3165"/>
                  </a:lnTo>
                  <a:lnTo>
                    <a:pt x="326" y="3355"/>
                  </a:lnTo>
                  <a:lnTo>
                    <a:pt x="408" y="3531"/>
                  </a:lnTo>
                  <a:lnTo>
                    <a:pt x="503" y="3721"/>
                  </a:lnTo>
                  <a:lnTo>
                    <a:pt x="598" y="3884"/>
                  </a:lnTo>
                  <a:lnTo>
                    <a:pt x="706" y="4047"/>
                  </a:lnTo>
                  <a:lnTo>
                    <a:pt x="815" y="4197"/>
                  </a:lnTo>
                  <a:lnTo>
                    <a:pt x="937" y="4346"/>
                  </a:lnTo>
                  <a:lnTo>
                    <a:pt x="1059" y="4482"/>
                  </a:lnTo>
                  <a:lnTo>
                    <a:pt x="1195" y="4631"/>
                  </a:lnTo>
                  <a:lnTo>
                    <a:pt x="1331" y="4753"/>
                  </a:lnTo>
                  <a:lnTo>
                    <a:pt x="1480" y="4876"/>
                  </a:lnTo>
                  <a:lnTo>
                    <a:pt x="1630" y="4998"/>
                  </a:lnTo>
                  <a:lnTo>
                    <a:pt x="1779" y="5106"/>
                  </a:lnTo>
                  <a:lnTo>
                    <a:pt x="1942" y="5202"/>
                  </a:lnTo>
                  <a:lnTo>
                    <a:pt x="2105" y="5297"/>
                  </a:lnTo>
                  <a:lnTo>
                    <a:pt x="2268" y="5392"/>
                  </a:lnTo>
                  <a:lnTo>
                    <a:pt x="2444" y="5473"/>
                  </a:lnTo>
                  <a:lnTo>
                    <a:pt x="2621" y="5541"/>
                  </a:lnTo>
                  <a:lnTo>
                    <a:pt x="2811" y="5609"/>
                  </a:lnTo>
                  <a:lnTo>
                    <a:pt x="2988" y="5650"/>
                  </a:lnTo>
                  <a:lnTo>
                    <a:pt x="3164" y="5704"/>
                  </a:lnTo>
                  <a:lnTo>
                    <a:pt x="3354" y="5731"/>
                  </a:lnTo>
                  <a:lnTo>
                    <a:pt x="3544" y="5758"/>
                  </a:lnTo>
                  <a:lnTo>
                    <a:pt x="3721" y="5772"/>
                  </a:lnTo>
                  <a:lnTo>
                    <a:pt x="3911" y="5785"/>
                  </a:lnTo>
                  <a:lnTo>
                    <a:pt x="4101" y="5785"/>
                  </a:lnTo>
                  <a:lnTo>
                    <a:pt x="4291" y="5772"/>
                  </a:lnTo>
                  <a:lnTo>
                    <a:pt x="4481" y="5745"/>
                  </a:lnTo>
                  <a:lnTo>
                    <a:pt x="4658" y="5718"/>
                  </a:lnTo>
                  <a:lnTo>
                    <a:pt x="4848" y="5677"/>
                  </a:lnTo>
                  <a:lnTo>
                    <a:pt x="5024" y="5622"/>
                  </a:lnTo>
                  <a:lnTo>
                    <a:pt x="5201" y="5555"/>
                  </a:lnTo>
                  <a:lnTo>
                    <a:pt x="5377" y="5487"/>
                  </a:lnTo>
                  <a:lnTo>
                    <a:pt x="5554" y="5405"/>
                  </a:lnTo>
                  <a:lnTo>
                    <a:pt x="5717" y="5324"/>
                  </a:lnTo>
                  <a:lnTo>
                    <a:pt x="5866" y="5229"/>
                  </a:lnTo>
                  <a:lnTo>
                    <a:pt x="6016" y="5134"/>
                  </a:lnTo>
                  <a:lnTo>
                    <a:pt x="6151" y="5025"/>
                  </a:lnTo>
                  <a:lnTo>
                    <a:pt x="6287" y="4916"/>
                  </a:lnTo>
                  <a:lnTo>
                    <a:pt x="6409" y="4794"/>
                  </a:lnTo>
                  <a:lnTo>
                    <a:pt x="6532" y="4672"/>
                  </a:lnTo>
                  <a:lnTo>
                    <a:pt x="6749" y="4414"/>
                  </a:lnTo>
                  <a:lnTo>
                    <a:pt x="6953" y="4129"/>
                  </a:lnTo>
                  <a:lnTo>
                    <a:pt x="7143" y="3830"/>
                  </a:lnTo>
                  <a:lnTo>
                    <a:pt x="7292" y="3518"/>
                  </a:lnTo>
                  <a:lnTo>
                    <a:pt x="7441" y="3205"/>
                  </a:lnTo>
                  <a:lnTo>
                    <a:pt x="7564" y="2852"/>
                  </a:lnTo>
                  <a:lnTo>
                    <a:pt x="7659" y="2486"/>
                  </a:lnTo>
                  <a:lnTo>
                    <a:pt x="7740" y="2119"/>
                  </a:lnTo>
                  <a:lnTo>
                    <a:pt x="7767" y="1739"/>
                  </a:lnTo>
                  <a:lnTo>
                    <a:pt x="7781" y="1535"/>
                  </a:lnTo>
                  <a:lnTo>
                    <a:pt x="7781" y="1332"/>
                  </a:lnTo>
                  <a:lnTo>
                    <a:pt x="7767" y="1128"/>
                  </a:lnTo>
                  <a:lnTo>
                    <a:pt x="7740" y="924"/>
                  </a:lnTo>
                  <a:lnTo>
                    <a:pt x="7686" y="748"/>
                  </a:lnTo>
                  <a:lnTo>
                    <a:pt x="7631" y="558"/>
                  </a:lnTo>
                  <a:lnTo>
                    <a:pt x="7469" y="204"/>
                  </a:lnTo>
                  <a:lnTo>
                    <a:pt x="7441" y="150"/>
                  </a:lnTo>
                  <a:lnTo>
                    <a:pt x="7401" y="96"/>
                  </a:lnTo>
                  <a:lnTo>
                    <a:pt x="7346" y="55"/>
                  </a:lnTo>
                  <a:lnTo>
                    <a:pt x="7292" y="28"/>
                  </a:lnTo>
                  <a:lnTo>
                    <a:pt x="7238" y="14"/>
                  </a:lnTo>
                  <a:lnTo>
                    <a:pt x="7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683;p19">
            <a:extLst>
              <a:ext uri="{FF2B5EF4-FFF2-40B4-BE49-F238E27FC236}">
                <a16:creationId xmlns:a16="http://schemas.microsoft.com/office/drawing/2014/main" id="{196BAFB3-555D-1969-3AE0-FBA6357E0976}"/>
              </a:ext>
            </a:extLst>
          </p:cNvPr>
          <p:cNvSpPr txBox="1"/>
          <p:nvPr/>
        </p:nvSpPr>
        <p:spPr>
          <a:xfrm>
            <a:off x="3243020" y="2994064"/>
            <a:ext cx="2308707" cy="45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Fira Sans Extra Condensed"/>
                <a:sym typeface="Fira Sans Extra Condensed"/>
              </a:rPr>
              <a:t>Sentiment Analysis</a:t>
            </a:r>
            <a:endParaRPr sz="1800" b="1" dirty="0">
              <a:solidFill>
                <a:schemeClr val="accent5">
                  <a:lumMod val="50000"/>
                </a:schemeClr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94" name="Arrow: Curved Right 93">
            <a:extLst>
              <a:ext uri="{FF2B5EF4-FFF2-40B4-BE49-F238E27FC236}">
                <a16:creationId xmlns:a16="http://schemas.microsoft.com/office/drawing/2014/main" id="{13605CB5-0312-4ACD-323C-ABED32064F7E}"/>
              </a:ext>
            </a:extLst>
          </p:cNvPr>
          <p:cNvSpPr/>
          <p:nvPr/>
        </p:nvSpPr>
        <p:spPr>
          <a:xfrm rot="19062777">
            <a:off x="810675" y="2977300"/>
            <a:ext cx="498317" cy="846434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Google Shape;1382;p36">
            <a:extLst>
              <a:ext uri="{FF2B5EF4-FFF2-40B4-BE49-F238E27FC236}">
                <a16:creationId xmlns:a16="http://schemas.microsoft.com/office/drawing/2014/main" id="{32A6E881-AD4A-9196-CE17-690D07DC86ED}"/>
              </a:ext>
            </a:extLst>
          </p:cNvPr>
          <p:cNvSpPr/>
          <p:nvPr/>
        </p:nvSpPr>
        <p:spPr>
          <a:xfrm rot="20635905">
            <a:off x="6650880" y="3208220"/>
            <a:ext cx="2188798" cy="1458094"/>
          </a:xfrm>
          <a:custGeom>
            <a:avLst/>
            <a:gdLst/>
            <a:ahLst/>
            <a:cxnLst/>
            <a:rect l="l" t="t" r="r" b="b"/>
            <a:pathLst>
              <a:path w="207469" h="138208" extrusionOk="0">
                <a:moveTo>
                  <a:pt x="207469" y="40367"/>
                </a:moveTo>
                <a:lnTo>
                  <a:pt x="92397" y="0"/>
                </a:lnTo>
                <a:lnTo>
                  <a:pt x="104623" y="39962"/>
                </a:lnTo>
                <a:lnTo>
                  <a:pt x="0" y="71972"/>
                </a:lnTo>
                <a:lnTo>
                  <a:pt x="17827" y="130256"/>
                </a:lnTo>
                <a:lnTo>
                  <a:pt x="122450" y="98246"/>
                </a:lnTo>
                <a:lnTo>
                  <a:pt x="134676" y="138208"/>
                </a:lnTo>
                <a:lnTo>
                  <a:pt x="207469" y="4036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017;p26">
            <a:extLst>
              <a:ext uri="{FF2B5EF4-FFF2-40B4-BE49-F238E27FC236}">
                <a16:creationId xmlns:a16="http://schemas.microsoft.com/office/drawing/2014/main" id="{FC347C0C-BB8A-C873-3761-039BB6914D92}"/>
              </a:ext>
            </a:extLst>
          </p:cNvPr>
          <p:cNvGrpSpPr/>
          <p:nvPr/>
        </p:nvGrpSpPr>
        <p:grpSpPr>
          <a:xfrm>
            <a:off x="8119360" y="2037059"/>
            <a:ext cx="464738" cy="1221773"/>
            <a:chOff x="5256125" y="1132690"/>
            <a:chExt cx="1259100" cy="3310110"/>
          </a:xfrm>
        </p:grpSpPr>
        <p:grpSp>
          <p:nvGrpSpPr>
            <p:cNvPr id="129" name="Google Shape;1018;p26">
              <a:extLst>
                <a:ext uri="{FF2B5EF4-FFF2-40B4-BE49-F238E27FC236}">
                  <a16:creationId xmlns:a16="http://schemas.microsoft.com/office/drawing/2014/main" id="{0C6227E7-9BC3-9763-DD87-407065FA8964}"/>
                </a:ext>
              </a:extLst>
            </p:cNvPr>
            <p:cNvGrpSpPr/>
            <p:nvPr/>
          </p:nvGrpSpPr>
          <p:grpSpPr>
            <a:xfrm>
              <a:off x="5342992" y="1132690"/>
              <a:ext cx="1085370" cy="3309970"/>
              <a:chOff x="4572000" y="1381225"/>
              <a:chExt cx="1098775" cy="3350850"/>
            </a:xfrm>
          </p:grpSpPr>
          <p:sp>
            <p:nvSpPr>
              <p:cNvPr id="131" name="Google Shape;1019;p26">
                <a:extLst>
                  <a:ext uri="{FF2B5EF4-FFF2-40B4-BE49-F238E27FC236}">
                    <a16:creationId xmlns:a16="http://schemas.microsoft.com/office/drawing/2014/main" id="{7FFAA94F-247F-AB45-9ECD-C16C4D60380A}"/>
                  </a:ext>
                </a:extLst>
              </p:cNvPr>
              <p:cNvSpPr/>
              <p:nvPr/>
            </p:nvSpPr>
            <p:spPr>
              <a:xfrm>
                <a:off x="5528222" y="2793320"/>
                <a:ext cx="142554" cy="223521"/>
              </a:xfrm>
              <a:custGeom>
                <a:avLst/>
                <a:gdLst/>
                <a:ahLst/>
                <a:cxnLst/>
                <a:rect l="l" t="t" r="r" b="b"/>
                <a:pathLst>
                  <a:path w="8474" h="13287" extrusionOk="0">
                    <a:moveTo>
                      <a:pt x="3720" y="1"/>
                    </a:moveTo>
                    <a:lnTo>
                      <a:pt x="0" y="2268"/>
                    </a:lnTo>
                    <a:lnTo>
                      <a:pt x="120" y="3213"/>
                    </a:lnTo>
                    <a:lnTo>
                      <a:pt x="259" y="4098"/>
                    </a:lnTo>
                    <a:lnTo>
                      <a:pt x="418" y="4943"/>
                    </a:lnTo>
                    <a:lnTo>
                      <a:pt x="577" y="5739"/>
                    </a:lnTo>
                    <a:lnTo>
                      <a:pt x="746" y="6494"/>
                    </a:lnTo>
                    <a:lnTo>
                      <a:pt x="925" y="7200"/>
                    </a:lnTo>
                    <a:lnTo>
                      <a:pt x="1114" y="7857"/>
                    </a:lnTo>
                    <a:lnTo>
                      <a:pt x="1313" y="8473"/>
                    </a:lnTo>
                    <a:lnTo>
                      <a:pt x="1522" y="9050"/>
                    </a:lnTo>
                    <a:lnTo>
                      <a:pt x="1731" y="9587"/>
                    </a:lnTo>
                    <a:lnTo>
                      <a:pt x="1950" y="10084"/>
                    </a:lnTo>
                    <a:lnTo>
                      <a:pt x="2168" y="10532"/>
                    </a:lnTo>
                    <a:lnTo>
                      <a:pt x="2397" y="10950"/>
                    </a:lnTo>
                    <a:lnTo>
                      <a:pt x="2636" y="11327"/>
                    </a:lnTo>
                    <a:lnTo>
                      <a:pt x="2874" y="11666"/>
                    </a:lnTo>
                    <a:lnTo>
                      <a:pt x="2994" y="11825"/>
                    </a:lnTo>
                    <a:lnTo>
                      <a:pt x="3113" y="11974"/>
                    </a:lnTo>
                    <a:lnTo>
                      <a:pt x="3232" y="12113"/>
                    </a:lnTo>
                    <a:lnTo>
                      <a:pt x="3352" y="12242"/>
                    </a:lnTo>
                    <a:lnTo>
                      <a:pt x="3481" y="12372"/>
                    </a:lnTo>
                    <a:lnTo>
                      <a:pt x="3600" y="12481"/>
                    </a:lnTo>
                    <a:lnTo>
                      <a:pt x="3720" y="12590"/>
                    </a:lnTo>
                    <a:lnTo>
                      <a:pt x="3849" y="12690"/>
                    </a:lnTo>
                    <a:lnTo>
                      <a:pt x="3968" y="12779"/>
                    </a:lnTo>
                    <a:lnTo>
                      <a:pt x="4098" y="12859"/>
                    </a:lnTo>
                    <a:lnTo>
                      <a:pt x="4217" y="12938"/>
                    </a:lnTo>
                    <a:lnTo>
                      <a:pt x="4346" y="12998"/>
                    </a:lnTo>
                    <a:lnTo>
                      <a:pt x="4465" y="13058"/>
                    </a:lnTo>
                    <a:lnTo>
                      <a:pt x="4595" y="13117"/>
                    </a:lnTo>
                    <a:lnTo>
                      <a:pt x="4714" y="13157"/>
                    </a:lnTo>
                    <a:lnTo>
                      <a:pt x="4833" y="13197"/>
                    </a:lnTo>
                    <a:lnTo>
                      <a:pt x="4963" y="13227"/>
                    </a:lnTo>
                    <a:lnTo>
                      <a:pt x="5082" y="13257"/>
                    </a:lnTo>
                    <a:lnTo>
                      <a:pt x="5201" y="13267"/>
                    </a:lnTo>
                    <a:lnTo>
                      <a:pt x="5331" y="13277"/>
                    </a:lnTo>
                    <a:lnTo>
                      <a:pt x="5450" y="13287"/>
                    </a:lnTo>
                    <a:lnTo>
                      <a:pt x="5569" y="13287"/>
                    </a:lnTo>
                    <a:lnTo>
                      <a:pt x="5689" y="13277"/>
                    </a:lnTo>
                    <a:lnTo>
                      <a:pt x="5808" y="13257"/>
                    </a:lnTo>
                    <a:lnTo>
                      <a:pt x="5917" y="13237"/>
                    </a:lnTo>
                    <a:lnTo>
                      <a:pt x="6037" y="13207"/>
                    </a:lnTo>
                    <a:lnTo>
                      <a:pt x="6265" y="13137"/>
                    </a:lnTo>
                    <a:lnTo>
                      <a:pt x="6484" y="13048"/>
                    </a:lnTo>
                    <a:lnTo>
                      <a:pt x="6703" y="12938"/>
                    </a:lnTo>
                    <a:lnTo>
                      <a:pt x="6912" y="12799"/>
                    </a:lnTo>
                    <a:lnTo>
                      <a:pt x="7011" y="12720"/>
                    </a:lnTo>
                    <a:lnTo>
                      <a:pt x="7111" y="12640"/>
                    </a:lnTo>
                    <a:lnTo>
                      <a:pt x="7190" y="12551"/>
                    </a:lnTo>
                    <a:lnTo>
                      <a:pt x="7260" y="12461"/>
                    </a:lnTo>
                    <a:lnTo>
                      <a:pt x="7329" y="12352"/>
                    </a:lnTo>
                    <a:lnTo>
                      <a:pt x="7389" y="12252"/>
                    </a:lnTo>
                    <a:lnTo>
                      <a:pt x="7439" y="12133"/>
                    </a:lnTo>
                    <a:lnTo>
                      <a:pt x="7479" y="12014"/>
                    </a:lnTo>
                    <a:lnTo>
                      <a:pt x="7518" y="11894"/>
                    </a:lnTo>
                    <a:lnTo>
                      <a:pt x="7548" y="11765"/>
                    </a:lnTo>
                    <a:lnTo>
                      <a:pt x="7568" y="11636"/>
                    </a:lnTo>
                    <a:lnTo>
                      <a:pt x="7578" y="11497"/>
                    </a:lnTo>
                    <a:lnTo>
                      <a:pt x="7588" y="11357"/>
                    </a:lnTo>
                    <a:lnTo>
                      <a:pt x="7598" y="11208"/>
                    </a:lnTo>
                    <a:lnTo>
                      <a:pt x="7588" y="10910"/>
                    </a:lnTo>
                    <a:lnTo>
                      <a:pt x="7558" y="10592"/>
                    </a:lnTo>
                    <a:lnTo>
                      <a:pt x="7508" y="10263"/>
                    </a:lnTo>
                    <a:lnTo>
                      <a:pt x="7449" y="9935"/>
                    </a:lnTo>
                    <a:lnTo>
                      <a:pt x="7369" y="9597"/>
                    </a:lnTo>
                    <a:lnTo>
                      <a:pt x="7280" y="9249"/>
                    </a:lnTo>
                    <a:lnTo>
                      <a:pt x="7180" y="8901"/>
                    </a:lnTo>
                    <a:lnTo>
                      <a:pt x="7061" y="8543"/>
                    </a:lnTo>
                    <a:lnTo>
                      <a:pt x="6952" y="8195"/>
                    </a:lnTo>
                    <a:lnTo>
                      <a:pt x="6703" y="7509"/>
                    </a:lnTo>
                    <a:lnTo>
                      <a:pt x="6444" y="6842"/>
                    </a:lnTo>
                    <a:lnTo>
                      <a:pt x="6206" y="6226"/>
                    </a:lnTo>
                    <a:lnTo>
                      <a:pt x="5987" y="5659"/>
                    </a:lnTo>
                    <a:lnTo>
                      <a:pt x="5808" y="5162"/>
                    </a:lnTo>
                    <a:lnTo>
                      <a:pt x="5748" y="4953"/>
                    </a:lnTo>
                    <a:lnTo>
                      <a:pt x="5699" y="4764"/>
                    </a:lnTo>
                    <a:lnTo>
                      <a:pt x="5659" y="4595"/>
                    </a:lnTo>
                    <a:lnTo>
                      <a:pt x="5649" y="4456"/>
                    </a:lnTo>
                    <a:lnTo>
                      <a:pt x="5649" y="4406"/>
                    </a:lnTo>
                    <a:lnTo>
                      <a:pt x="5659" y="4356"/>
                    </a:lnTo>
                    <a:lnTo>
                      <a:pt x="5679" y="4317"/>
                    </a:lnTo>
                    <a:lnTo>
                      <a:pt x="5699" y="4277"/>
                    </a:lnTo>
                    <a:lnTo>
                      <a:pt x="5748" y="4227"/>
                    </a:lnTo>
                    <a:lnTo>
                      <a:pt x="5808" y="4187"/>
                    </a:lnTo>
                    <a:lnTo>
                      <a:pt x="5878" y="4167"/>
                    </a:lnTo>
                    <a:lnTo>
                      <a:pt x="5957" y="4148"/>
                    </a:lnTo>
                    <a:lnTo>
                      <a:pt x="6037" y="4138"/>
                    </a:lnTo>
                    <a:lnTo>
                      <a:pt x="6126" y="4148"/>
                    </a:lnTo>
                    <a:lnTo>
                      <a:pt x="6226" y="4157"/>
                    </a:lnTo>
                    <a:lnTo>
                      <a:pt x="6325" y="4177"/>
                    </a:lnTo>
                    <a:lnTo>
                      <a:pt x="6534" y="4227"/>
                    </a:lnTo>
                    <a:lnTo>
                      <a:pt x="6763" y="4297"/>
                    </a:lnTo>
                    <a:lnTo>
                      <a:pt x="7230" y="4446"/>
                    </a:lnTo>
                    <a:lnTo>
                      <a:pt x="7459" y="4506"/>
                    </a:lnTo>
                    <a:lnTo>
                      <a:pt x="7678" y="4545"/>
                    </a:lnTo>
                    <a:lnTo>
                      <a:pt x="7777" y="4565"/>
                    </a:lnTo>
                    <a:lnTo>
                      <a:pt x="7966" y="4565"/>
                    </a:lnTo>
                    <a:lnTo>
                      <a:pt x="8055" y="4555"/>
                    </a:lnTo>
                    <a:lnTo>
                      <a:pt x="8145" y="4525"/>
                    </a:lnTo>
                    <a:lnTo>
                      <a:pt x="8215" y="4496"/>
                    </a:lnTo>
                    <a:lnTo>
                      <a:pt x="8284" y="4446"/>
                    </a:lnTo>
                    <a:lnTo>
                      <a:pt x="8344" y="4376"/>
                    </a:lnTo>
                    <a:lnTo>
                      <a:pt x="8384" y="4307"/>
                    </a:lnTo>
                    <a:lnTo>
                      <a:pt x="8423" y="4207"/>
                    </a:lnTo>
                    <a:lnTo>
                      <a:pt x="8453" y="4098"/>
                    </a:lnTo>
                    <a:lnTo>
                      <a:pt x="8473" y="3978"/>
                    </a:lnTo>
                    <a:lnTo>
                      <a:pt x="8473" y="3839"/>
                    </a:lnTo>
                    <a:lnTo>
                      <a:pt x="8463" y="3700"/>
                    </a:lnTo>
                    <a:lnTo>
                      <a:pt x="8443" y="3571"/>
                    </a:lnTo>
                    <a:lnTo>
                      <a:pt x="8403" y="3441"/>
                    </a:lnTo>
                    <a:lnTo>
                      <a:pt x="8354" y="3312"/>
                    </a:lnTo>
                    <a:lnTo>
                      <a:pt x="8294" y="3183"/>
                    </a:lnTo>
                    <a:lnTo>
                      <a:pt x="8224" y="3054"/>
                    </a:lnTo>
                    <a:lnTo>
                      <a:pt x="8145" y="2924"/>
                    </a:lnTo>
                    <a:lnTo>
                      <a:pt x="8045" y="2805"/>
                    </a:lnTo>
                    <a:lnTo>
                      <a:pt x="7956" y="2686"/>
                    </a:lnTo>
                    <a:lnTo>
                      <a:pt x="7847" y="2566"/>
                    </a:lnTo>
                    <a:lnTo>
                      <a:pt x="7727" y="2457"/>
                    </a:lnTo>
                    <a:lnTo>
                      <a:pt x="7489" y="2238"/>
                    </a:lnTo>
                    <a:lnTo>
                      <a:pt x="7230" y="2029"/>
                    </a:lnTo>
                    <a:lnTo>
                      <a:pt x="6952" y="1840"/>
                    </a:lnTo>
                    <a:lnTo>
                      <a:pt x="6673" y="1661"/>
                    </a:lnTo>
                    <a:lnTo>
                      <a:pt x="6395" y="1502"/>
                    </a:lnTo>
                    <a:lnTo>
                      <a:pt x="6116" y="1363"/>
                    </a:lnTo>
                    <a:lnTo>
                      <a:pt x="5858" y="1234"/>
                    </a:lnTo>
                    <a:lnTo>
                      <a:pt x="5609" y="1134"/>
                    </a:lnTo>
                    <a:lnTo>
                      <a:pt x="5390" y="1045"/>
                    </a:lnTo>
                    <a:lnTo>
                      <a:pt x="5201" y="985"/>
                    </a:lnTo>
                    <a:lnTo>
                      <a:pt x="5032" y="935"/>
                    </a:lnTo>
                    <a:lnTo>
                      <a:pt x="4873" y="866"/>
                    </a:lnTo>
                    <a:lnTo>
                      <a:pt x="4724" y="796"/>
                    </a:lnTo>
                    <a:lnTo>
                      <a:pt x="4585" y="727"/>
                    </a:lnTo>
                    <a:lnTo>
                      <a:pt x="4456" y="647"/>
                    </a:lnTo>
                    <a:lnTo>
                      <a:pt x="4326" y="558"/>
                    </a:lnTo>
                    <a:lnTo>
                      <a:pt x="4117" y="398"/>
                    </a:lnTo>
                    <a:lnTo>
                      <a:pt x="3948" y="239"/>
                    </a:lnTo>
                    <a:lnTo>
                      <a:pt x="3819" y="120"/>
                    </a:lnTo>
                    <a:lnTo>
                      <a:pt x="3720" y="1"/>
                    </a:lnTo>
                    <a:close/>
                  </a:path>
                </a:pathLst>
              </a:custGeom>
              <a:solidFill>
                <a:srgbClr val="EFDD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020;p26">
                <a:extLst>
                  <a:ext uri="{FF2B5EF4-FFF2-40B4-BE49-F238E27FC236}">
                    <a16:creationId xmlns:a16="http://schemas.microsoft.com/office/drawing/2014/main" id="{F145CE51-9F42-2CA7-67C8-35E915F688EE}"/>
                  </a:ext>
                </a:extLst>
              </p:cNvPr>
              <p:cNvSpPr/>
              <p:nvPr/>
            </p:nvSpPr>
            <p:spPr>
              <a:xfrm>
                <a:off x="5268752" y="2082335"/>
                <a:ext cx="337443" cy="756508"/>
              </a:xfrm>
              <a:custGeom>
                <a:avLst/>
                <a:gdLst/>
                <a:ahLst/>
                <a:cxnLst/>
                <a:rect l="l" t="t" r="r" b="b"/>
                <a:pathLst>
                  <a:path w="20059" h="44970" extrusionOk="0">
                    <a:moveTo>
                      <a:pt x="2626" y="1"/>
                    </a:moveTo>
                    <a:lnTo>
                      <a:pt x="2586" y="11"/>
                    </a:lnTo>
                    <a:lnTo>
                      <a:pt x="2546" y="21"/>
                    </a:lnTo>
                    <a:lnTo>
                      <a:pt x="2507" y="50"/>
                    </a:lnTo>
                    <a:lnTo>
                      <a:pt x="2457" y="80"/>
                    </a:lnTo>
                    <a:lnTo>
                      <a:pt x="2417" y="120"/>
                    </a:lnTo>
                    <a:lnTo>
                      <a:pt x="2387" y="180"/>
                    </a:lnTo>
                    <a:lnTo>
                      <a:pt x="2318" y="299"/>
                    </a:lnTo>
                    <a:lnTo>
                      <a:pt x="2258" y="458"/>
                    </a:lnTo>
                    <a:lnTo>
                      <a:pt x="2218" y="637"/>
                    </a:lnTo>
                    <a:lnTo>
                      <a:pt x="2188" y="836"/>
                    </a:lnTo>
                    <a:lnTo>
                      <a:pt x="2188" y="935"/>
                    </a:lnTo>
                    <a:lnTo>
                      <a:pt x="2188" y="1045"/>
                    </a:lnTo>
                    <a:lnTo>
                      <a:pt x="2208" y="1154"/>
                    </a:lnTo>
                    <a:lnTo>
                      <a:pt x="2218" y="1274"/>
                    </a:lnTo>
                    <a:lnTo>
                      <a:pt x="2248" y="1393"/>
                    </a:lnTo>
                    <a:lnTo>
                      <a:pt x="2278" y="1512"/>
                    </a:lnTo>
                    <a:lnTo>
                      <a:pt x="2318" y="1632"/>
                    </a:lnTo>
                    <a:lnTo>
                      <a:pt x="2367" y="1751"/>
                    </a:lnTo>
                    <a:lnTo>
                      <a:pt x="2427" y="1870"/>
                    </a:lnTo>
                    <a:lnTo>
                      <a:pt x="2497" y="1990"/>
                    </a:lnTo>
                    <a:lnTo>
                      <a:pt x="2576" y="2109"/>
                    </a:lnTo>
                    <a:lnTo>
                      <a:pt x="2666" y="2228"/>
                    </a:lnTo>
                    <a:lnTo>
                      <a:pt x="2775" y="2348"/>
                    </a:lnTo>
                    <a:lnTo>
                      <a:pt x="2837" y="2409"/>
                    </a:lnTo>
                    <a:lnTo>
                      <a:pt x="2865" y="2228"/>
                    </a:lnTo>
                    <a:lnTo>
                      <a:pt x="2934" y="1721"/>
                    </a:lnTo>
                    <a:lnTo>
                      <a:pt x="2954" y="1492"/>
                    </a:lnTo>
                    <a:lnTo>
                      <a:pt x="2964" y="1284"/>
                    </a:lnTo>
                    <a:lnTo>
                      <a:pt x="2974" y="1095"/>
                    </a:lnTo>
                    <a:lnTo>
                      <a:pt x="2974" y="926"/>
                    </a:lnTo>
                    <a:lnTo>
                      <a:pt x="2964" y="766"/>
                    </a:lnTo>
                    <a:lnTo>
                      <a:pt x="2954" y="627"/>
                    </a:lnTo>
                    <a:lnTo>
                      <a:pt x="2934" y="498"/>
                    </a:lnTo>
                    <a:lnTo>
                      <a:pt x="2914" y="389"/>
                    </a:lnTo>
                    <a:lnTo>
                      <a:pt x="2884" y="299"/>
                    </a:lnTo>
                    <a:lnTo>
                      <a:pt x="2855" y="219"/>
                    </a:lnTo>
                    <a:lnTo>
                      <a:pt x="2825" y="150"/>
                    </a:lnTo>
                    <a:lnTo>
                      <a:pt x="2785" y="90"/>
                    </a:lnTo>
                    <a:lnTo>
                      <a:pt x="2755" y="50"/>
                    </a:lnTo>
                    <a:lnTo>
                      <a:pt x="2715" y="21"/>
                    </a:lnTo>
                    <a:lnTo>
                      <a:pt x="2676" y="11"/>
                    </a:lnTo>
                    <a:lnTo>
                      <a:pt x="2626" y="1"/>
                    </a:lnTo>
                    <a:close/>
                    <a:moveTo>
                      <a:pt x="2837" y="2409"/>
                    </a:moveTo>
                    <a:lnTo>
                      <a:pt x="2775" y="2805"/>
                    </a:lnTo>
                    <a:lnTo>
                      <a:pt x="2636" y="3471"/>
                    </a:lnTo>
                    <a:lnTo>
                      <a:pt x="2457" y="4227"/>
                    </a:lnTo>
                    <a:lnTo>
                      <a:pt x="2238" y="5062"/>
                    </a:lnTo>
                    <a:lnTo>
                      <a:pt x="1970" y="5997"/>
                    </a:lnTo>
                    <a:lnTo>
                      <a:pt x="1641" y="7031"/>
                    </a:lnTo>
                    <a:lnTo>
                      <a:pt x="1264" y="8165"/>
                    </a:lnTo>
                    <a:lnTo>
                      <a:pt x="826" y="9398"/>
                    </a:lnTo>
                    <a:lnTo>
                      <a:pt x="677" y="9955"/>
                    </a:lnTo>
                    <a:lnTo>
                      <a:pt x="538" y="10532"/>
                    </a:lnTo>
                    <a:lnTo>
                      <a:pt x="408" y="11119"/>
                    </a:lnTo>
                    <a:lnTo>
                      <a:pt x="309" y="11705"/>
                    </a:lnTo>
                    <a:lnTo>
                      <a:pt x="219" y="12302"/>
                    </a:lnTo>
                    <a:lnTo>
                      <a:pt x="140" y="12909"/>
                    </a:lnTo>
                    <a:lnTo>
                      <a:pt x="80" y="13525"/>
                    </a:lnTo>
                    <a:lnTo>
                      <a:pt x="40" y="14132"/>
                    </a:lnTo>
                    <a:lnTo>
                      <a:pt x="11" y="14758"/>
                    </a:lnTo>
                    <a:lnTo>
                      <a:pt x="1" y="15375"/>
                    </a:lnTo>
                    <a:lnTo>
                      <a:pt x="1" y="16001"/>
                    </a:lnTo>
                    <a:lnTo>
                      <a:pt x="11" y="16628"/>
                    </a:lnTo>
                    <a:lnTo>
                      <a:pt x="40" y="17244"/>
                    </a:lnTo>
                    <a:lnTo>
                      <a:pt x="80" y="17871"/>
                    </a:lnTo>
                    <a:lnTo>
                      <a:pt x="140" y="18497"/>
                    </a:lnTo>
                    <a:lnTo>
                      <a:pt x="209" y="19114"/>
                    </a:lnTo>
                    <a:lnTo>
                      <a:pt x="289" y="19731"/>
                    </a:lnTo>
                    <a:lnTo>
                      <a:pt x="378" y="20337"/>
                    </a:lnTo>
                    <a:lnTo>
                      <a:pt x="488" y="20944"/>
                    </a:lnTo>
                    <a:lnTo>
                      <a:pt x="607" y="21540"/>
                    </a:lnTo>
                    <a:lnTo>
                      <a:pt x="746" y="22137"/>
                    </a:lnTo>
                    <a:lnTo>
                      <a:pt x="896" y="22714"/>
                    </a:lnTo>
                    <a:lnTo>
                      <a:pt x="1045" y="23291"/>
                    </a:lnTo>
                    <a:lnTo>
                      <a:pt x="1214" y="23857"/>
                    </a:lnTo>
                    <a:lnTo>
                      <a:pt x="1403" y="24404"/>
                    </a:lnTo>
                    <a:lnTo>
                      <a:pt x="1592" y="24951"/>
                    </a:lnTo>
                    <a:lnTo>
                      <a:pt x="1801" y="25478"/>
                    </a:lnTo>
                    <a:lnTo>
                      <a:pt x="2009" y="25996"/>
                    </a:lnTo>
                    <a:lnTo>
                      <a:pt x="2238" y="26493"/>
                    </a:lnTo>
                    <a:lnTo>
                      <a:pt x="2477" y="26980"/>
                    </a:lnTo>
                    <a:lnTo>
                      <a:pt x="2725" y="27447"/>
                    </a:lnTo>
                    <a:lnTo>
                      <a:pt x="2974" y="27895"/>
                    </a:lnTo>
                    <a:lnTo>
                      <a:pt x="5023" y="31326"/>
                    </a:lnTo>
                    <a:lnTo>
                      <a:pt x="5957" y="32877"/>
                    </a:lnTo>
                    <a:lnTo>
                      <a:pt x="6842" y="34319"/>
                    </a:lnTo>
                    <a:lnTo>
                      <a:pt x="7678" y="35672"/>
                    </a:lnTo>
                    <a:lnTo>
                      <a:pt x="8473" y="36925"/>
                    </a:lnTo>
                    <a:lnTo>
                      <a:pt x="9239" y="38088"/>
                    </a:lnTo>
                    <a:lnTo>
                      <a:pt x="9607" y="38635"/>
                    </a:lnTo>
                    <a:lnTo>
                      <a:pt x="9965" y="39152"/>
                    </a:lnTo>
                    <a:lnTo>
                      <a:pt x="10323" y="39659"/>
                    </a:lnTo>
                    <a:lnTo>
                      <a:pt x="10671" y="40147"/>
                    </a:lnTo>
                    <a:lnTo>
                      <a:pt x="11019" y="40604"/>
                    </a:lnTo>
                    <a:lnTo>
                      <a:pt x="11357" y="41051"/>
                    </a:lnTo>
                    <a:lnTo>
                      <a:pt x="11695" y="41469"/>
                    </a:lnTo>
                    <a:lnTo>
                      <a:pt x="12023" y="41877"/>
                    </a:lnTo>
                    <a:lnTo>
                      <a:pt x="12352" y="42265"/>
                    </a:lnTo>
                    <a:lnTo>
                      <a:pt x="12680" y="42623"/>
                    </a:lnTo>
                    <a:lnTo>
                      <a:pt x="13008" y="42981"/>
                    </a:lnTo>
                    <a:lnTo>
                      <a:pt x="13336" y="43309"/>
                    </a:lnTo>
                    <a:lnTo>
                      <a:pt x="13664" y="43627"/>
                    </a:lnTo>
                    <a:lnTo>
                      <a:pt x="13992" y="43925"/>
                    </a:lnTo>
                    <a:lnTo>
                      <a:pt x="14331" y="44214"/>
                    </a:lnTo>
                    <a:lnTo>
                      <a:pt x="14659" y="44482"/>
                    </a:lnTo>
                    <a:lnTo>
                      <a:pt x="14997" y="44731"/>
                    </a:lnTo>
                    <a:lnTo>
                      <a:pt x="15335" y="44970"/>
                    </a:lnTo>
                    <a:lnTo>
                      <a:pt x="20059" y="42702"/>
                    </a:lnTo>
                    <a:lnTo>
                      <a:pt x="19701" y="42235"/>
                    </a:lnTo>
                    <a:lnTo>
                      <a:pt x="19283" y="41678"/>
                    </a:lnTo>
                    <a:lnTo>
                      <a:pt x="18736" y="40932"/>
                    </a:lnTo>
                    <a:lnTo>
                      <a:pt x="18070" y="40007"/>
                    </a:lnTo>
                    <a:lnTo>
                      <a:pt x="17314" y="38913"/>
                    </a:lnTo>
                    <a:lnTo>
                      <a:pt x="16906" y="38317"/>
                    </a:lnTo>
                    <a:lnTo>
                      <a:pt x="16479" y="37690"/>
                    </a:lnTo>
                    <a:lnTo>
                      <a:pt x="16041" y="37024"/>
                    </a:lnTo>
                    <a:lnTo>
                      <a:pt x="15603" y="36338"/>
                    </a:lnTo>
                    <a:lnTo>
                      <a:pt x="15146" y="35622"/>
                    </a:lnTo>
                    <a:lnTo>
                      <a:pt x="14689" y="34876"/>
                    </a:lnTo>
                    <a:lnTo>
                      <a:pt x="14221" y="34110"/>
                    </a:lnTo>
                    <a:lnTo>
                      <a:pt x="13754" y="33325"/>
                    </a:lnTo>
                    <a:lnTo>
                      <a:pt x="13296" y="32519"/>
                    </a:lnTo>
                    <a:lnTo>
                      <a:pt x="12839" y="31694"/>
                    </a:lnTo>
                    <a:lnTo>
                      <a:pt x="12381" y="30858"/>
                    </a:lnTo>
                    <a:lnTo>
                      <a:pt x="11944" y="30013"/>
                    </a:lnTo>
                    <a:lnTo>
                      <a:pt x="11516" y="29148"/>
                    </a:lnTo>
                    <a:lnTo>
                      <a:pt x="11099" y="28283"/>
                    </a:lnTo>
                    <a:lnTo>
                      <a:pt x="10701" y="27418"/>
                    </a:lnTo>
                    <a:lnTo>
                      <a:pt x="10323" y="26533"/>
                    </a:lnTo>
                    <a:lnTo>
                      <a:pt x="9965" y="25657"/>
                    </a:lnTo>
                    <a:lnTo>
                      <a:pt x="9627" y="24782"/>
                    </a:lnTo>
                    <a:lnTo>
                      <a:pt x="9468" y="24345"/>
                    </a:lnTo>
                    <a:lnTo>
                      <a:pt x="9319" y="23907"/>
                    </a:lnTo>
                    <a:lnTo>
                      <a:pt x="9179" y="23470"/>
                    </a:lnTo>
                    <a:lnTo>
                      <a:pt x="9040" y="23042"/>
                    </a:lnTo>
                    <a:lnTo>
                      <a:pt x="9010" y="22933"/>
                    </a:lnTo>
                    <a:lnTo>
                      <a:pt x="8921" y="22634"/>
                    </a:lnTo>
                    <a:lnTo>
                      <a:pt x="8861" y="22416"/>
                    </a:lnTo>
                    <a:lnTo>
                      <a:pt x="8801" y="22147"/>
                    </a:lnTo>
                    <a:lnTo>
                      <a:pt x="8732" y="21839"/>
                    </a:lnTo>
                    <a:lnTo>
                      <a:pt x="8672" y="21491"/>
                    </a:lnTo>
                    <a:lnTo>
                      <a:pt x="8612" y="21103"/>
                    </a:lnTo>
                    <a:lnTo>
                      <a:pt x="8553" y="20665"/>
                    </a:lnTo>
                    <a:lnTo>
                      <a:pt x="8503" y="20208"/>
                    </a:lnTo>
                    <a:lnTo>
                      <a:pt x="8463" y="19701"/>
                    </a:lnTo>
                    <a:lnTo>
                      <a:pt x="8443" y="19164"/>
                    </a:lnTo>
                    <a:lnTo>
                      <a:pt x="8433" y="18597"/>
                    </a:lnTo>
                    <a:lnTo>
                      <a:pt x="8453" y="18000"/>
                    </a:lnTo>
                    <a:lnTo>
                      <a:pt x="8483" y="17374"/>
                    </a:lnTo>
                    <a:lnTo>
                      <a:pt x="8513" y="17055"/>
                    </a:lnTo>
                    <a:lnTo>
                      <a:pt x="8543" y="16717"/>
                    </a:lnTo>
                    <a:lnTo>
                      <a:pt x="8583" y="16389"/>
                    </a:lnTo>
                    <a:lnTo>
                      <a:pt x="8632" y="16041"/>
                    </a:lnTo>
                    <a:lnTo>
                      <a:pt x="8682" y="15693"/>
                    </a:lnTo>
                    <a:lnTo>
                      <a:pt x="8752" y="15335"/>
                    </a:lnTo>
                    <a:lnTo>
                      <a:pt x="8821" y="14977"/>
                    </a:lnTo>
                    <a:lnTo>
                      <a:pt x="8901" y="14609"/>
                    </a:lnTo>
                    <a:lnTo>
                      <a:pt x="8990" y="14241"/>
                    </a:lnTo>
                    <a:lnTo>
                      <a:pt x="9090" y="13863"/>
                    </a:lnTo>
                    <a:lnTo>
                      <a:pt x="9189" y="13475"/>
                    </a:lnTo>
                    <a:lnTo>
                      <a:pt x="9309" y="13098"/>
                    </a:lnTo>
                    <a:lnTo>
                      <a:pt x="9438" y="12700"/>
                    </a:lnTo>
                    <a:lnTo>
                      <a:pt x="9577" y="12312"/>
                    </a:lnTo>
                    <a:lnTo>
                      <a:pt x="9726" y="11904"/>
                    </a:lnTo>
                    <a:lnTo>
                      <a:pt x="9885" y="11506"/>
                    </a:lnTo>
                    <a:lnTo>
                      <a:pt x="10064" y="11099"/>
                    </a:lnTo>
                    <a:lnTo>
                      <a:pt x="10243" y="10691"/>
                    </a:lnTo>
                    <a:lnTo>
                      <a:pt x="10442" y="10273"/>
                    </a:lnTo>
                    <a:lnTo>
                      <a:pt x="10651" y="9856"/>
                    </a:lnTo>
                    <a:lnTo>
                      <a:pt x="10880" y="9438"/>
                    </a:lnTo>
                    <a:lnTo>
                      <a:pt x="11109" y="9020"/>
                    </a:lnTo>
                    <a:lnTo>
                      <a:pt x="11357" y="8593"/>
                    </a:lnTo>
                    <a:lnTo>
                      <a:pt x="11626" y="8165"/>
                    </a:lnTo>
                    <a:lnTo>
                      <a:pt x="11904" y="7737"/>
                    </a:lnTo>
                    <a:lnTo>
                      <a:pt x="12202" y="7300"/>
                    </a:lnTo>
                    <a:lnTo>
                      <a:pt x="12511" y="6872"/>
                    </a:lnTo>
                    <a:lnTo>
                      <a:pt x="12829" y="6435"/>
                    </a:lnTo>
                    <a:lnTo>
                      <a:pt x="13167" y="5997"/>
                    </a:lnTo>
                    <a:lnTo>
                      <a:pt x="13525" y="5560"/>
                    </a:lnTo>
                    <a:lnTo>
                      <a:pt x="13903" y="5122"/>
                    </a:lnTo>
                    <a:lnTo>
                      <a:pt x="14291" y="4685"/>
                    </a:lnTo>
                    <a:lnTo>
                      <a:pt x="14460" y="4486"/>
                    </a:lnTo>
                    <a:lnTo>
                      <a:pt x="14589" y="4327"/>
                    </a:lnTo>
                    <a:lnTo>
                      <a:pt x="14669" y="4197"/>
                    </a:lnTo>
                    <a:lnTo>
                      <a:pt x="14698" y="4148"/>
                    </a:lnTo>
                    <a:lnTo>
                      <a:pt x="14708" y="4108"/>
                    </a:lnTo>
                    <a:lnTo>
                      <a:pt x="14708" y="4078"/>
                    </a:lnTo>
                    <a:lnTo>
                      <a:pt x="14708" y="4048"/>
                    </a:lnTo>
                    <a:lnTo>
                      <a:pt x="14689" y="4028"/>
                    </a:lnTo>
                    <a:lnTo>
                      <a:pt x="14669" y="4018"/>
                    </a:lnTo>
                    <a:lnTo>
                      <a:pt x="14629" y="4008"/>
                    </a:lnTo>
                    <a:lnTo>
                      <a:pt x="14589" y="4008"/>
                    </a:lnTo>
                    <a:lnTo>
                      <a:pt x="14480" y="4018"/>
                    </a:lnTo>
                    <a:lnTo>
                      <a:pt x="14340" y="4058"/>
                    </a:lnTo>
                    <a:lnTo>
                      <a:pt x="14171" y="4108"/>
                    </a:lnTo>
                    <a:lnTo>
                      <a:pt x="13764" y="4257"/>
                    </a:lnTo>
                    <a:lnTo>
                      <a:pt x="13266" y="4456"/>
                    </a:lnTo>
                    <a:lnTo>
                      <a:pt x="12700" y="4665"/>
                    </a:lnTo>
                    <a:lnTo>
                      <a:pt x="12391" y="4774"/>
                    </a:lnTo>
                    <a:lnTo>
                      <a:pt x="12083" y="4873"/>
                    </a:lnTo>
                    <a:lnTo>
                      <a:pt x="11765" y="4973"/>
                    </a:lnTo>
                    <a:lnTo>
                      <a:pt x="11437" y="5062"/>
                    </a:lnTo>
                    <a:lnTo>
                      <a:pt x="11109" y="5142"/>
                    </a:lnTo>
                    <a:lnTo>
                      <a:pt x="10780" y="5212"/>
                    </a:lnTo>
                    <a:lnTo>
                      <a:pt x="10452" y="5261"/>
                    </a:lnTo>
                    <a:lnTo>
                      <a:pt x="10124" y="5301"/>
                    </a:lnTo>
                    <a:lnTo>
                      <a:pt x="9806" y="5311"/>
                    </a:lnTo>
                    <a:lnTo>
                      <a:pt x="9657" y="5311"/>
                    </a:lnTo>
                    <a:lnTo>
                      <a:pt x="9498" y="5301"/>
                    </a:lnTo>
                    <a:lnTo>
                      <a:pt x="9348" y="5291"/>
                    </a:lnTo>
                    <a:lnTo>
                      <a:pt x="9199" y="5261"/>
                    </a:lnTo>
                    <a:lnTo>
                      <a:pt x="9060" y="5241"/>
                    </a:lnTo>
                    <a:lnTo>
                      <a:pt x="8921" y="5202"/>
                    </a:lnTo>
                    <a:lnTo>
                      <a:pt x="8782" y="5162"/>
                    </a:lnTo>
                    <a:lnTo>
                      <a:pt x="8652" y="5112"/>
                    </a:lnTo>
                    <a:lnTo>
                      <a:pt x="8523" y="5052"/>
                    </a:lnTo>
                    <a:lnTo>
                      <a:pt x="8404" y="4983"/>
                    </a:lnTo>
                    <a:lnTo>
                      <a:pt x="8284" y="4903"/>
                    </a:lnTo>
                    <a:lnTo>
                      <a:pt x="8175" y="4814"/>
                    </a:lnTo>
                    <a:lnTo>
                      <a:pt x="8066" y="4724"/>
                    </a:lnTo>
                    <a:lnTo>
                      <a:pt x="7966" y="4615"/>
                    </a:lnTo>
                    <a:lnTo>
                      <a:pt x="7936" y="4585"/>
                    </a:lnTo>
                    <a:lnTo>
                      <a:pt x="7877" y="4545"/>
                    </a:lnTo>
                    <a:lnTo>
                      <a:pt x="7698" y="4456"/>
                    </a:lnTo>
                    <a:lnTo>
                      <a:pt x="7459" y="4346"/>
                    </a:lnTo>
                    <a:lnTo>
                      <a:pt x="7151" y="4227"/>
                    </a:lnTo>
                    <a:lnTo>
                      <a:pt x="6405" y="3929"/>
                    </a:lnTo>
                    <a:lnTo>
                      <a:pt x="5569" y="3620"/>
                    </a:lnTo>
                    <a:lnTo>
                      <a:pt x="3978" y="3024"/>
                    </a:lnTo>
                    <a:lnTo>
                      <a:pt x="3421" y="2805"/>
                    </a:lnTo>
                    <a:lnTo>
                      <a:pt x="3242" y="2725"/>
                    </a:lnTo>
                    <a:lnTo>
                      <a:pt x="3143" y="2676"/>
                    </a:lnTo>
                    <a:lnTo>
                      <a:pt x="3014" y="2566"/>
                    </a:lnTo>
                    <a:lnTo>
                      <a:pt x="2884" y="2457"/>
                    </a:lnTo>
                    <a:lnTo>
                      <a:pt x="2837" y="240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21;p26">
                <a:extLst>
                  <a:ext uri="{FF2B5EF4-FFF2-40B4-BE49-F238E27FC236}">
                    <a16:creationId xmlns:a16="http://schemas.microsoft.com/office/drawing/2014/main" id="{31574D43-294E-EA7D-7DD8-1B29FA2A29A6}"/>
                  </a:ext>
                </a:extLst>
              </p:cNvPr>
              <p:cNvSpPr/>
              <p:nvPr/>
            </p:nvSpPr>
            <p:spPr>
              <a:xfrm>
                <a:off x="5178584" y="2486680"/>
                <a:ext cx="300635" cy="2186841"/>
              </a:xfrm>
              <a:custGeom>
                <a:avLst/>
                <a:gdLst/>
                <a:ahLst/>
                <a:cxnLst/>
                <a:rect l="l" t="t" r="r" b="b"/>
                <a:pathLst>
                  <a:path w="17871" h="129995" extrusionOk="0">
                    <a:moveTo>
                      <a:pt x="5659" y="0"/>
                    </a:moveTo>
                    <a:lnTo>
                      <a:pt x="1" y="129995"/>
                    </a:lnTo>
                    <a:lnTo>
                      <a:pt x="4247" y="129995"/>
                    </a:lnTo>
                    <a:lnTo>
                      <a:pt x="17871" y="46610"/>
                    </a:lnTo>
                    <a:lnTo>
                      <a:pt x="5659" y="0"/>
                    </a:lnTo>
                    <a:close/>
                  </a:path>
                </a:pathLst>
              </a:custGeom>
              <a:solidFill>
                <a:srgbClr val="EFDD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022;p26">
                <a:extLst>
                  <a:ext uri="{FF2B5EF4-FFF2-40B4-BE49-F238E27FC236}">
                    <a16:creationId xmlns:a16="http://schemas.microsoft.com/office/drawing/2014/main" id="{DD23B8EA-D905-0F0D-9605-E277D88A4758}"/>
                  </a:ext>
                </a:extLst>
              </p:cNvPr>
              <p:cNvSpPr/>
              <p:nvPr/>
            </p:nvSpPr>
            <p:spPr>
              <a:xfrm>
                <a:off x="5178584" y="4673499"/>
                <a:ext cx="224025" cy="58576"/>
              </a:xfrm>
              <a:custGeom>
                <a:avLst/>
                <a:gdLst/>
                <a:ahLst/>
                <a:cxnLst/>
                <a:rect l="l" t="t" r="r" b="b"/>
                <a:pathLst>
                  <a:path w="13317" h="3482" extrusionOk="0">
                    <a:moveTo>
                      <a:pt x="1" y="1"/>
                    </a:moveTo>
                    <a:lnTo>
                      <a:pt x="1" y="3481"/>
                    </a:lnTo>
                    <a:lnTo>
                      <a:pt x="2964" y="3481"/>
                    </a:lnTo>
                    <a:lnTo>
                      <a:pt x="2964" y="2367"/>
                    </a:lnTo>
                    <a:lnTo>
                      <a:pt x="4694" y="2367"/>
                    </a:lnTo>
                    <a:lnTo>
                      <a:pt x="4694" y="3481"/>
                    </a:lnTo>
                    <a:lnTo>
                      <a:pt x="13316" y="3481"/>
                    </a:lnTo>
                    <a:lnTo>
                      <a:pt x="13018" y="3243"/>
                    </a:lnTo>
                    <a:lnTo>
                      <a:pt x="12700" y="3014"/>
                    </a:lnTo>
                    <a:lnTo>
                      <a:pt x="12371" y="2795"/>
                    </a:lnTo>
                    <a:lnTo>
                      <a:pt x="12023" y="2576"/>
                    </a:lnTo>
                    <a:lnTo>
                      <a:pt x="11675" y="2377"/>
                    </a:lnTo>
                    <a:lnTo>
                      <a:pt x="11317" y="2188"/>
                    </a:lnTo>
                    <a:lnTo>
                      <a:pt x="10949" y="2009"/>
                    </a:lnTo>
                    <a:lnTo>
                      <a:pt x="10571" y="1840"/>
                    </a:lnTo>
                    <a:lnTo>
                      <a:pt x="10194" y="1671"/>
                    </a:lnTo>
                    <a:lnTo>
                      <a:pt x="9816" y="1522"/>
                    </a:lnTo>
                    <a:lnTo>
                      <a:pt x="9438" y="1373"/>
                    </a:lnTo>
                    <a:lnTo>
                      <a:pt x="9060" y="1234"/>
                    </a:lnTo>
                    <a:lnTo>
                      <a:pt x="8692" y="1104"/>
                    </a:lnTo>
                    <a:lnTo>
                      <a:pt x="8324" y="985"/>
                    </a:lnTo>
                    <a:lnTo>
                      <a:pt x="7598" y="766"/>
                    </a:lnTo>
                    <a:lnTo>
                      <a:pt x="6922" y="577"/>
                    </a:lnTo>
                    <a:lnTo>
                      <a:pt x="6285" y="418"/>
                    </a:lnTo>
                    <a:lnTo>
                      <a:pt x="5719" y="279"/>
                    </a:lnTo>
                    <a:lnTo>
                      <a:pt x="5221" y="180"/>
                    </a:lnTo>
                    <a:lnTo>
                      <a:pt x="4814" y="100"/>
                    </a:lnTo>
                    <a:lnTo>
                      <a:pt x="4505" y="40"/>
                    </a:lnTo>
                    <a:lnTo>
                      <a:pt x="4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23;p26">
                <a:extLst>
                  <a:ext uri="{FF2B5EF4-FFF2-40B4-BE49-F238E27FC236}">
                    <a16:creationId xmlns:a16="http://schemas.microsoft.com/office/drawing/2014/main" id="{CCC731EC-F13B-4151-609E-9CFFB78C348A}"/>
                  </a:ext>
                </a:extLst>
              </p:cNvPr>
              <p:cNvSpPr/>
              <p:nvPr/>
            </p:nvSpPr>
            <p:spPr>
              <a:xfrm>
                <a:off x="4897363" y="3038911"/>
                <a:ext cx="362710" cy="1634609"/>
              </a:xfrm>
              <a:custGeom>
                <a:avLst/>
                <a:gdLst/>
                <a:ahLst/>
                <a:cxnLst/>
                <a:rect l="l" t="t" r="r" b="b"/>
                <a:pathLst>
                  <a:path w="21561" h="97168" extrusionOk="0">
                    <a:moveTo>
                      <a:pt x="5083" y="0"/>
                    </a:moveTo>
                    <a:lnTo>
                      <a:pt x="1" y="97168"/>
                    </a:lnTo>
                    <a:lnTo>
                      <a:pt x="4247" y="97168"/>
                    </a:lnTo>
                    <a:lnTo>
                      <a:pt x="21560" y="2785"/>
                    </a:lnTo>
                    <a:lnTo>
                      <a:pt x="5083" y="0"/>
                    </a:lnTo>
                    <a:close/>
                  </a:path>
                </a:pathLst>
              </a:custGeom>
              <a:solidFill>
                <a:srgbClr val="EFDD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24;p26">
                <a:extLst>
                  <a:ext uri="{FF2B5EF4-FFF2-40B4-BE49-F238E27FC236}">
                    <a16:creationId xmlns:a16="http://schemas.microsoft.com/office/drawing/2014/main" id="{3A8BA4B8-6197-086A-F35F-BBA5C7C8E3F7}"/>
                  </a:ext>
                </a:extLst>
              </p:cNvPr>
              <p:cNvSpPr/>
              <p:nvPr/>
            </p:nvSpPr>
            <p:spPr>
              <a:xfrm>
                <a:off x="4897363" y="4673499"/>
                <a:ext cx="224025" cy="58576"/>
              </a:xfrm>
              <a:custGeom>
                <a:avLst/>
                <a:gdLst/>
                <a:ahLst/>
                <a:cxnLst/>
                <a:rect l="l" t="t" r="r" b="b"/>
                <a:pathLst>
                  <a:path w="13317" h="3482" extrusionOk="0">
                    <a:moveTo>
                      <a:pt x="1" y="1"/>
                    </a:moveTo>
                    <a:lnTo>
                      <a:pt x="1" y="3481"/>
                    </a:lnTo>
                    <a:lnTo>
                      <a:pt x="2964" y="3481"/>
                    </a:lnTo>
                    <a:lnTo>
                      <a:pt x="2964" y="2367"/>
                    </a:lnTo>
                    <a:lnTo>
                      <a:pt x="4695" y="2367"/>
                    </a:lnTo>
                    <a:lnTo>
                      <a:pt x="4695" y="3481"/>
                    </a:lnTo>
                    <a:lnTo>
                      <a:pt x="13317" y="3481"/>
                    </a:lnTo>
                    <a:lnTo>
                      <a:pt x="13018" y="3243"/>
                    </a:lnTo>
                    <a:lnTo>
                      <a:pt x="12700" y="3014"/>
                    </a:lnTo>
                    <a:lnTo>
                      <a:pt x="12372" y="2795"/>
                    </a:lnTo>
                    <a:lnTo>
                      <a:pt x="12024" y="2576"/>
                    </a:lnTo>
                    <a:lnTo>
                      <a:pt x="11676" y="2377"/>
                    </a:lnTo>
                    <a:lnTo>
                      <a:pt x="11318" y="2188"/>
                    </a:lnTo>
                    <a:lnTo>
                      <a:pt x="10950" y="2009"/>
                    </a:lnTo>
                    <a:lnTo>
                      <a:pt x="10572" y="1840"/>
                    </a:lnTo>
                    <a:lnTo>
                      <a:pt x="10194" y="1671"/>
                    </a:lnTo>
                    <a:lnTo>
                      <a:pt x="9816" y="1522"/>
                    </a:lnTo>
                    <a:lnTo>
                      <a:pt x="9438" y="1373"/>
                    </a:lnTo>
                    <a:lnTo>
                      <a:pt x="9070" y="1234"/>
                    </a:lnTo>
                    <a:lnTo>
                      <a:pt x="8692" y="1104"/>
                    </a:lnTo>
                    <a:lnTo>
                      <a:pt x="8324" y="985"/>
                    </a:lnTo>
                    <a:lnTo>
                      <a:pt x="7598" y="766"/>
                    </a:lnTo>
                    <a:lnTo>
                      <a:pt x="6922" y="577"/>
                    </a:lnTo>
                    <a:lnTo>
                      <a:pt x="6286" y="418"/>
                    </a:lnTo>
                    <a:lnTo>
                      <a:pt x="5719" y="279"/>
                    </a:lnTo>
                    <a:lnTo>
                      <a:pt x="5222" y="180"/>
                    </a:lnTo>
                    <a:lnTo>
                      <a:pt x="4814" y="100"/>
                    </a:lnTo>
                    <a:lnTo>
                      <a:pt x="4506" y="40"/>
                    </a:lnTo>
                    <a:lnTo>
                      <a:pt x="4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25;p26">
                <a:extLst>
                  <a:ext uri="{FF2B5EF4-FFF2-40B4-BE49-F238E27FC236}">
                    <a16:creationId xmlns:a16="http://schemas.microsoft.com/office/drawing/2014/main" id="{395BFE06-8942-89B3-42CE-8CFB28354012}"/>
                  </a:ext>
                </a:extLst>
              </p:cNvPr>
              <p:cNvSpPr/>
              <p:nvPr/>
            </p:nvSpPr>
            <p:spPr>
              <a:xfrm>
                <a:off x="5002268" y="1447472"/>
                <a:ext cx="412219" cy="628018"/>
              </a:xfrm>
              <a:custGeom>
                <a:avLst/>
                <a:gdLst/>
                <a:ahLst/>
                <a:cxnLst/>
                <a:rect l="l" t="t" r="r" b="b"/>
                <a:pathLst>
                  <a:path w="24504" h="37332" extrusionOk="0">
                    <a:moveTo>
                      <a:pt x="15016" y="0"/>
                    </a:moveTo>
                    <a:lnTo>
                      <a:pt x="14758" y="10"/>
                    </a:lnTo>
                    <a:lnTo>
                      <a:pt x="14499" y="20"/>
                    </a:lnTo>
                    <a:lnTo>
                      <a:pt x="14231" y="40"/>
                    </a:lnTo>
                    <a:lnTo>
                      <a:pt x="13952" y="70"/>
                    </a:lnTo>
                    <a:lnTo>
                      <a:pt x="13395" y="140"/>
                    </a:lnTo>
                    <a:lnTo>
                      <a:pt x="12828" y="239"/>
                    </a:lnTo>
                    <a:lnTo>
                      <a:pt x="12272" y="348"/>
                    </a:lnTo>
                    <a:lnTo>
                      <a:pt x="11725" y="458"/>
                    </a:lnTo>
                    <a:lnTo>
                      <a:pt x="11207" y="577"/>
                    </a:lnTo>
                    <a:lnTo>
                      <a:pt x="10293" y="786"/>
                    </a:lnTo>
                    <a:lnTo>
                      <a:pt x="9915" y="856"/>
                    </a:lnTo>
                    <a:lnTo>
                      <a:pt x="9616" y="905"/>
                    </a:lnTo>
                    <a:lnTo>
                      <a:pt x="9487" y="925"/>
                    </a:lnTo>
                    <a:lnTo>
                      <a:pt x="9318" y="925"/>
                    </a:lnTo>
                    <a:lnTo>
                      <a:pt x="9258" y="905"/>
                    </a:lnTo>
                    <a:lnTo>
                      <a:pt x="9238" y="905"/>
                    </a:lnTo>
                    <a:lnTo>
                      <a:pt x="9209" y="915"/>
                    </a:lnTo>
                    <a:lnTo>
                      <a:pt x="9169" y="945"/>
                    </a:lnTo>
                    <a:lnTo>
                      <a:pt x="9119" y="995"/>
                    </a:lnTo>
                    <a:lnTo>
                      <a:pt x="9000" y="1134"/>
                    </a:lnTo>
                    <a:lnTo>
                      <a:pt x="8861" y="1343"/>
                    </a:lnTo>
                    <a:lnTo>
                      <a:pt x="8692" y="1591"/>
                    </a:lnTo>
                    <a:lnTo>
                      <a:pt x="8503" y="1910"/>
                    </a:lnTo>
                    <a:lnTo>
                      <a:pt x="8065" y="2665"/>
                    </a:lnTo>
                    <a:lnTo>
                      <a:pt x="7548" y="3600"/>
                    </a:lnTo>
                    <a:lnTo>
                      <a:pt x="6961" y="4684"/>
                    </a:lnTo>
                    <a:lnTo>
                      <a:pt x="6335" y="5878"/>
                    </a:lnTo>
                    <a:lnTo>
                      <a:pt x="5668" y="7160"/>
                    </a:lnTo>
                    <a:lnTo>
                      <a:pt x="4972" y="8513"/>
                    </a:lnTo>
                    <a:lnTo>
                      <a:pt x="4276" y="9895"/>
                    </a:lnTo>
                    <a:lnTo>
                      <a:pt x="2894" y="12670"/>
                    </a:lnTo>
                    <a:lnTo>
                      <a:pt x="1611" y="15275"/>
                    </a:lnTo>
                    <a:lnTo>
                      <a:pt x="557" y="17483"/>
                    </a:lnTo>
                    <a:lnTo>
                      <a:pt x="448" y="17731"/>
                    </a:lnTo>
                    <a:lnTo>
                      <a:pt x="348" y="17990"/>
                    </a:lnTo>
                    <a:lnTo>
                      <a:pt x="269" y="18258"/>
                    </a:lnTo>
                    <a:lnTo>
                      <a:pt x="199" y="18537"/>
                    </a:lnTo>
                    <a:lnTo>
                      <a:pt x="139" y="18815"/>
                    </a:lnTo>
                    <a:lnTo>
                      <a:pt x="90" y="19104"/>
                    </a:lnTo>
                    <a:lnTo>
                      <a:pt x="50" y="19402"/>
                    </a:lnTo>
                    <a:lnTo>
                      <a:pt x="20" y="19710"/>
                    </a:lnTo>
                    <a:lnTo>
                      <a:pt x="10" y="20019"/>
                    </a:lnTo>
                    <a:lnTo>
                      <a:pt x="0" y="20337"/>
                    </a:lnTo>
                    <a:lnTo>
                      <a:pt x="10" y="20655"/>
                    </a:lnTo>
                    <a:lnTo>
                      <a:pt x="20" y="20983"/>
                    </a:lnTo>
                    <a:lnTo>
                      <a:pt x="40" y="21311"/>
                    </a:lnTo>
                    <a:lnTo>
                      <a:pt x="70" y="21650"/>
                    </a:lnTo>
                    <a:lnTo>
                      <a:pt x="109" y="21998"/>
                    </a:lnTo>
                    <a:lnTo>
                      <a:pt x="159" y="22336"/>
                    </a:lnTo>
                    <a:lnTo>
                      <a:pt x="219" y="22684"/>
                    </a:lnTo>
                    <a:lnTo>
                      <a:pt x="279" y="23032"/>
                    </a:lnTo>
                    <a:lnTo>
                      <a:pt x="348" y="23390"/>
                    </a:lnTo>
                    <a:lnTo>
                      <a:pt x="428" y="23748"/>
                    </a:lnTo>
                    <a:lnTo>
                      <a:pt x="597" y="24464"/>
                    </a:lnTo>
                    <a:lnTo>
                      <a:pt x="796" y="25180"/>
                    </a:lnTo>
                    <a:lnTo>
                      <a:pt x="1004" y="25906"/>
                    </a:lnTo>
                    <a:lnTo>
                      <a:pt x="1243" y="26622"/>
                    </a:lnTo>
                    <a:lnTo>
                      <a:pt x="1492" y="27338"/>
                    </a:lnTo>
                    <a:lnTo>
                      <a:pt x="1750" y="28044"/>
                    </a:lnTo>
                    <a:lnTo>
                      <a:pt x="2019" y="28740"/>
                    </a:lnTo>
                    <a:lnTo>
                      <a:pt x="2297" y="29416"/>
                    </a:lnTo>
                    <a:lnTo>
                      <a:pt x="2576" y="30082"/>
                    </a:lnTo>
                    <a:lnTo>
                      <a:pt x="2854" y="30719"/>
                    </a:lnTo>
                    <a:lnTo>
                      <a:pt x="3133" y="31335"/>
                    </a:lnTo>
                    <a:lnTo>
                      <a:pt x="3411" y="31922"/>
                    </a:lnTo>
                    <a:lnTo>
                      <a:pt x="3680" y="32489"/>
                    </a:lnTo>
                    <a:lnTo>
                      <a:pt x="3938" y="33016"/>
                    </a:lnTo>
                    <a:lnTo>
                      <a:pt x="4425" y="33961"/>
                    </a:lnTo>
                    <a:lnTo>
                      <a:pt x="4833" y="34726"/>
                    </a:lnTo>
                    <a:lnTo>
                      <a:pt x="5151" y="35313"/>
                    </a:lnTo>
                    <a:lnTo>
                      <a:pt x="5360" y="35671"/>
                    </a:lnTo>
                    <a:lnTo>
                      <a:pt x="5400" y="35731"/>
                    </a:lnTo>
                    <a:lnTo>
                      <a:pt x="5450" y="35791"/>
                    </a:lnTo>
                    <a:lnTo>
                      <a:pt x="5509" y="35840"/>
                    </a:lnTo>
                    <a:lnTo>
                      <a:pt x="5579" y="35900"/>
                    </a:lnTo>
                    <a:lnTo>
                      <a:pt x="5728" y="36009"/>
                    </a:lnTo>
                    <a:lnTo>
                      <a:pt x="5917" y="36109"/>
                    </a:lnTo>
                    <a:lnTo>
                      <a:pt x="6126" y="36208"/>
                    </a:lnTo>
                    <a:lnTo>
                      <a:pt x="6365" y="36298"/>
                    </a:lnTo>
                    <a:lnTo>
                      <a:pt x="6623" y="36387"/>
                    </a:lnTo>
                    <a:lnTo>
                      <a:pt x="6902" y="36467"/>
                    </a:lnTo>
                    <a:lnTo>
                      <a:pt x="7200" y="36546"/>
                    </a:lnTo>
                    <a:lnTo>
                      <a:pt x="7518" y="36626"/>
                    </a:lnTo>
                    <a:lnTo>
                      <a:pt x="7846" y="36695"/>
                    </a:lnTo>
                    <a:lnTo>
                      <a:pt x="8184" y="36765"/>
                    </a:lnTo>
                    <a:lnTo>
                      <a:pt x="8880" y="36884"/>
                    </a:lnTo>
                    <a:lnTo>
                      <a:pt x="9596" y="36984"/>
                    </a:lnTo>
                    <a:lnTo>
                      <a:pt x="10312" y="37073"/>
                    </a:lnTo>
                    <a:lnTo>
                      <a:pt x="10999" y="37153"/>
                    </a:lnTo>
                    <a:lnTo>
                      <a:pt x="11655" y="37213"/>
                    </a:lnTo>
                    <a:lnTo>
                      <a:pt x="12252" y="37252"/>
                    </a:lnTo>
                    <a:lnTo>
                      <a:pt x="12779" y="37292"/>
                    </a:lnTo>
                    <a:lnTo>
                      <a:pt x="13206" y="37322"/>
                    </a:lnTo>
                    <a:lnTo>
                      <a:pt x="13713" y="37332"/>
                    </a:lnTo>
                    <a:lnTo>
                      <a:pt x="13793" y="37332"/>
                    </a:lnTo>
                    <a:lnTo>
                      <a:pt x="13912" y="37312"/>
                    </a:lnTo>
                    <a:lnTo>
                      <a:pt x="14071" y="37282"/>
                    </a:lnTo>
                    <a:lnTo>
                      <a:pt x="14250" y="37232"/>
                    </a:lnTo>
                    <a:lnTo>
                      <a:pt x="14469" y="37173"/>
                    </a:lnTo>
                    <a:lnTo>
                      <a:pt x="14718" y="37093"/>
                    </a:lnTo>
                    <a:lnTo>
                      <a:pt x="14986" y="37004"/>
                    </a:lnTo>
                    <a:lnTo>
                      <a:pt x="15275" y="36894"/>
                    </a:lnTo>
                    <a:lnTo>
                      <a:pt x="15593" y="36765"/>
                    </a:lnTo>
                    <a:lnTo>
                      <a:pt x="15921" y="36626"/>
                    </a:lnTo>
                    <a:lnTo>
                      <a:pt x="16259" y="36467"/>
                    </a:lnTo>
                    <a:lnTo>
                      <a:pt x="16607" y="36288"/>
                    </a:lnTo>
                    <a:lnTo>
                      <a:pt x="16975" y="36089"/>
                    </a:lnTo>
                    <a:lnTo>
                      <a:pt x="17333" y="35870"/>
                    </a:lnTo>
                    <a:lnTo>
                      <a:pt x="17701" y="35631"/>
                    </a:lnTo>
                    <a:lnTo>
                      <a:pt x="18069" y="35373"/>
                    </a:lnTo>
                    <a:lnTo>
                      <a:pt x="18437" y="35094"/>
                    </a:lnTo>
                    <a:lnTo>
                      <a:pt x="18795" y="34796"/>
                    </a:lnTo>
                    <a:lnTo>
                      <a:pt x="18974" y="34637"/>
                    </a:lnTo>
                    <a:lnTo>
                      <a:pt x="19143" y="34478"/>
                    </a:lnTo>
                    <a:lnTo>
                      <a:pt x="19312" y="34299"/>
                    </a:lnTo>
                    <a:lnTo>
                      <a:pt x="19481" y="34130"/>
                    </a:lnTo>
                    <a:lnTo>
                      <a:pt x="19640" y="33941"/>
                    </a:lnTo>
                    <a:lnTo>
                      <a:pt x="19799" y="33762"/>
                    </a:lnTo>
                    <a:lnTo>
                      <a:pt x="19959" y="33563"/>
                    </a:lnTo>
                    <a:lnTo>
                      <a:pt x="20108" y="33364"/>
                    </a:lnTo>
                    <a:lnTo>
                      <a:pt x="20257" y="33155"/>
                    </a:lnTo>
                    <a:lnTo>
                      <a:pt x="20396" y="32946"/>
                    </a:lnTo>
                    <a:lnTo>
                      <a:pt x="20535" y="32728"/>
                    </a:lnTo>
                    <a:lnTo>
                      <a:pt x="20665" y="32499"/>
                    </a:lnTo>
                    <a:lnTo>
                      <a:pt x="20784" y="32270"/>
                    </a:lnTo>
                    <a:lnTo>
                      <a:pt x="20893" y="32032"/>
                    </a:lnTo>
                    <a:lnTo>
                      <a:pt x="21003" y="31783"/>
                    </a:lnTo>
                    <a:lnTo>
                      <a:pt x="21112" y="31534"/>
                    </a:lnTo>
                    <a:lnTo>
                      <a:pt x="21202" y="31276"/>
                    </a:lnTo>
                    <a:lnTo>
                      <a:pt x="21281" y="31007"/>
                    </a:lnTo>
                    <a:lnTo>
                      <a:pt x="21361" y="30739"/>
                    </a:lnTo>
                    <a:lnTo>
                      <a:pt x="21430" y="30460"/>
                    </a:lnTo>
                    <a:lnTo>
                      <a:pt x="21490" y="30172"/>
                    </a:lnTo>
                    <a:lnTo>
                      <a:pt x="21540" y="29884"/>
                    </a:lnTo>
                    <a:lnTo>
                      <a:pt x="21580" y="29585"/>
                    </a:lnTo>
                    <a:lnTo>
                      <a:pt x="21609" y="29277"/>
                    </a:lnTo>
                    <a:lnTo>
                      <a:pt x="21619" y="28959"/>
                    </a:lnTo>
                    <a:lnTo>
                      <a:pt x="21629" y="28640"/>
                    </a:lnTo>
                    <a:lnTo>
                      <a:pt x="21629" y="28312"/>
                    </a:lnTo>
                    <a:lnTo>
                      <a:pt x="21609" y="27974"/>
                    </a:lnTo>
                    <a:lnTo>
                      <a:pt x="21580" y="27298"/>
                    </a:lnTo>
                    <a:lnTo>
                      <a:pt x="21560" y="26622"/>
                    </a:lnTo>
                    <a:lnTo>
                      <a:pt x="21560" y="25965"/>
                    </a:lnTo>
                    <a:lnTo>
                      <a:pt x="21580" y="25309"/>
                    </a:lnTo>
                    <a:lnTo>
                      <a:pt x="21609" y="24663"/>
                    </a:lnTo>
                    <a:lnTo>
                      <a:pt x="21649" y="24026"/>
                    </a:lnTo>
                    <a:lnTo>
                      <a:pt x="21709" y="23400"/>
                    </a:lnTo>
                    <a:lnTo>
                      <a:pt x="21778" y="22783"/>
                    </a:lnTo>
                    <a:lnTo>
                      <a:pt x="21858" y="22187"/>
                    </a:lnTo>
                    <a:lnTo>
                      <a:pt x="21938" y="21600"/>
                    </a:lnTo>
                    <a:lnTo>
                      <a:pt x="22037" y="21033"/>
                    </a:lnTo>
                    <a:lnTo>
                      <a:pt x="22136" y="20486"/>
                    </a:lnTo>
                    <a:lnTo>
                      <a:pt x="22246" y="19949"/>
                    </a:lnTo>
                    <a:lnTo>
                      <a:pt x="22355" y="19432"/>
                    </a:lnTo>
                    <a:lnTo>
                      <a:pt x="22475" y="18935"/>
                    </a:lnTo>
                    <a:lnTo>
                      <a:pt x="22594" y="18457"/>
                    </a:lnTo>
                    <a:lnTo>
                      <a:pt x="22713" y="18000"/>
                    </a:lnTo>
                    <a:lnTo>
                      <a:pt x="22833" y="17562"/>
                    </a:lnTo>
                    <a:lnTo>
                      <a:pt x="23071" y="16767"/>
                    </a:lnTo>
                    <a:lnTo>
                      <a:pt x="23300" y="16071"/>
                    </a:lnTo>
                    <a:lnTo>
                      <a:pt x="23499" y="15484"/>
                    </a:lnTo>
                    <a:lnTo>
                      <a:pt x="23668" y="15017"/>
                    </a:lnTo>
                    <a:lnTo>
                      <a:pt x="23807" y="14668"/>
                    </a:lnTo>
                    <a:lnTo>
                      <a:pt x="23926" y="14390"/>
                    </a:lnTo>
                    <a:lnTo>
                      <a:pt x="24056" y="12839"/>
                    </a:lnTo>
                    <a:lnTo>
                      <a:pt x="24185" y="11248"/>
                    </a:lnTo>
                    <a:lnTo>
                      <a:pt x="24314" y="9418"/>
                    </a:lnTo>
                    <a:lnTo>
                      <a:pt x="24374" y="8483"/>
                    </a:lnTo>
                    <a:lnTo>
                      <a:pt x="24424" y="7578"/>
                    </a:lnTo>
                    <a:lnTo>
                      <a:pt x="24463" y="6723"/>
                    </a:lnTo>
                    <a:lnTo>
                      <a:pt x="24493" y="5947"/>
                    </a:lnTo>
                    <a:lnTo>
                      <a:pt x="24503" y="5291"/>
                    </a:lnTo>
                    <a:lnTo>
                      <a:pt x="24503" y="5012"/>
                    </a:lnTo>
                    <a:lnTo>
                      <a:pt x="24503" y="4774"/>
                    </a:lnTo>
                    <a:lnTo>
                      <a:pt x="24483" y="4575"/>
                    </a:lnTo>
                    <a:lnTo>
                      <a:pt x="24473" y="4416"/>
                    </a:lnTo>
                    <a:lnTo>
                      <a:pt x="24444" y="4316"/>
                    </a:lnTo>
                    <a:lnTo>
                      <a:pt x="24424" y="4286"/>
                    </a:lnTo>
                    <a:lnTo>
                      <a:pt x="24414" y="4267"/>
                    </a:lnTo>
                    <a:lnTo>
                      <a:pt x="24274" y="4187"/>
                    </a:lnTo>
                    <a:lnTo>
                      <a:pt x="24026" y="4048"/>
                    </a:lnTo>
                    <a:lnTo>
                      <a:pt x="23240" y="3640"/>
                    </a:lnTo>
                    <a:lnTo>
                      <a:pt x="22156" y="3093"/>
                    </a:lnTo>
                    <a:lnTo>
                      <a:pt x="20883" y="2467"/>
                    </a:lnTo>
                    <a:lnTo>
                      <a:pt x="19551" y="1800"/>
                    </a:lnTo>
                    <a:lnTo>
                      <a:pt x="18268" y="1174"/>
                    </a:lnTo>
                    <a:lnTo>
                      <a:pt x="17144" y="627"/>
                    </a:lnTo>
                    <a:lnTo>
                      <a:pt x="16299" y="229"/>
                    </a:lnTo>
                    <a:lnTo>
                      <a:pt x="16120" y="159"/>
                    </a:lnTo>
                    <a:lnTo>
                      <a:pt x="15931" y="100"/>
                    </a:lnTo>
                    <a:lnTo>
                      <a:pt x="15722" y="60"/>
                    </a:lnTo>
                    <a:lnTo>
                      <a:pt x="15494" y="30"/>
                    </a:lnTo>
                    <a:lnTo>
                      <a:pt x="15265" y="10"/>
                    </a:lnTo>
                    <a:lnTo>
                      <a:pt x="15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26;p26">
                <a:extLst>
                  <a:ext uri="{FF2B5EF4-FFF2-40B4-BE49-F238E27FC236}">
                    <a16:creationId xmlns:a16="http://schemas.microsoft.com/office/drawing/2014/main" id="{2DCEE892-8513-347D-5034-6C54771E3495}"/>
                  </a:ext>
                </a:extLst>
              </p:cNvPr>
              <p:cNvSpPr/>
              <p:nvPr/>
            </p:nvSpPr>
            <p:spPr>
              <a:xfrm>
                <a:off x="4819408" y="1855484"/>
                <a:ext cx="737111" cy="1663560"/>
              </a:xfrm>
              <a:custGeom>
                <a:avLst/>
                <a:gdLst/>
                <a:ahLst/>
                <a:cxnLst/>
                <a:rect l="l" t="t" r="r" b="b"/>
                <a:pathLst>
                  <a:path w="43817" h="98889" extrusionOk="0">
                    <a:moveTo>
                      <a:pt x="19363" y="1"/>
                    </a:moveTo>
                    <a:lnTo>
                      <a:pt x="18806" y="150"/>
                    </a:lnTo>
                    <a:lnTo>
                      <a:pt x="18269" y="309"/>
                    </a:lnTo>
                    <a:lnTo>
                      <a:pt x="17742" y="468"/>
                    </a:lnTo>
                    <a:lnTo>
                      <a:pt x="17225" y="637"/>
                    </a:lnTo>
                    <a:lnTo>
                      <a:pt x="16727" y="816"/>
                    </a:lnTo>
                    <a:lnTo>
                      <a:pt x="16240" y="995"/>
                    </a:lnTo>
                    <a:lnTo>
                      <a:pt x="15773" y="1184"/>
                    </a:lnTo>
                    <a:lnTo>
                      <a:pt x="15315" y="1373"/>
                    </a:lnTo>
                    <a:lnTo>
                      <a:pt x="14878" y="1562"/>
                    </a:lnTo>
                    <a:lnTo>
                      <a:pt x="14450" y="1771"/>
                    </a:lnTo>
                    <a:lnTo>
                      <a:pt x="14032" y="1970"/>
                    </a:lnTo>
                    <a:lnTo>
                      <a:pt x="13635" y="2179"/>
                    </a:lnTo>
                    <a:lnTo>
                      <a:pt x="13247" y="2388"/>
                    </a:lnTo>
                    <a:lnTo>
                      <a:pt x="12879" y="2606"/>
                    </a:lnTo>
                    <a:lnTo>
                      <a:pt x="12511" y="2825"/>
                    </a:lnTo>
                    <a:lnTo>
                      <a:pt x="12163" y="3044"/>
                    </a:lnTo>
                    <a:lnTo>
                      <a:pt x="11825" y="3263"/>
                    </a:lnTo>
                    <a:lnTo>
                      <a:pt x="11507" y="3491"/>
                    </a:lnTo>
                    <a:lnTo>
                      <a:pt x="11188" y="3720"/>
                    </a:lnTo>
                    <a:lnTo>
                      <a:pt x="10890" y="3949"/>
                    </a:lnTo>
                    <a:lnTo>
                      <a:pt x="10602" y="4178"/>
                    </a:lnTo>
                    <a:lnTo>
                      <a:pt x="10323" y="4406"/>
                    </a:lnTo>
                    <a:lnTo>
                      <a:pt x="10055" y="4635"/>
                    </a:lnTo>
                    <a:lnTo>
                      <a:pt x="9796" y="4864"/>
                    </a:lnTo>
                    <a:lnTo>
                      <a:pt x="9557" y="5102"/>
                    </a:lnTo>
                    <a:lnTo>
                      <a:pt x="9319" y="5331"/>
                    </a:lnTo>
                    <a:lnTo>
                      <a:pt x="9090" y="5560"/>
                    </a:lnTo>
                    <a:lnTo>
                      <a:pt x="8881" y="5789"/>
                    </a:lnTo>
                    <a:lnTo>
                      <a:pt x="8672" y="6017"/>
                    </a:lnTo>
                    <a:lnTo>
                      <a:pt x="8473" y="6246"/>
                    </a:lnTo>
                    <a:lnTo>
                      <a:pt x="8106" y="6694"/>
                    </a:lnTo>
                    <a:lnTo>
                      <a:pt x="7777" y="7141"/>
                    </a:lnTo>
                    <a:lnTo>
                      <a:pt x="7489" y="7569"/>
                    </a:lnTo>
                    <a:lnTo>
                      <a:pt x="7220" y="7976"/>
                    </a:lnTo>
                    <a:lnTo>
                      <a:pt x="6992" y="8374"/>
                    </a:lnTo>
                    <a:lnTo>
                      <a:pt x="6783" y="8762"/>
                    </a:lnTo>
                    <a:lnTo>
                      <a:pt x="6604" y="9120"/>
                    </a:lnTo>
                    <a:lnTo>
                      <a:pt x="6455" y="9458"/>
                    </a:lnTo>
                    <a:lnTo>
                      <a:pt x="6325" y="9766"/>
                    </a:lnTo>
                    <a:lnTo>
                      <a:pt x="6216" y="10045"/>
                    </a:lnTo>
                    <a:lnTo>
                      <a:pt x="6127" y="10303"/>
                    </a:lnTo>
                    <a:lnTo>
                      <a:pt x="6057" y="10522"/>
                    </a:lnTo>
                    <a:lnTo>
                      <a:pt x="5997" y="10701"/>
                    </a:lnTo>
                    <a:lnTo>
                      <a:pt x="5938" y="10960"/>
                    </a:lnTo>
                    <a:lnTo>
                      <a:pt x="5918" y="11049"/>
                    </a:lnTo>
                    <a:lnTo>
                      <a:pt x="11238" y="21769"/>
                    </a:lnTo>
                    <a:lnTo>
                      <a:pt x="11298" y="21988"/>
                    </a:lnTo>
                    <a:lnTo>
                      <a:pt x="11467" y="22625"/>
                    </a:lnTo>
                    <a:lnTo>
                      <a:pt x="11705" y="23629"/>
                    </a:lnTo>
                    <a:lnTo>
                      <a:pt x="11855" y="24256"/>
                    </a:lnTo>
                    <a:lnTo>
                      <a:pt x="12004" y="24972"/>
                    </a:lnTo>
                    <a:lnTo>
                      <a:pt x="12163" y="25757"/>
                    </a:lnTo>
                    <a:lnTo>
                      <a:pt x="12322" y="26602"/>
                    </a:lnTo>
                    <a:lnTo>
                      <a:pt x="12481" y="27527"/>
                    </a:lnTo>
                    <a:lnTo>
                      <a:pt x="12650" y="28512"/>
                    </a:lnTo>
                    <a:lnTo>
                      <a:pt x="12799" y="29546"/>
                    </a:lnTo>
                    <a:lnTo>
                      <a:pt x="12939" y="30630"/>
                    </a:lnTo>
                    <a:lnTo>
                      <a:pt x="13068" y="31764"/>
                    </a:lnTo>
                    <a:lnTo>
                      <a:pt x="13187" y="32937"/>
                    </a:lnTo>
                    <a:lnTo>
                      <a:pt x="13237" y="33534"/>
                    </a:lnTo>
                    <a:lnTo>
                      <a:pt x="13287" y="34140"/>
                    </a:lnTo>
                    <a:lnTo>
                      <a:pt x="13326" y="34757"/>
                    </a:lnTo>
                    <a:lnTo>
                      <a:pt x="13356" y="35383"/>
                    </a:lnTo>
                    <a:lnTo>
                      <a:pt x="13386" y="36020"/>
                    </a:lnTo>
                    <a:lnTo>
                      <a:pt x="13406" y="36656"/>
                    </a:lnTo>
                    <a:lnTo>
                      <a:pt x="13416" y="37293"/>
                    </a:lnTo>
                    <a:lnTo>
                      <a:pt x="13416" y="37949"/>
                    </a:lnTo>
                    <a:lnTo>
                      <a:pt x="13416" y="38595"/>
                    </a:lnTo>
                    <a:lnTo>
                      <a:pt x="13406" y="39252"/>
                    </a:lnTo>
                    <a:lnTo>
                      <a:pt x="13386" y="39908"/>
                    </a:lnTo>
                    <a:lnTo>
                      <a:pt x="13356" y="40574"/>
                    </a:lnTo>
                    <a:lnTo>
                      <a:pt x="13316" y="41241"/>
                    </a:lnTo>
                    <a:lnTo>
                      <a:pt x="13267" y="41907"/>
                    </a:lnTo>
                    <a:lnTo>
                      <a:pt x="13207" y="42573"/>
                    </a:lnTo>
                    <a:lnTo>
                      <a:pt x="13137" y="43240"/>
                    </a:lnTo>
                    <a:lnTo>
                      <a:pt x="13058" y="43906"/>
                    </a:lnTo>
                    <a:lnTo>
                      <a:pt x="12958" y="44562"/>
                    </a:lnTo>
                    <a:lnTo>
                      <a:pt x="12859" y="45228"/>
                    </a:lnTo>
                    <a:lnTo>
                      <a:pt x="12740" y="45895"/>
                    </a:lnTo>
                    <a:lnTo>
                      <a:pt x="12610" y="46551"/>
                    </a:lnTo>
                    <a:lnTo>
                      <a:pt x="12461" y="47207"/>
                    </a:lnTo>
                    <a:lnTo>
                      <a:pt x="12302" y="47854"/>
                    </a:lnTo>
                    <a:lnTo>
                      <a:pt x="12133" y="48500"/>
                    </a:lnTo>
                    <a:lnTo>
                      <a:pt x="11944" y="49147"/>
                    </a:lnTo>
                    <a:lnTo>
                      <a:pt x="11745" y="49783"/>
                    </a:lnTo>
                    <a:lnTo>
                      <a:pt x="11526" y="50410"/>
                    </a:lnTo>
                    <a:lnTo>
                      <a:pt x="11298" y="51036"/>
                    </a:lnTo>
                    <a:lnTo>
                      <a:pt x="11049" y="51643"/>
                    </a:lnTo>
                    <a:lnTo>
                      <a:pt x="10781" y="52249"/>
                    </a:lnTo>
                    <a:lnTo>
                      <a:pt x="10492" y="52856"/>
                    </a:lnTo>
                    <a:lnTo>
                      <a:pt x="10194" y="53443"/>
                    </a:lnTo>
                    <a:lnTo>
                      <a:pt x="9617" y="54546"/>
                    </a:lnTo>
                    <a:lnTo>
                      <a:pt x="9070" y="55660"/>
                    </a:lnTo>
                    <a:lnTo>
                      <a:pt x="8533" y="56764"/>
                    </a:lnTo>
                    <a:lnTo>
                      <a:pt x="8016" y="57858"/>
                    </a:lnTo>
                    <a:lnTo>
                      <a:pt x="7529" y="58952"/>
                    </a:lnTo>
                    <a:lnTo>
                      <a:pt x="7051" y="60046"/>
                    </a:lnTo>
                    <a:lnTo>
                      <a:pt x="6604" y="61130"/>
                    </a:lnTo>
                    <a:lnTo>
                      <a:pt x="6166" y="62204"/>
                    </a:lnTo>
                    <a:lnTo>
                      <a:pt x="5759" y="63278"/>
                    </a:lnTo>
                    <a:lnTo>
                      <a:pt x="5361" y="64342"/>
                    </a:lnTo>
                    <a:lnTo>
                      <a:pt x="4983" y="65396"/>
                    </a:lnTo>
                    <a:lnTo>
                      <a:pt x="4625" y="66440"/>
                    </a:lnTo>
                    <a:lnTo>
                      <a:pt x="4277" y="67484"/>
                    </a:lnTo>
                    <a:lnTo>
                      <a:pt x="3959" y="68508"/>
                    </a:lnTo>
                    <a:lnTo>
                      <a:pt x="3640" y="69533"/>
                    </a:lnTo>
                    <a:lnTo>
                      <a:pt x="3352" y="70547"/>
                    </a:lnTo>
                    <a:lnTo>
                      <a:pt x="3074" y="71551"/>
                    </a:lnTo>
                    <a:lnTo>
                      <a:pt x="2815" y="72546"/>
                    </a:lnTo>
                    <a:lnTo>
                      <a:pt x="2566" y="73520"/>
                    </a:lnTo>
                    <a:lnTo>
                      <a:pt x="2328" y="74495"/>
                    </a:lnTo>
                    <a:lnTo>
                      <a:pt x="2109" y="75450"/>
                    </a:lnTo>
                    <a:lnTo>
                      <a:pt x="1900" y="76394"/>
                    </a:lnTo>
                    <a:lnTo>
                      <a:pt x="1711" y="77329"/>
                    </a:lnTo>
                    <a:lnTo>
                      <a:pt x="1532" y="78244"/>
                    </a:lnTo>
                    <a:lnTo>
                      <a:pt x="1363" y="79149"/>
                    </a:lnTo>
                    <a:lnTo>
                      <a:pt x="1204" y="80034"/>
                    </a:lnTo>
                    <a:lnTo>
                      <a:pt x="1065" y="80919"/>
                    </a:lnTo>
                    <a:lnTo>
                      <a:pt x="936" y="81774"/>
                    </a:lnTo>
                    <a:lnTo>
                      <a:pt x="806" y="82620"/>
                    </a:lnTo>
                    <a:lnTo>
                      <a:pt x="697" y="83455"/>
                    </a:lnTo>
                    <a:lnTo>
                      <a:pt x="597" y="84261"/>
                    </a:lnTo>
                    <a:lnTo>
                      <a:pt x="508" y="85056"/>
                    </a:lnTo>
                    <a:lnTo>
                      <a:pt x="418" y="85842"/>
                    </a:lnTo>
                    <a:lnTo>
                      <a:pt x="349" y="86597"/>
                    </a:lnTo>
                    <a:lnTo>
                      <a:pt x="279" y="87343"/>
                    </a:lnTo>
                    <a:lnTo>
                      <a:pt x="230" y="88069"/>
                    </a:lnTo>
                    <a:lnTo>
                      <a:pt x="180" y="88765"/>
                    </a:lnTo>
                    <a:lnTo>
                      <a:pt x="130" y="89452"/>
                    </a:lnTo>
                    <a:lnTo>
                      <a:pt x="70" y="90764"/>
                    </a:lnTo>
                    <a:lnTo>
                      <a:pt x="21" y="91987"/>
                    </a:lnTo>
                    <a:lnTo>
                      <a:pt x="1" y="93131"/>
                    </a:lnTo>
                    <a:lnTo>
                      <a:pt x="1" y="94175"/>
                    </a:lnTo>
                    <a:lnTo>
                      <a:pt x="11" y="95130"/>
                    </a:lnTo>
                    <a:lnTo>
                      <a:pt x="31" y="95975"/>
                    </a:lnTo>
                    <a:lnTo>
                      <a:pt x="60" y="96731"/>
                    </a:lnTo>
                    <a:lnTo>
                      <a:pt x="90" y="97377"/>
                    </a:lnTo>
                    <a:lnTo>
                      <a:pt x="130" y="97914"/>
                    </a:lnTo>
                    <a:lnTo>
                      <a:pt x="180" y="98640"/>
                    </a:lnTo>
                    <a:lnTo>
                      <a:pt x="210" y="98889"/>
                    </a:lnTo>
                    <a:lnTo>
                      <a:pt x="43816" y="98889"/>
                    </a:lnTo>
                    <a:lnTo>
                      <a:pt x="43309" y="96910"/>
                    </a:lnTo>
                    <a:lnTo>
                      <a:pt x="42832" y="94941"/>
                    </a:lnTo>
                    <a:lnTo>
                      <a:pt x="42374" y="93002"/>
                    </a:lnTo>
                    <a:lnTo>
                      <a:pt x="41946" y="91072"/>
                    </a:lnTo>
                    <a:lnTo>
                      <a:pt x="41539" y="89173"/>
                    </a:lnTo>
                    <a:lnTo>
                      <a:pt x="41161" y="87284"/>
                    </a:lnTo>
                    <a:lnTo>
                      <a:pt x="40803" y="85424"/>
                    </a:lnTo>
                    <a:lnTo>
                      <a:pt x="40465" y="83584"/>
                    </a:lnTo>
                    <a:lnTo>
                      <a:pt x="40147" y="81764"/>
                    </a:lnTo>
                    <a:lnTo>
                      <a:pt x="39858" y="79964"/>
                    </a:lnTo>
                    <a:lnTo>
                      <a:pt x="39580" y="78194"/>
                    </a:lnTo>
                    <a:lnTo>
                      <a:pt x="39331" y="76434"/>
                    </a:lnTo>
                    <a:lnTo>
                      <a:pt x="39102" y="74714"/>
                    </a:lnTo>
                    <a:lnTo>
                      <a:pt x="38884" y="73003"/>
                    </a:lnTo>
                    <a:lnTo>
                      <a:pt x="38685" y="71333"/>
                    </a:lnTo>
                    <a:lnTo>
                      <a:pt x="38516" y="69672"/>
                    </a:lnTo>
                    <a:lnTo>
                      <a:pt x="38347" y="68041"/>
                    </a:lnTo>
                    <a:lnTo>
                      <a:pt x="38207" y="66440"/>
                    </a:lnTo>
                    <a:lnTo>
                      <a:pt x="38078" y="64859"/>
                    </a:lnTo>
                    <a:lnTo>
                      <a:pt x="37969" y="63307"/>
                    </a:lnTo>
                    <a:lnTo>
                      <a:pt x="37869" y="61776"/>
                    </a:lnTo>
                    <a:lnTo>
                      <a:pt x="37790" y="60284"/>
                    </a:lnTo>
                    <a:lnTo>
                      <a:pt x="37720" y="58813"/>
                    </a:lnTo>
                    <a:lnTo>
                      <a:pt x="37660" y="57361"/>
                    </a:lnTo>
                    <a:lnTo>
                      <a:pt x="37621" y="55949"/>
                    </a:lnTo>
                    <a:lnTo>
                      <a:pt x="37591" y="54566"/>
                    </a:lnTo>
                    <a:lnTo>
                      <a:pt x="37571" y="53204"/>
                    </a:lnTo>
                    <a:lnTo>
                      <a:pt x="37561" y="51871"/>
                    </a:lnTo>
                    <a:lnTo>
                      <a:pt x="37571" y="50569"/>
                    </a:lnTo>
                    <a:lnTo>
                      <a:pt x="37581" y="49306"/>
                    </a:lnTo>
                    <a:lnTo>
                      <a:pt x="37601" y="48063"/>
                    </a:lnTo>
                    <a:lnTo>
                      <a:pt x="37631" y="46859"/>
                    </a:lnTo>
                    <a:lnTo>
                      <a:pt x="37670" y="45676"/>
                    </a:lnTo>
                    <a:lnTo>
                      <a:pt x="37710" y="44532"/>
                    </a:lnTo>
                    <a:lnTo>
                      <a:pt x="37770" y="43419"/>
                    </a:lnTo>
                    <a:lnTo>
                      <a:pt x="37829" y="42335"/>
                    </a:lnTo>
                    <a:lnTo>
                      <a:pt x="37889" y="41290"/>
                    </a:lnTo>
                    <a:lnTo>
                      <a:pt x="37959" y="40266"/>
                    </a:lnTo>
                    <a:lnTo>
                      <a:pt x="38038" y="39292"/>
                    </a:lnTo>
                    <a:lnTo>
                      <a:pt x="38118" y="38337"/>
                    </a:lnTo>
                    <a:lnTo>
                      <a:pt x="38197" y="37422"/>
                    </a:lnTo>
                    <a:lnTo>
                      <a:pt x="38287" y="36547"/>
                    </a:lnTo>
                    <a:lnTo>
                      <a:pt x="38466" y="34886"/>
                    </a:lnTo>
                    <a:lnTo>
                      <a:pt x="38645" y="33375"/>
                    </a:lnTo>
                    <a:lnTo>
                      <a:pt x="38824" y="32012"/>
                    </a:lnTo>
                    <a:lnTo>
                      <a:pt x="39003" y="30799"/>
                    </a:lnTo>
                    <a:lnTo>
                      <a:pt x="39172" y="29735"/>
                    </a:lnTo>
                    <a:lnTo>
                      <a:pt x="39331" y="28820"/>
                    </a:lnTo>
                    <a:lnTo>
                      <a:pt x="39470" y="28074"/>
                    </a:lnTo>
                    <a:lnTo>
                      <a:pt x="39580" y="27478"/>
                    </a:lnTo>
                    <a:lnTo>
                      <a:pt x="39669" y="27060"/>
                    </a:lnTo>
                    <a:lnTo>
                      <a:pt x="39749" y="26712"/>
                    </a:lnTo>
                    <a:lnTo>
                      <a:pt x="39888" y="26513"/>
                    </a:lnTo>
                    <a:lnTo>
                      <a:pt x="40047" y="26264"/>
                    </a:lnTo>
                    <a:lnTo>
                      <a:pt x="40246" y="25926"/>
                    </a:lnTo>
                    <a:lnTo>
                      <a:pt x="40485" y="25499"/>
                    </a:lnTo>
                    <a:lnTo>
                      <a:pt x="40743" y="25001"/>
                    </a:lnTo>
                    <a:lnTo>
                      <a:pt x="40882" y="24723"/>
                    </a:lnTo>
                    <a:lnTo>
                      <a:pt x="41022" y="24435"/>
                    </a:lnTo>
                    <a:lnTo>
                      <a:pt x="41161" y="24116"/>
                    </a:lnTo>
                    <a:lnTo>
                      <a:pt x="41290" y="23788"/>
                    </a:lnTo>
                    <a:lnTo>
                      <a:pt x="41429" y="23450"/>
                    </a:lnTo>
                    <a:lnTo>
                      <a:pt x="41559" y="23092"/>
                    </a:lnTo>
                    <a:lnTo>
                      <a:pt x="41678" y="22714"/>
                    </a:lnTo>
                    <a:lnTo>
                      <a:pt x="41797" y="22326"/>
                    </a:lnTo>
                    <a:lnTo>
                      <a:pt x="41907" y="21929"/>
                    </a:lnTo>
                    <a:lnTo>
                      <a:pt x="42006" y="21521"/>
                    </a:lnTo>
                    <a:lnTo>
                      <a:pt x="42106" y="21093"/>
                    </a:lnTo>
                    <a:lnTo>
                      <a:pt x="42175" y="20666"/>
                    </a:lnTo>
                    <a:lnTo>
                      <a:pt x="42245" y="20218"/>
                    </a:lnTo>
                    <a:lnTo>
                      <a:pt x="42295" y="19771"/>
                    </a:lnTo>
                    <a:lnTo>
                      <a:pt x="42334" y="19313"/>
                    </a:lnTo>
                    <a:lnTo>
                      <a:pt x="42344" y="18836"/>
                    </a:lnTo>
                    <a:lnTo>
                      <a:pt x="42344" y="18368"/>
                    </a:lnTo>
                    <a:lnTo>
                      <a:pt x="42324" y="17881"/>
                    </a:lnTo>
                    <a:lnTo>
                      <a:pt x="42275" y="17394"/>
                    </a:lnTo>
                    <a:lnTo>
                      <a:pt x="42215" y="16897"/>
                    </a:lnTo>
                    <a:lnTo>
                      <a:pt x="42135" y="16469"/>
                    </a:lnTo>
                    <a:lnTo>
                      <a:pt x="42046" y="16071"/>
                    </a:lnTo>
                    <a:lnTo>
                      <a:pt x="41946" y="15693"/>
                    </a:lnTo>
                    <a:lnTo>
                      <a:pt x="41837" y="15335"/>
                    </a:lnTo>
                    <a:lnTo>
                      <a:pt x="41708" y="15007"/>
                    </a:lnTo>
                    <a:lnTo>
                      <a:pt x="41579" y="14689"/>
                    </a:lnTo>
                    <a:lnTo>
                      <a:pt x="41429" y="14381"/>
                    </a:lnTo>
                    <a:lnTo>
                      <a:pt x="41280" y="14092"/>
                    </a:lnTo>
                    <a:lnTo>
                      <a:pt x="41111" y="13814"/>
                    </a:lnTo>
                    <a:lnTo>
                      <a:pt x="40942" y="13545"/>
                    </a:lnTo>
                    <a:lnTo>
                      <a:pt x="40763" y="13287"/>
                    </a:lnTo>
                    <a:lnTo>
                      <a:pt x="40574" y="13028"/>
                    </a:lnTo>
                    <a:lnTo>
                      <a:pt x="40176" y="12521"/>
                    </a:lnTo>
                    <a:lnTo>
                      <a:pt x="39769" y="12014"/>
                    </a:lnTo>
                    <a:lnTo>
                      <a:pt x="39331" y="11467"/>
                    </a:lnTo>
                    <a:lnTo>
                      <a:pt x="38874" y="10890"/>
                    </a:lnTo>
                    <a:lnTo>
                      <a:pt x="38645" y="10582"/>
                    </a:lnTo>
                    <a:lnTo>
                      <a:pt x="38416" y="10244"/>
                    </a:lnTo>
                    <a:lnTo>
                      <a:pt x="38187" y="9906"/>
                    </a:lnTo>
                    <a:lnTo>
                      <a:pt x="37949" y="9528"/>
                    </a:lnTo>
                    <a:lnTo>
                      <a:pt x="37720" y="9140"/>
                    </a:lnTo>
                    <a:lnTo>
                      <a:pt x="37481" y="8722"/>
                    </a:lnTo>
                    <a:lnTo>
                      <a:pt x="37253" y="8275"/>
                    </a:lnTo>
                    <a:lnTo>
                      <a:pt x="37014" y="7797"/>
                    </a:lnTo>
                    <a:lnTo>
                      <a:pt x="36785" y="7290"/>
                    </a:lnTo>
                    <a:lnTo>
                      <a:pt x="36557" y="6743"/>
                    </a:lnTo>
                    <a:lnTo>
                      <a:pt x="36338" y="6167"/>
                    </a:lnTo>
                    <a:lnTo>
                      <a:pt x="36109" y="5550"/>
                    </a:lnTo>
                    <a:lnTo>
                      <a:pt x="36000" y="5242"/>
                    </a:lnTo>
                    <a:lnTo>
                      <a:pt x="35880" y="4933"/>
                    </a:lnTo>
                    <a:lnTo>
                      <a:pt x="35761" y="4625"/>
                    </a:lnTo>
                    <a:lnTo>
                      <a:pt x="35622" y="4337"/>
                    </a:lnTo>
                    <a:lnTo>
                      <a:pt x="35473" y="4048"/>
                    </a:lnTo>
                    <a:lnTo>
                      <a:pt x="35314" y="3770"/>
                    </a:lnTo>
                    <a:lnTo>
                      <a:pt x="35144" y="3511"/>
                    </a:lnTo>
                    <a:lnTo>
                      <a:pt x="34965" y="3273"/>
                    </a:lnTo>
                    <a:lnTo>
                      <a:pt x="34866" y="3153"/>
                    </a:lnTo>
                    <a:lnTo>
                      <a:pt x="34767" y="3044"/>
                    </a:lnTo>
                    <a:lnTo>
                      <a:pt x="34667" y="2945"/>
                    </a:lnTo>
                    <a:lnTo>
                      <a:pt x="34558" y="2845"/>
                    </a:lnTo>
                    <a:lnTo>
                      <a:pt x="34448" y="2746"/>
                    </a:lnTo>
                    <a:lnTo>
                      <a:pt x="34329" y="2666"/>
                    </a:lnTo>
                    <a:lnTo>
                      <a:pt x="34210" y="2577"/>
                    </a:lnTo>
                    <a:lnTo>
                      <a:pt x="34090" y="2507"/>
                    </a:lnTo>
                    <a:lnTo>
                      <a:pt x="33961" y="2437"/>
                    </a:lnTo>
                    <a:lnTo>
                      <a:pt x="33822" y="2378"/>
                    </a:lnTo>
                    <a:lnTo>
                      <a:pt x="33693" y="2328"/>
                    </a:lnTo>
                    <a:lnTo>
                      <a:pt x="33543" y="2288"/>
                    </a:lnTo>
                    <a:lnTo>
                      <a:pt x="33404" y="2248"/>
                    </a:lnTo>
                    <a:lnTo>
                      <a:pt x="33245" y="2219"/>
                    </a:lnTo>
                    <a:lnTo>
                      <a:pt x="33086" y="2199"/>
                    </a:lnTo>
                    <a:lnTo>
                      <a:pt x="32927" y="2189"/>
                    </a:lnTo>
                    <a:lnTo>
                      <a:pt x="32509" y="2169"/>
                    </a:lnTo>
                    <a:lnTo>
                      <a:pt x="32062" y="2139"/>
                    </a:lnTo>
                    <a:lnTo>
                      <a:pt x="31594" y="2099"/>
                    </a:lnTo>
                    <a:lnTo>
                      <a:pt x="31107" y="2059"/>
                    </a:lnTo>
                    <a:lnTo>
                      <a:pt x="30073" y="1940"/>
                    </a:lnTo>
                    <a:lnTo>
                      <a:pt x="28989" y="1791"/>
                    </a:lnTo>
                    <a:lnTo>
                      <a:pt x="27865" y="1632"/>
                    </a:lnTo>
                    <a:lnTo>
                      <a:pt x="26741" y="1443"/>
                    </a:lnTo>
                    <a:lnTo>
                      <a:pt x="25618" y="1254"/>
                    </a:lnTo>
                    <a:lnTo>
                      <a:pt x="24524" y="1055"/>
                    </a:lnTo>
                    <a:lnTo>
                      <a:pt x="23490" y="866"/>
                    </a:lnTo>
                    <a:lnTo>
                      <a:pt x="22515" y="677"/>
                    </a:lnTo>
                    <a:lnTo>
                      <a:pt x="20874" y="339"/>
                    </a:lnTo>
                    <a:lnTo>
                      <a:pt x="19770" y="100"/>
                    </a:lnTo>
                    <a:lnTo>
                      <a:pt x="19472" y="31"/>
                    </a:lnTo>
                    <a:lnTo>
                      <a:pt x="193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27;p26">
                <a:extLst>
                  <a:ext uri="{FF2B5EF4-FFF2-40B4-BE49-F238E27FC236}">
                    <a16:creationId xmlns:a16="http://schemas.microsoft.com/office/drawing/2014/main" id="{0C935E70-ED66-A433-C26E-3AF086889BCF}"/>
                  </a:ext>
                </a:extLst>
              </p:cNvPr>
              <p:cNvSpPr/>
              <p:nvPr/>
            </p:nvSpPr>
            <p:spPr>
              <a:xfrm>
                <a:off x="4775249" y="2820757"/>
                <a:ext cx="297792" cy="125479"/>
              </a:xfrm>
              <a:custGeom>
                <a:avLst/>
                <a:gdLst/>
                <a:ahLst/>
                <a:cxnLst/>
                <a:rect l="l" t="t" r="r" b="b"/>
                <a:pathLst>
                  <a:path w="17702" h="7459" extrusionOk="0">
                    <a:moveTo>
                      <a:pt x="3789" y="1"/>
                    </a:moveTo>
                    <a:lnTo>
                      <a:pt x="3590" y="11"/>
                    </a:lnTo>
                    <a:lnTo>
                      <a:pt x="3401" y="20"/>
                    </a:lnTo>
                    <a:lnTo>
                      <a:pt x="3213" y="50"/>
                    </a:lnTo>
                    <a:lnTo>
                      <a:pt x="3024" y="80"/>
                    </a:lnTo>
                    <a:lnTo>
                      <a:pt x="2845" y="120"/>
                    </a:lnTo>
                    <a:lnTo>
                      <a:pt x="2666" y="170"/>
                    </a:lnTo>
                    <a:lnTo>
                      <a:pt x="2487" y="229"/>
                    </a:lnTo>
                    <a:lnTo>
                      <a:pt x="2318" y="299"/>
                    </a:lnTo>
                    <a:lnTo>
                      <a:pt x="2148" y="378"/>
                    </a:lnTo>
                    <a:lnTo>
                      <a:pt x="1989" y="458"/>
                    </a:lnTo>
                    <a:lnTo>
                      <a:pt x="1830" y="557"/>
                    </a:lnTo>
                    <a:lnTo>
                      <a:pt x="1671" y="647"/>
                    </a:lnTo>
                    <a:lnTo>
                      <a:pt x="1522" y="756"/>
                    </a:lnTo>
                    <a:lnTo>
                      <a:pt x="1383" y="866"/>
                    </a:lnTo>
                    <a:lnTo>
                      <a:pt x="1244" y="985"/>
                    </a:lnTo>
                    <a:lnTo>
                      <a:pt x="1114" y="1114"/>
                    </a:lnTo>
                    <a:lnTo>
                      <a:pt x="985" y="1244"/>
                    </a:lnTo>
                    <a:lnTo>
                      <a:pt x="866" y="1383"/>
                    </a:lnTo>
                    <a:lnTo>
                      <a:pt x="756" y="1522"/>
                    </a:lnTo>
                    <a:lnTo>
                      <a:pt x="647" y="1671"/>
                    </a:lnTo>
                    <a:lnTo>
                      <a:pt x="547" y="1830"/>
                    </a:lnTo>
                    <a:lnTo>
                      <a:pt x="458" y="1989"/>
                    </a:lnTo>
                    <a:lnTo>
                      <a:pt x="378" y="2149"/>
                    </a:lnTo>
                    <a:lnTo>
                      <a:pt x="299" y="2318"/>
                    </a:lnTo>
                    <a:lnTo>
                      <a:pt x="229" y="2487"/>
                    </a:lnTo>
                    <a:lnTo>
                      <a:pt x="170" y="2666"/>
                    </a:lnTo>
                    <a:lnTo>
                      <a:pt x="120" y="2845"/>
                    </a:lnTo>
                    <a:lnTo>
                      <a:pt x="80" y="3034"/>
                    </a:lnTo>
                    <a:lnTo>
                      <a:pt x="50" y="3213"/>
                    </a:lnTo>
                    <a:lnTo>
                      <a:pt x="20" y="3402"/>
                    </a:lnTo>
                    <a:lnTo>
                      <a:pt x="10" y="3600"/>
                    </a:lnTo>
                    <a:lnTo>
                      <a:pt x="0" y="3789"/>
                    </a:lnTo>
                    <a:lnTo>
                      <a:pt x="0" y="7459"/>
                    </a:lnTo>
                    <a:lnTo>
                      <a:pt x="2109" y="7459"/>
                    </a:lnTo>
                    <a:lnTo>
                      <a:pt x="2109" y="3789"/>
                    </a:lnTo>
                    <a:lnTo>
                      <a:pt x="2119" y="3620"/>
                    </a:lnTo>
                    <a:lnTo>
                      <a:pt x="2139" y="3451"/>
                    </a:lnTo>
                    <a:lnTo>
                      <a:pt x="2188" y="3292"/>
                    </a:lnTo>
                    <a:lnTo>
                      <a:pt x="2238" y="3143"/>
                    </a:lnTo>
                    <a:lnTo>
                      <a:pt x="2308" y="2994"/>
                    </a:lnTo>
                    <a:lnTo>
                      <a:pt x="2397" y="2855"/>
                    </a:lnTo>
                    <a:lnTo>
                      <a:pt x="2497" y="2725"/>
                    </a:lnTo>
                    <a:lnTo>
                      <a:pt x="2606" y="2606"/>
                    </a:lnTo>
                    <a:lnTo>
                      <a:pt x="2725" y="2497"/>
                    </a:lnTo>
                    <a:lnTo>
                      <a:pt x="2855" y="2397"/>
                    </a:lnTo>
                    <a:lnTo>
                      <a:pt x="2994" y="2318"/>
                    </a:lnTo>
                    <a:lnTo>
                      <a:pt x="3133" y="2238"/>
                    </a:lnTo>
                    <a:lnTo>
                      <a:pt x="3292" y="2188"/>
                    </a:lnTo>
                    <a:lnTo>
                      <a:pt x="3451" y="2149"/>
                    </a:lnTo>
                    <a:lnTo>
                      <a:pt x="3620" y="2119"/>
                    </a:lnTo>
                    <a:lnTo>
                      <a:pt x="3789" y="2109"/>
                    </a:lnTo>
                    <a:lnTo>
                      <a:pt x="13913" y="2109"/>
                    </a:lnTo>
                    <a:lnTo>
                      <a:pt x="14082" y="2119"/>
                    </a:lnTo>
                    <a:lnTo>
                      <a:pt x="14251" y="2149"/>
                    </a:lnTo>
                    <a:lnTo>
                      <a:pt x="14410" y="2188"/>
                    </a:lnTo>
                    <a:lnTo>
                      <a:pt x="14569" y="2238"/>
                    </a:lnTo>
                    <a:lnTo>
                      <a:pt x="14708" y="2318"/>
                    </a:lnTo>
                    <a:lnTo>
                      <a:pt x="14848" y="2397"/>
                    </a:lnTo>
                    <a:lnTo>
                      <a:pt x="14977" y="2497"/>
                    </a:lnTo>
                    <a:lnTo>
                      <a:pt x="15096" y="2606"/>
                    </a:lnTo>
                    <a:lnTo>
                      <a:pt x="15206" y="2725"/>
                    </a:lnTo>
                    <a:lnTo>
                      <a:pt x="15305" y="2855"/>
                    </a:lnTo>
                    <a:lnTo>
                      <a:pt x="15394" y="2994"/>
                    </a:lnTo>
                    <a:lnTo>
                      <a:pt x="15464" y="3143"/>
                    </a:lnTo>
                    <a:lnTo>
                      <a:pt x="15514" y="3292"/>
                    </a:lnTo>
                    <a:lnTo>
                      <a:pt x="15564" y="3451"/>
                    </a:lnTo>
                    <a:lnTo>
                      <a:pt x="15583" y="3620"/>
                    </a:lnTo>
                    <a:lnTo>
                      <a:pt x="15593" y="3789"/>
                    </a:lnTo>
                    <a:lnTo>
                      <a:pt x="15593" y="7459"/>
                    </a:lnTo>
                    <a:lnTo>
                      <a:pt x="17702" y="7459"/>
                    </a:lnTo>
                    <a:lnTo>
                      <a:pt x="17702" y="3789"/>
                    </a:lnTo>
                    <a:lnTo>
                      <a:pt x="17692" y="3600"/>
                    </a:lnTo>
                    <a:lnTo>
                      <a:pt x="17682" y="3402"/>
                    </a:lnTo>
                    <a:lnTo>
                      <a:pt x="17652" y="3213"/>
                    </a:lnTo>
                    <a:lnTo>
                      <a:pt x="17622" y="3034"/>
                    </a:lnTo>
                    <a:lnTo>
                      <a:pt x="17582" y="2845"/>
                    </a:lnTo>
                    <a:lnTo>
                      <a:pt x="17533" y="2666"/>
                    </a:lnTo>
                    <a:lnTo>
                      <a:pt x="17473" y="2487"/>
                    </a:lnTo>
                    <a:lnTo>
                      <a:pt x="17403" y="2318"/>
                    </a:lnTo>
                    <a:lnTo>
                      <a:pt x="17324" y="2149"/>
                    </a:lnTo>
                    <a:lnTo>
                      <a:pt x="17244" y="1989"/>
                    </a:lnTo>
                    <a:lnTo>
                      <a:pt x="17155" y="1830"/>
                    </a:lnTo>
                    <a:lnTo>
                      <a:pt x="17055" y="1671"/>
                    </a:lnTo>
                    <a:lnTo>
                      <a:pt x="16946" y="1522"/>
                    </a:lnTo>
                    <a:lnTo>
                      <a:pt x="16836" y="1383"/>
                    </a:lnTo>
                    <a:lnTo>
                      <a:pt x="16717" y="1244"/>
                    </a:lnTo>
                    <a:lnTo>
                      <a:pt x="16588" y="1114"/>
                    </a:lnTo>
                    <a:lnTo>
                      <a:pt x="16459" y="985"/>
                    </a:lnTo>
                    <a:lnTo>
                      <a:pt x="16319" y="866"/>
                    </a:lnTo>
                    <a:lnTo>
                      <a:pt x="16180" y="756"/>
                    </a:lnTo>
                    <a:lnTo>
                      <a:pt x="16031" y="647"/>
                    </a:lnTo>
                    <a:lnTo>
                      <a:pt x="15872" y="557"/>
                    </a:lnTo>
                    <a:lnTo>
                      <a:pt x="15713" y="458"/>
                    </a:lnTo>
                    <a:lnTo>
                      <a:pt x="15554" y="378"/>
                    </a:lnTo>
                    <a:lnTo>
                      <a:pt x="15385" y="299"/>
                    </a:lnTo>
                    <a:lnTo>
                      <a:pt x="15215" y="229"/>
                    </a:lnTo>
                    <a:lnTo>
                      <a:pt x="15036" y="170"/>
                    </a:lnTo>
                    <a:lnTo>
                      <a:pt x="14857" y="120"/>
                    </a:lnTo>
                    <a:lnTo>
                      <a:pt x="14678" y="80"/>
                    </a:lnTo>
                    <a:lnTo>
                      <a:pt x="14490" y="50"/>
                    </a:lnTo>
                    <a:lnTo>
                      <a:pt x="14301" y="20"/>
                    </a:lnTo>
                    <a:lnTo>
                      <a:pt x="14102" y="11"/>
                    </a:lnTo>
                    <a:lnTo>
                      <a:pt x="139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28;p26">
                <a:extLst>
                  <a:ext uri="{FF2B5EF4-FFF2-40B4-BE49-F238E27FC236}">
                    <a16:creationId xmlns:a16="http://schemas.microsoft.com/office/drawing/2014/main" id="{78FB1598-517D-842E-170B-66A7385F63FC}"/>
                  </a:ext>
                </a:extLst>
              </p:cNvPr>
              <p:cNvSpPr/>
              <p:nvPr/>
            </p:nvSpPr>
            <p:spPr>
              <a:xfrm>
                <a:off x="4572000" y="3036724"/>
                <a:ext cx="715511" cy="374250"/>
              </a:xfrm>
              <a:custGeom>
                <a:avLst/>
                <a:gdLst/>
                <a:ahLst/>
                <a:cxnLst/>
                <a:rect l="l" t="t" r="r" b="b"/>
                <a:pathLst>
                  <a:path w="42533" h="22247" extrusionOk="0">
                    <a:moveTo>
                      <a:pt x="0" y="1"/>
                    </a:moveTo>
                    <a:lnTo>
                      <a:pt x="0" y="22247"/>
                    </a:lnTo>
                    <a:lnTo>
                      <a:pt x="42532" y="22247"/>
                    </a:lnTo>
                    <a:lnTo>
                      <a:pt x="42532" y="1"/>
                    </a:lnTo>
                    <a:close/>
                  </a:path>
                </a:pathLst>
              </a:custGeom>
              <a:solidFill>
                <a:srgbClr val="C97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29;p26">
                <a:extLst>
                  <a:ext uri="{FF2B5EF4-FFF2-40B4-BE49-F238E27FC236}">
                    <a16:creationId xmlns:a16="http://schemas.microsoft.com/office/drawing/2014/main" id="{34E99177-B229-CE38-5D8E-7B740830D850}"/>
                  </a:ext>
                </a:extLst>
              </p:cNvPr>
              <p:cNvSpPr/>
              <p:nvPr/>
            </p:nvSpPr>
            <p:spPr>
              <a:xfrm>
                <a:off x="4572000" y="2940701"/>
                <a:ext cx="715511" cy="308508"/>
              </a:xfrm>
              <a:custGeom>
                <a:avLst/>
                <a:gdLst/>
                <a:ahLst/>
                <a:cxnLst/>
                <a:rect l="l" t="t" r="r" b="b"/>
                <a:pathLst>
                  <a:path w="42533" h="18339" extrusionOk="0">
                    <a:moveTo>
                      <a:pt x="0" y="1"/>
                    </a:moveTo>
                    <a:lnTo>
                      <a:pt x="0" y="11029"/>
                    </a:lnTo>
                    <a:lnTo>
                      <a:pt x="10" y="11228"/>
                    </a:lnTo>
                    <a:lnTo>
                      <a:pt x="20" y="11437"/>
                    </a:lnTo>
                    <a:lnTo>
                      <a:pt x="50" y="11636"/>
                    </a:lnTo>
                    <a:lnTo>
                      <a:pt x="80" y="11835"/>
                    </a:lnTo>
                    <a:lnTo>
                      <a:pt x="129" y="12024"/>
                    </a:lnTo>
                    <a:lnTo>
                      <a:pt x="179" y="12213"/>
                    </a:lnTo>
                    <a:lnTo>
                      <a:pt x="239" y="12402"/>
                    </a:lnTo>
                    <a:lnTo>
                      <a:pt x="318" y="12581"/>
                    </a:lnTo>
                    <a:lnTo>
                      <a:pt x="398" y="12760"/>
                    </a:lnTo>
                    <a:lnTo>
                      <a:pt x="487" y="12939"/>
                    </a:lnTo>
                    <a:lnTo>
                      <a:pt x="577" y="13108"/>
                    </a:lnTo>
                    <a:lnTo>
                      <a:pt x="686" y="13267"/>
                    </a:lnTo>
                    <a:lnTo>
                      <a:pt x="796" y="13426"/>
                    </a:lnTo>
                    <a:lnTo>
                      <a:pt x="915" y="13575"/>
                    </a:lnTo>
                    <a:lnTo>
                      <a:pt x="1044" y="13724"/>
                    </a:lnTo>
                    <a:lnTo>
                      <a:pt x="1173" y="13863"/>
                    </a:lnTo>
                    <a:lnTo>
                      <a:pt x="1313" y="13993"/>
                    </a:lnTo>
                    <a:lnTo>
                      <a:pt x="1462" y="14122"/>
                    </a:lnTo>
                    <a:lnTo>
                      <a:pt x="1611" y="14241"/>
                    </a:lnTo>
                    <a:lnTo>
                      <a:pt x="1770" y="14351"/>
                    </a:lnTo>
                    <a:lnTo>
                      <a:pt x="1929" y="14450"/>
                    </a:lnTo>
                    <a:lnTo>
                      <a:pt x="2098" y="14550"/>
                    </a:lnTo>
                    <a:lnTo>
                      <a:pt x="2267" y="14639"/>
                    </a:lnTo>
                    <a:lnTo>
                      <a:pt x="2446" y="14719"/>
                    </a:lnTo>
                    <a:lnTo>
                      <a:pt x="2625" y="14788"/>
                    </a:lnTo>
                    <a:lnTo>
                      <a:pt x="2814" y="14848"/>
                    </a:lnTo>
                    <a:lnTo>
                      <a:pt x="3003" y="14908"/>
                    </a:lnTo>
                    <a:lnTo>
                      <a:pt x="3202" y="14947"/>
                    </a:lnTo>
                    <a:lnTo>
                      <a:pt x="3401" y="14987"/>
                    </a:lnTo>
                    <a:lnTo>
                      <a:pt x="3600" y="15017"/>
                    </a:lnTo>
                    <a:lnTo>
                      <a:pt x="3799" y="15027"/>
                    </a:lnTo>
                    <a:lnTo>
                      <a:pt x="4008" y="15037"/>
                    </a:lnTo>
                    <a:lnTo>
                      <a:pt x="20933" y="18338"/>
                    </a:lnTo>
                    <a:lnTo>
                      <a:pt x="38525" y="15037"/>
                    </a:lnTo>
                    <a:lnTo>
                      <a:pt x="38734" y="15027"/>
                    </a:lnTo>
                    <a:lnTo>
                      <a:pt x="38932" y="15017"/>
                    </a:lnTo>
                    <a:lnTo>
                      <a:pt x="39131" y="14987"/>
                    </a:lnTo>
                    <a:lnTo>
                      <a:pt x="39330" y="14947"/>
                    </a:lnTo>
                    <a:lnTo>
                      <a:pt x="39529" y="14908"/>
                    </a:lnTo>
                    <a:lnTo>
                      <a:pt x="39718" y="14848"/>
                    </a:lnTo>
                    <a:lnTo>
                      <a:pt x="39897" y="14788"/>
                    </a:lnTo>
                    <a:lnTo>
                      <a:pt x="40086" y="14719"/>
                    </a:lnTo>
                    <a:lnTo>
                      <a:pt x="40265" y="14639"/>
                    </a:lnTo>
                    <a:lnTo>
                      <a:pt x="40434" y="14550"/>
                    </a:lnTo>
                    <a:lnTo>
                      <a:pt x="40603" y="14450"/>
                    </a:lnTo>
                    <a:lnTo>
                      <a:pt x="40762" y="14351"/>
                    </a:lnTo>
                    <a:lnTo>
                      <a:pt x="40921" y="14241"/>
                    </a:lnTo>
                    <a:lnTo>
                      <a:pt x="41071" y="14122"/>
                    </a:lnTo>
                    <a:lnTo>
                      <a:pt x="41220" y="13993"/>
                    </a:lnTo>
                    <a:lnTo>
                      <a:pt x="41359" y="13863"/>
                    </a:lnTo>
                    <a:lnTo>
                      <a:pt x="41488" y="13724"/>
                    </a:lnTo>
                    <a:lnTo>
                      <a:pt x="41617" y="13575"/>
                    </a:lnTo>
                    <a:lnTo>
                      <a:pt x="41737" y="13426"/>
                    </a:lnTo>
                    <a:lnTo>
                      <a:pt x="41846" y="13267"/>
                    </a:lnTo>
                    <a:lnTo>
                      <a:pt x="41956" y="13108"/>
                    </a:lnTo>
                    <a:lnTo>
                      <a:pt x="42045" y="12939"/>
                    </a:lnTo>
                    <a:lnTo>
                      <a:pt x="42135" y="12760"/>
                    </a:lnTo>
                    <a:lnTo>
                      <a:pt x="42214" y="12581"/>
                    </a:lnTo>
                    <a:lnTo>
                      <a:pt x="42284" y="12402"/>
                    </a:lnTo>
                    <a:lnTo>
                      <a:pt x="42353" y="12213"/>
                    </a:lnTo>
                    <a:lnTo>
                      <a:pt x="42403" y="12024"/>
                    </a:lnTo>
                    <a:lnTo>
                      <a:pt x="42453" y="11835"/>
                    </a:lnTo>
                    <a:lnTo>
                      <a:pt x="42483" y="11636"/>
                    </a:lnTo>
                    <a:lnTo>
                      <a:pt x="42512" y="11437"/>
                    </a:lnTo>
                    <a:lnTo>
                      <a:pt x="42522" y="11228"/>
                    </a:lnTo>
                    <a:lnTo>
                      <a:pt x="42532" y="11029"/>
                    </a:lnTo>
                    <a:lnTo>
                      <a:pt x="425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30;p26">
                <a:extLst>
                  <a:ext uri="{FF2B5EF4-FFF2-40B4-BE49-F238E27FC236}">
                    <a16:creationId xmlns:a16="http://schemas.microsoft.com/office/drawing/2014/main" id="{A28D70BD-BA4A-4F57-576B-5CC16F9B54EC}"/>
                  </a:ext>
                </a:extLst>
              </p:cNvPr>
              <p:cNvSpPr/>
              <p:nvPr/>
            </p:nvSpPr>
            <p:spPr>
              <a:xfrm>
                <a:off x="4893527" y="3141948"/>
                <a:ext cx="71613" cy="71630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4258" extrusionOk="0">
                    <a:moveTo>
                      <a:pt x="2128" y="1"/>
                    </a:moveTo>
                    <a:lnTo>
                      <a:pt x="1910" y="11"/>
                    </a:lnTo>
                    <a:lnTo>
                      <a:pt x="1701" y="41"/>
                    </a:lnTo>
                    <a:lnTo>
                      <a:pt x="1502" y="90"/>
                    </a:lnTo>
                    <a:lnTo>
                      <a:pt x="1303" y="170"/>
                    </a:lnTo>
                    <a:lnTo>
                      <a:pt x="1114" y="260"/>
                    </a:lnTo>
                    <a:lnTo>
                      <a:pt x="945" y="359"/>
                    </a:lnTo>
                    <a:lnTo>
                      <a:pt x="776" y="488"/>
                    </a:lnTo>
                    <a:lnTo>
                      <a:pt x="627" y="618"/>
                    </a:lnTo>
                    <a:lnTo>
                      <a:pt x="487" y="777"/>
                    </a:lnTo>
                    <a:lnTo>
                      <a:pt x="368" y="936"/>
                    </a:lnTo>
                    <a:lnTo>
                      <a:pt x="259" y="1115"/>
                    </a:lnTo>
                    <a:lnTo>
                      <a:pt x="169" y="1294"/>
                    </a:lnTo>
                    <a:lnTo>
                      <a:pt x="100" y="1493"/>
                    </a:lnTo>
                    <a:lnTo>
                      <a:pt x="50" y="1701"/>
                    </a:lnTo>
                    <a:lnTo>
                      <a:pt x="10" y="1910"/>
                    </a:lnTo>
                    <a:lnTo>
                      <a:pt x="0" y="2129"/>
                    </a:lnTo>
                    <a:lnTo>
                      <a:pt x="10" y="2348"/>
                    </a:lnTo>
                    <a:lnTo>
                      <a:pt x="50" y="2557"/>
                    </a:lnTo>
                    <a:lnTo>
                      <a:pt x="100" y="2756"/>
                    </a:lnTo>
                    <a:lnTo>
                      <a:pt x="169" y="2954"/>
                    </a:lnTo>
                    <a:lnTo>
                      <a:pt x="259" y="3143"/>
                    </a:lnTo>
                    <a:lnTo>
                      <a:pt x="368" y="3312"/>
                    </a:lnTo>
                    <a:lnTo>
                      <a:pt x="487" y="3482"/>
                    </a:lnTo>
                    <a:lnTo>
                      <a:pt x="627" y="3631"/>
                    </a:lnTo>
                    <a:lnTo>
                      <a:pt x="776" y="3770"/>
                    </a:lnTo>
                    <a:lnTo>
                      <a:pt x="945" y="3889"/>
                    </a:lnTo>
                    <a:lnTo>
                      <a:pt x="1114" y="3999"/>
                    </a:lnTo>
                    <a:lnTo>
                      <a:pt x="1303" y="4088"/>
                    </a:lnTo>
                    <a:lnTo>
                      <a:pt x="1502" y="4158"/>
                    </a:lnTo>
                    <a:lnTo>
                      <a:pt x="1701" y="4207"/>
                    </a:lnTo>
                    <a:lnTo>
                      <a:pt x="1910" y="4247"/>
                    </a:lnTo>
                    <a:lnTo>
                      <a:pt x="2128" y="4257"/>
                    </a:lnTo>
                    <a:lnTo>
                      <a:pt x="2347" y="4247"/>
                    </a:lnTo>
                    <a:lnTo>
                      <a:pt x="2556" y="4207"/>
                    </a:lnTo>
                    <a:lnTo>
                      <a:pt x="2765" y="4158"/>
                    </a:lnTo>
                    <a:lnTo>
                      <a:pt x="2954" y="4088"/>
                    </a:lnTo>
                    <a:lnTo>
                      <a:pt x="3143" y="3999"/>
                    </a:lnTo>
                    <a:lnTo>
                      <a:pt x="3322" y="3889"/>
                    </a:lnTo>
                    <a:lnTo>
                      <a:pt x="3481" y="3770"/>
                    </a:lnTo>
                    <a:lnTo>
                      <a:pt x="3630" y="3631"/>
                    </a:lnTo>
                    <a:lnTo>
                      <a:pt x="3769" y="3482"/>
                    </a:lnTo>
                    <a:lnTo>
                      <a:pt x="3898" y="3312"/>
                    </a:lnTo>
                    <a:lnTo>
                      <a:pt x="3998" y="3143"/>
                    </a:lnTo>
                    <a:lnTo>
                      <a:pt x="4087" y="2954"/>
                    </a:lnTo>
                    <a:lnTo>
                      <a:pt x="4157" y="2756"/>
                    </a:lnTo>
                    <a:lnTo>
                      <a:pt x="4217" y="2557"/>
                    </a:lnTo>
                    <a:lnTo>
                      <a:pt x="4246" y="2348"/>
                    </a:lnTo>
                    <a:lnTo>
                      <a:pt x="4256" y="2129"/>
                    </a:lnTo>
                    <a:lnTo>
                      <a:pt x="4246" y="1910"/>
                    </a:lnTo>
                    <a:lnTo>
                      <a:pt x="4217" y="1701"/>
                    </a:lnTo>
                    <a:lnTo>
                      <a:pt x="4157" y="1493"/>
                    </a:lnTo>
                    <a:lnTo>
                      <a:pt x="4087" y="1294"/>
                    </a:lnTo>
                    <a:lnTo>
                      <a:pt x="3998" y="1115"/>
                    </a:lnTo>
                    <a:lnTo>
                      <a:pt x="3898" y="936"/>
                    </a:lnTo>
                    <a:lnTo>
                      <a:pt x="3769" y="777"/>
                    </a:lnTo>
                    <a:lnTo>
                      <a:pt x="3630" y="618"/>
                    </a:lnTo>
                    <a:lnTo>
                      <a:pt x="3481" y="488"/>
                    </a:lnTo>
                    <a:lnTo>
                      <a:pt x="3322" y="359"/>
                    </a:lnTo>
                    <a:lnTo>
                      <a:pt x="3143" y="260"/>
                    </a:lnTo>
                    <a:lnTo>
                      <a:pt x="2954" y="170"/>
                    </a:lnTo>
                    <a:lnTo>
                      <a:pt x="2765" y="90"/>
                    </a:lnTo>
                    <a:lnTo>
                      <a:pt x="2556" y="41"/>
                    </a:lnTo>
                    <a:lnTo>
                      <a:pt x="2347" y="11"/>
                    </a:lnTo>
                    <a:lnTo>
                      <a:pt x="2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31;p26">
                <a:extLst>
                  <a:ext uri="{FF2B5EF4-FFF2-40B4-BE49-F238E27FC236}">
                    <a16:creationId xmlns:a16="http://schemas.microsoft.com/office/drawing/2014/main" id="{F2326FA6-C014-4BE7-931B-6C7B2925111B}"/>
                  </a:ext>
                </a:extLst>
              </p:cNvPr>
              <p:cNvSpPr/>
              <p:nvPr/>
            </p:nvSpPr>
            <p:spPr>
              <a:xfrm>
                <a:off x="4861060" y="2767733"/>
                <a:ext cx="111113" cy="118447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7041" extrusionOk="0">
                    <a:moveTo>
                      <a:pt x="3511" y="0"/>
                    </a:moveTo>
                    <a:lnTo>
                      <a:pt x="309" y="1184"/>
                    </a:lnTo>
                    <a:lnTo>
                      <a:pt x="200" y="1780"/>
                    </a:lnTo>
                    <a:lnTo>
                      <a:pt x="110" y="2337"/>
                    </a:lnTo>
                    <a:lnTo>
                      <a:pt x="51" y="2854"/>
                    </a:lnTo>
                    <a:lnTo>
                      <a:pt x="21" y="3332"/>
                    </a:lnTo>
                    <a:lnTo>
                      <a:pt x="1" y="3779"/>
                    </a:lnTo>
                    <a:lnTo>
                      <a:pt x="11" y="4187"/>
                    </a:lnTo>
                    <a:lnTo>
                      <a:pt x="51" y="4565"/>
                    </a:lnTo>
                    <a:lnTo>
                      <a:pt x="71" y="4744"/>
                    </a:lnTo>
                    <a:lnTo>
                      <a:pt x="100" y="4913"/>
                    </a:lnTo>
                    <a:lnTo>
                      <a:pt x="130" y="5072"/>
                    </a:lnTo>
                    <a:lnTo>
                      <a:pt x="170" y="5231"/>
                    </a:lnTo>
                    <a:lnTo>
                      <a:pt x="220" y="5370"/>
                    </a:lnTo>
                    <a:lnTo>
                      <a:pt x="260" y="5509"/>
                    </a:lnTo>
                    <a:lnTo>
                      <a:pt x="319" y="5649"/>
                    </a:lnTo>
                    <a:lnTo>
                      <a:pt x="369" y="5768"/>
                    </a:lnTo>
                    <a:lnTo>
                      <a:pt x="429" y="5887"/>
                    </a:lnTo>
                    <a:lnTo>
                      <a:pt x="488" y="5997"/>
                    </a:lnTo>
                    <a:lnTo>
                      <a:pt x="558" y="6106"/>
                    </a:lnTo>
                    <a:lnTo>
                      <a:pt x="627" y="6206"/>
                    </a:lnTo>
                    <a:lnTo>
                      <a:pt x="707" y="6295"/>
                    </a:lnTo>
                    <a:lnTo>
                      <a:pt x="777" y="6385"/>
                    </a:lnTo>
                    <a:lnTo>
                      <a:pt x="856" y="6464"/>
                    </a:lnTo>
                    <a:lnTo>
                      <a:pt x="936" y="6534"/>
                    </a:lnTo>
                    <a:lnTo>
                      <a:pt x="1025" y="6603"/>
                    </a:lnTo>
                    <a:lnTo>
                      <a:pt x="1115" y="6663"/>
                    </a:lnTo>
                    <a:lnTo>
                      <a:pt x="1294" y="6772"/>
                    </a:lnTo>
                    <a:lnTo>
                      <a:pt x="1483" y="6862"/>
                    </a:lnTo>
                    <a:lnTo>
                      <a:pt x="1682" y="6931"/>
                    </a:lnTo>
                    <a:lnTo>
                      <a:pt x="1890" y="6981"/>
                    </a:lnTo>
                    <a:lnTo>
                      <a:pt x="2099" y="7021"/>
                    </a:lnTo>
                    <a:lnTo>
                      <a:pt x="2308" y="7031"/>
                    </a:lnTo>
                    <a:lnTo>
                      <a:pt x="2527" y="7041"/>
                    </a:lnTo>
                    <a:lnTo>
                      <a:pt x="2746" y="7031"/>
                    </a:lnTo>
                    <a:lnTo>
                      <a:pt x="2964" y="7011"/>
                    </a:lnTo>
                    <a:lnTo>
                      <a:pt x="3173" y="6971"/>
                    </a:lnTo>
                    <a:lnTo>
                      <a:pt x="3392" y="6931"/>
                    </a:lnTo>
                    <a:lnTo>
                      <a:pt x="3601" y="6872"/>
                    </a:lnTo>
                    <a:lnTo>
                      <a:pt x="3810" y="6812"/>
                    </a:lnTo>
                    <a:lnTo>
                      <a:pt x="4009" y="6743"/>
                    </a:lnTo>
                    <a:lnTo>
                      <a:pt x="4198" y="6673"/>
                    </a:lnTo>
                    <a:lnTo>
                      <a:pt x="4386" y="6593"/>
                    </a:lnTo>
                    <a:lnTo>
                      <a:pt x="4556" y="6514"/>
                    </a:lnTo>
                    <a:lnTo>
                      <a:pt x="4695" y="6424"/>
                    </a:lnTo>
                    <a:lnTo>
                      <a:pt x="4814" y="6335"/>
                    </a:lnTo>
                    <a:lnTo>
                      <a:pt x="4923" y="6235"/>
                    </a:lnTo>
                    <a:lnTo>
                      <a:pt x="5003" y="6136"/>
                    </a:lnTo>
                    <a:lnTo>
                      <a:pt x="5063" y="6036"/>
                    </a:lnTo>
                    <a:lnTo>
                      <a:pt x="5102" y="5927"/>
                    </a:lnTo>
                    <a:lnTo>
                      <a:pt x="5132" y="5818"/>
                    </a:lnTo>
                    <a:lnTo>
                      <a:pt x="5142" y="5708"/>
                    </a:lnTo>
                    <a:lnTo>
                      <a:pt x="5142" y="5599"/>
                    </a:lnTo>
                    <a:lnTo>
                      <a:pt x="5132" y="5490"/>
                    </a:lnTo>
                    <a:lnTo>
                      <a:pt x="5112" y="5370"/>
                    </a:lnTo>
                    <a:lnTo>
                      <a:pt x="5073" y="5261"/>
                    </a:lnTo>
                    <a:lnTo>
                      <a:pt x="5033" y="5141"/>
                    </a:lnTo>
                    <a:lnTo>
                      <a:pt x="4933" y="4913"/>
                    </a:lnTo>
                    <a:lnTo>
                      <a:pt x="4814" y="4694"/>
                    </a:lnTo>
                    <a:lnTo>
                      <a:pt x="4685" y="4485"/>
                    </a:lnTo>
                    <a:lnTo>
                      <a:pt x="4565" y="4286"/>
                    </a:lnTo>
                    <a:lnTo>
                      <a:pt x="4456" y="4097"/>
                    </a:lnTo>
                    <a:lnTo>
                      <a:pt x="4377" y="3928"/>
                    </a:lnTo>
                    <a:lnTo>
                      <a:pt x="4347" y="3859"/>
                    </a:lnTo>
                    <a:lnTo>
                      <a:pt x="4327" y="3789"/>
                    </a:lnTo>
                    <a:lnTo>
                      <a:pt x="4327" y="3719"/>
                    </a:lnTo>
                    <a:lnTo>
                      <a:pt x="4327" y="3670"/>
                    </a:lnTo>
                    <a:lnTo>
                      <a:pt x="4357" y="3620"/>
                    </a:lnTo>
                    <a:lnTo>
                      <a:pt x="4386" y="3580"/>
                    </a:lnTo>
                    <a:lnTo>
                      <a:pt x="4436" y="3540"/>
                    </a:lnTo>
                    <a:lnTo>
                      <a:pt x="4486" y="3521"/>
                    </a:lnTo>
                    <a:lnTo>
                      <a:pt x="4546" y="3511"/>
                    </a:lnTo>
                    <a:lnTo>
                      <a:pt x="4605" y="3511"/>
                    </a:lnTo>
                    <a:lnTo>
                      <a:pt x="4675" y="3521"/>
                    </a:lnTo>
                    <a:lnTo>
                      <a:pt x="4744" y="3540"/>
                    </a:lnTo>
                    <a:lnTo>
                      <a:pt x="4884" y="3590"/>
                    </a:lnTo>
                    <a:lnTo>
                      <a:pt x="5043" y="3660"/>
                    </a:lnTo>
                    <a:lnTo>
                      <a:pt x="5212" y="3749"/>
                    </a:lnTo>
                    <a:lnTo>
                      <a:pt x="5540" y="3928"/>
                    </a:lnTo>
                    <a:lnTo>
                      <a:pt x="5709" y="4008"/>
                    </a:lnTo>
                    <a:lnTo>
                      <a:pt x="5868" y="4077"/>
                    </a:lnTo>
                    <a:lnTo>
                      <a:pt x="6017" y="4127"/>
                    </a:lnTo>
                    <a:lnTo>
                      <a:pt x="6097" y="4137"/>
                    </a:lnTo>
                    <a:lnTo>
                      <a:pt x="6167" y="4137"/>
                    </a:lnTo>
                    <a:lnTo>
                      <a:pt x="6226" y="4127"/>
                    </a:lnTo>
                    <a:lnTo>
                      <a:pt x="6296" y="4117"/>
                    </a:lnTo>
                    <a:lnTo>
                      <a:pt x="6355" y="4087"/>
                    </a:lnTo>
                    <a:lnTo>
                      <a:pt x="6405" y="4048"/>
                    </a:lnTo>
                    <a:lnTo>
                      <a:pt x="6455" y="3998"/>
                    </a:lnTo>
                    <a:lnTo>
                      <a:pt x="6495" y="3928"/>
                    </a:lnTo>
                    <a:lnTo>
                      <a:pt x="6534" y="3849"/>
                    </a:lnTo>
                    <a:lnTo>
                      <a:pt x="6564" y="3759"/>
                    </a:lnTo>
                    <a:lnTo>
                      <a:pt x="6594" y="3650"/>
                    </a:lnTo>
                    <a:lnTo>
                      <a:pt x="6604" y="3550"/>
                    </a:lnTo>
                    <a:lnTo>
                      <a:pt x="6604" y="3441"/>
                    </a:lnTo>
                    <a:lnTo>
                      <a:pt x="6594" y="3332"/>
                    </a:lnTo>
                    <a:lnTo>
                      <a:pt x="6574" y="3222"/>
                    </a:lnTo>
                    <a:lnTo>
                      <a:pt x="6544" y="3123"/>
                    </a:lnTo>
                    <a:lnTo>
                      <a:pt x="6515" y="3013"/>
                    </a:lnTo>
                    <a:lnTo>
                      <a:pt x="6465" y="2904"/>
                    </a:lnTo>
                    <a:lnTo>
                      <a:pt x="6415" y="2795"/>
                    </a:lnTo>
                    <a:lnTo>
                      <a:pt x="6355" y="2695"/>
                    </a:lnTo>
                    <a:lnTo>
                      <a:pt x="6226" y="2476"/>
                    </a:lnTo>
                    <a:lnTo>
                      <a:pt x="6067" y="2277"/>
                    </a:lnTo>
                    <a:lnTo>
                      <a:pt x="5898" y="2079"/>
                    </a:lnTo>
                    <a:lnTo>
                      <a:pt x="5719" y="1890"/>
                    </a:lnTo>
                    <a:lnTo>
                      <a:pt x="5530" y="1711"/>
                    </a:lnTo>
                    <a:lnTo>
                      <a:pt x="5341" y="1552"/>
                    </a:lnTo>
                    <a:lnTo>
                      <a:pt x="5152" y="1392"/>
                    </a:lnTo>
                    <a:lnTo>
                      <a:pt x="4963" y="1263"/>
                    </a:lnTo>
                    <a:lnTo>
                      <a:pt x="4794" y="1144"/>
                    </a:lnTo>
                    <a:lnTo>
                      <a:pt x="4635" y="1054"/>
                    </a:lnTo>
                    <a:lnTo>
                      <a:pt x="4506" y="975"/>
                    </a:lnTo>
                    <a:lnTo>
                      <a:pt x="4377" y="905"/>
                    </a:lnTo>
                    <a:lnTo>
                      <a:pt x="4267" y="836"/>
                    </a:lnTo>
                    <a:lnTo>
                      <a:pt x="4158" y="756"/>
                    </a:lnTo>
                    <a:lnTo>
                      <a:pt x="4068" y="676"/>
                    </a:lnTo>
                    <a:lnTo>
                      <a:pt x="3899" y="517"/>
                    </a:lnTo>
                    <a:lnTo>
                      <a:pt x="3760" y="358"/>
                    </a:lnTo>
                    <a:lnTo>
                      <a:pt x="3651" y="219"/>
                    </a:lnTo>
                    <a:lnTo>
                      <a:pt x="3571" y="100"/>
                    </a:lnTo>
                    <a:lnTo>
                      <a:pt x="3511" y="0"/>
                    </a:lnTo>
                    <a:close/>
                  </a:path>
                </a:pathLst>
              </a:custGeom>
              <a:solidFill>
                <a:srgbClr val="EFDD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32;p26">
                <a:extLst>
                  <a:ext uri="{FF2B5EF4-FFF2-40B4-BE49-F238E27FC236}">
                    <a16:creationId xmlns:a16="http://schemas.microsoft.com/office/drawing/2014/main" id="{1D1704BC-0D3D-844A-5F94-0E3EC360F5AD}"/>
                  </a:ext>
                </a:extLst>
              </p:cNvPr>
              <p:cNvSpPr/>
              <p:nvPr/>
            </p:nvSpPr>
            <p:spPr>
              <a:xfrm>
                <a:off x="4720879" y="1956032"/>
                <a:ext cx="340958" cy="834800"/>
              </a:xfrm>
              <a:custGeom>
                <a:avLst/>
                <a:gdLst/>
                <a:ahLst/>
                <a:cxnLst/>
                <a:rect l="l" t="t" r="r" b="b"/>
                <a:pathLst>
                  <a:path w="20268" h="49624" extrusionOk="0">
                    <a:moveTo>
                      <a:pt x="16369" y="1"/>
                    </a:moveTo>
                    <a:lnTo>
                      <a:pt x="16200" y="11"/>
                    </a:lnTo>
                    <a:lnTo>
                      <a:pt x="16011" y="20"/>
                    </a:lnTo>
                    <a:lnTo>
                      <a:pt x="15832" y="40"/>
                    </a:lnTo>
                    <a:lnTo>
                      <a:pt x="15643" y="80"/>
                    </a:lnTo>
                    <a:lnTo>
                      <a:pt x="15454" y="120"/>
                    </a:lnTo>
                    <a:lnTo>
                      <a:pt x="15255" y="170"/>
                    </a:lnTo>
                    <a:lnTo>
                      <a:pt x="15056" y="229"/>
                    </a:lnTo>
                    <a:lnTo>
                      <a:pt x="14858" y="299"/>
                    </a:lnTo>
                    <a:lnTo>
                      <a:pt x="14649" y="388"/>
                    </a:lnTo>
                    <a:lnTo>
                      <a:pt x="14430" y="478"/>
                    </a:lnTo>
                    <a:lnTo>
                      <a:pt x="14211" y="577"/>
                    </a:lnTo>
                    <a:lnTo>
                      <a:pt x="13992" y="697"/>
                    </a:lnTo>
                    <a:lnTo>
                      <a:pt x="13764" y="816"/>
                    </a:lnTo>
                    <a:lnTo>
                      <a:pt x="13535" y="945"/>
                    </a:lnTo>
                    <a:lnTo>
                      <a:pt x="13306" y="1094"/>
                    </a:lnTo>
                    <a:lnTo>
                      <a:pt x="13058" y="1254"/>
                    </a:lnTo>
                    <a:lnTo>
                      <a:pt x="12819" y="1423"/>
                    </a:lnTo>
                    <a:lnTo>
                      <a:pt x="12570" y="1602"/>
                    </a:lnTo>
                    <a:lnTo>
                      <a:pt x="12312" y="1791"/>
                    </a:lnTo>
                    <a:lnTo>
                      <a:pt x="12053" y="1989"/>
                    </a:lnTo>
                    <a:lnTo>
                      <a:pt x="11795" y="2208"/>
                    </a:lnTo>
                    <a:lnTo>
                      <a:pt x="11526" y="2427"/>
                    </a:lnTo>
                    <a:lnTo>
                      <a:pt x="10979" y="2914"/>
                    </a:lnTo>
                    <a:lnTo>
                      <a:pt x="10402" y="3451"/>
                    </a:lnTo>
                    <a:lnTo>
                      <a:pt x="9816" y="4038"/>
                    </a:lnTo>
                    <a:lnTo>
                      <a:pt x="9199" y="4674"/>
                    </a:lnTo>
                    <a:lnTo>
                      <a:pt x="8573" y="5371"/>
                    </a:lnTo>
                    <a:lnTo>
                      <a:pt x="7916" y="6106"/>
                    </a:lnTo>
                    <a:lnTo>
                      <a:pt x="7240" y="6912"/>
                    </a:lnTo>
                    <a:lnTo>
                      <a:pt x="6544" y="7757"/>
                    </a:lnTo>
                    <a:lnTo>
                      <a:pt x="5828" y="8672"/>
                    </a:lnTo>
                    <a:lnTo>
                      <a:pt x="5082" y="9637"/>
                    </a:lnTo>
                    <a:lnTo>
                      <a:pt x="4316" y="10661"/>
                    </a:lnTo>
                    <a:lnTo>
                      <a:pt x="3531" y="11745"/>
                    </a:lnTo>
                    <a:lnTo>
                      <a:pt x="3232" y="12252"/>
                    </a:lnTo>
                    <a:lnTo>
                      <a:pt x="2944" y="12759"/>
                    </a:lnTo>
                    <a:lnTo>
                      <a:pt x="2676" y="13286"/>
                    </a:lnTo>
                    <a:lnTo>
                      <a:pt x="2407" y="13833"/>
                    </a:lnTo>
                    <a:lnTo>
                      <a:pt x="2168" y="14380"/>
                    </a:lnTo>
                    <a:lnTo>
                      <a:pt x="1930" y="14947"/>
                    </a:lnTo>
                    <a:lnTo>
                      <a:pt x="1711" y="15514"/>
                    </a:lnTo>
                    <a:lnTo>
                      <a:pt x="1502" y="16101"/>
                    </a:lnTo>
                    <a:lnTo>
                      <a:pt x="1303" y="16687"/>
                    </a:lnTo>
                    <a:lnTo>
                      <a:pt x="1124" y="17284"/>
                    </a:lnTo>
                    <a:lnTo>
                      <a:pt x="955" y="17881"/>
                    </a:lnTo>
                    <a:lnTo>
                      <a:pt x="796" y="18487"/>
                    </a:lnTo>
                    <a:lnTo>
                      <a:pt x="657" y="19094"/>
                    </a:lnTo>
                    <a:lnTo>
                      <a:pt x="528" y="19711"/>
                    </a:lnTo>
                    <a:lnTo>
                      <a:pt x="418" y="20317"/>
                    </a:lnTo>
                    <a:lnTo>
                      <a:pt x="319" y="20934"/>
                    </a:lnTo>
                    <a:lnTo>
                      <a:pt x="229" y="21550"/>
                    </a:lnTo>
                    <a:lnTo>
                      <a:pt x="160" y="22167"/>
                    </a:lnTo>
                    <a:lnTo>
                      <a:pt x="100" y="22773"/>
                    </a:lnTo>
                    <a:lnTo>
                      <a:pt x="50" y="23380"/>
                    </a:lnTo>
                    <a:lnTo>
                      <a:pt x="20" y="23987"/>
                    </a:lnTo>
                    <a:lnTo>
                      <a:pt x="11" y="24593"/>
                    </a:lnTo>
                    <a:lnTo>
                      <a:pt x="1" y="25190"/>
                    </a:lnTo>
                    <a:lnTo>
                      <a:pt x="11" y="25777"/>
                    </a:lnTo>
                    <a:lnTo>
                      <a:pt x="40" y="26353"/>
                    </a:lnTo>
                    <a:lnTo>
                      <a:pt x="80" y="26930"/>
                    </a:lnTo>
                    <a:lnTo>
                      <a:pt x="130" y="27497"/>
                    </a:lnTo>
                    <a:lnTo>
                      <a:pt x="199" y="28044"/>
                    </a:lnTo>
                    <a:lnTo>
                      <a:pt x="289" y="28591"/>
                    </a:lnTo>
                    <a:lnTo>
                      <a:pt x="378" y="29118"/>
                    </a:lnTo>
                    <a:lnTo>
                      <a:pt x="498" y="29635"/>
                    </a:lnTo>
                    <a:lnTo>
                      <a:pt x="617" y="30142"/>
                    </a:lnTo>
                    <a:lnTo>
                      <a:pt x="1164" y="32121"/>
                    </a:lnTo>
                    <a:lnTo>
                      <a:pt x="1681" y="33981"/>
                    </a:lnTo>
                    <a:lnTo>
                      <a:pt x="2168" y="35711"/>
                    </a:lnTo>
                    <a:lnTo>
                      <a:pt x="2656" y="37322"/>
                    </a:lnTo>
                    <a:lnTo>
                      <a:pt x="3123" y="38824"/>
                    </a:lnTo>
                    <a:lnTo>
                      <a:pt x="3571" y="40226"/>
                    </a:lnTo>
                    <a:lnTo>
                      <a:pt x="3799" y="40882"/>
                    </a:lnTo>
                    <a:lnTo>
                      <a:pt x="4018" y="41519"/>
                    </a:lnTo>
                    <a:lnTo>
                      <a:pt x="4247" y="42135"/>
                    </a:lnTo>
                    <a:lnTo>
                      <a:pt x="4466" y="42722"/>
                    </a:lnTo>
                    <a:lnTo>
                      <a:pt x="4684" y="43289"/>
                    </a:lnTo>
                    <a:lnTo>
                      <a:pt x="4903" y="43836"/>
                    </a:lnTo>
                    <a:lnTo>
                      <a:pt x="5122" y="44363"/>
                    </a:lnTo>
                    <a:lnTo>
                      <a:pt x="5351" y="44870"/>
                    </a:lnTo>
                    <a:lnTo>
                      <a:pt x="5569" y="45347"/>
                    </a:lnTo>
                    <a:lnTo>
                      <a:pt x="5798" y="45815"/>
                    </a:lnTo>
                    <a:lnTo>
                      <a:pt x="6027" y="46272"/>
                    </a:lnTo>
                    <a:lnTo>
                      <a:pt x="6256" y="46700"/>
                    </a:lnTo>
                    <a:lnTo>
                      <a:pt x="6484" y="47118"/>
                    </a:lnTo>
                    <a:lnTo>
                      <a:pt x="6723" y="47515"/>
                    </a:lnTo>
                    <a:lnTo>
                      <a:pt x="6962" y="47903"/>
                    </a:lnTo>
                    <a:lnTo>
                      <a:pt x="7200" y="48271"/>
                    </a:lnTo>
                    <a:lnTo>
                      <a:pt x="7449" y="48629"/>
                    </a:lnTo>
                    <a:lnTo>
                      <a:pt x="7698" y="48977"/>
                    </a:lnTo>
                    <a:lnTo>
                      <a:pt x="7956" y="49305"/>
                    </a:lnTo>
                    <a:lnTo>
                      <a:pt x="8215" y="49624"/>
                    </a:lnTo>
                    <a:lnTo>
                      <a:pt x="13077" y="49007"/>
                    </a:lnTo>
                    <a:lnTo>
                      <a:pt x="12859" y="48460"/>
                    </a:lnTo>
                    <a:lnTo>
                      <a:pt x="12610" y="47814"/>
                    </a:lnTo>
                    <a:lnTo>
                      <a:pt x="12272" y="46939"/>
                    </a:lnTo>
                    <a:lnTo>
                      <a:pt x="11884" y="45865"/>
                    </a:lnTo>
                    <a:lnTo>
                      <a:pt x="11447" y="44621"/>
                    </a:lnTo>
                    <a:lnTo>
                      <a:pt x="11218" y="43935"/>
                    </a:lnTo>
                    <a:lnTo>
                      <a:pt x="10979" y="43209"/>
                    </a:lnTo>
                    <a:lnTo>
                      <a:pt x="10741" y="42454"/>
                    </a:lnTo>
                    <a:lnTo>
                      <a:pt x="10502" y="41668"/>
                    </a:lnTo>
                    <a:lnTo>
                      <a:pt x="10253" y="40852"/>
                    </a:lnTo>
                    <a:lnTo>
                      <a:pt x="10015" y="40017"/>
                    </a:lnTo>
                    <a:lnTo>
                      <a:pt x="9766" y="39152"/>
                    </a:lnTo>
                    <a:lnTo>
                      <a:pt x="9537" y="38277"/>
                    </a:lnTo>
                    <a:lnTo>
                      <a:pt x="9309" y="37372"/>
                    </a:lnTo>
                    <a:lnTo>
                      <a:pt x="9090" y="36457"/>
                    </a:lnTo>
                    <a:lnTo>
                      <a:pt x="8881" y="35532"/>
                    </a:lnTo>
                    <a:lnTo>
                      <a:pt x="8682" y="34597"/>
                    </a:lnTo>
                    <a:lnTo>
                      <a:pt x="8503" y="33653"/>
                    </a:lnTo>
                    <a:lnTo>
                      <a:pt x="8334" y="32708"/>
                    </a:lnTo>
                    <a:lnTo>
                      <a:pt x="8185" y="31753"/>
                    </a:lnTo>
                    <a:lnTo>
                      <a:pt x="8056" y="30809"/>
                    </a:lnTo>
                    <a:lnTo>
                      <a:pt x="7946" y="29874"/>
                    </a:lnTo>
                    <a:lnTo>
                      <a:pt x="7857" y="28939"/>
                    </a:lnTo>
                    <a:lnTo>
                      <a:pt x="7827" y="28472"/>
                    </a:lnTo>
                    <a:lnTo>
                      <a:pt x="7797" y="28014"/>
                    </a:lnTo>
                    <a:lnTo>
                      <a:pt x="7777" y="27557"/>
                    </a:lnTo>
                    <a:lnTo>
                      <a:pt x="7767" y="27099"/>
                    </a:lnTo>
                    <a:lnTo>
                      <a:pt x="7767" y="26990"/>
                    </a:lnTo>
                    <a:lnTo>
                      <a:pt x="7757" y="26682"/>
                    </a:lnTo>
                    <a:lnTo>
                      <a:pt x="7767" y="26453"/>
                    </a:lnTo>
                    <a:lnTo>
                      <a:pt x="7777" y="26174"/>
                    </a:lnTo>
                    <a:lnTo>
                      <a:pt x="7797" y="25856"/>
                    </a:lnTo>
                    <a:lnTo>
                      <a:pt x="7827" y="25508"/>
                    </a:lnTo>
                    <a:lnTo>
                      <a:pt x="7877" y="25110"/>
                    </a:lnTo>
                    <a:lnTo>
                      <a:pt x="7936" y="24683"/>
                    </a:lnTo>
                    <a:lnTo>
                      <a:pt x="8016" y="24225"/>
                    </a:lnTo>
                    <a:lnTo>
                      <a:pt x="8115" y="23728"/>
                    </a:lnTo>
                    <a:lnTo>
                      <a:pt x="8235" y="23211"/>
                    </a:lnTo>
                    <a:lnTo>
                      <a:pt x="8384" y="22664"/>
                    </a:lnTo>
                    <a:lnTo>
                      <a:pt x="8553" y="22087"/>
                    </a:lnTo>
                    <a:lnTo>
                      <a:pt x="8762" y="21491"/>
                    </a:lnTo>
                    <a:lnTo>
                      <a:pt x="8871" y="21192"/>
                    </a:lnTo>
                    <a:lnTo>
                      <a:pt x="8990" y="20884"/>
                    </a:lnTo>
                    <a:lnTo>
                      <a:pt x="9120" y="20566"/>
                    </a:lnTo>
                    <a:lnTo>
                      <a:pt x="9259" y="20248"/>
                    </a:lnTo>
                    <a:lnTo>
                      <a:pt x="9408" y="19929"/>
                    </a:lnTo>
                    <a:lnTo>
                      <a:pt x="9557" y="19601"/>
                    </a:lnTo>
                    <a:lnTo>
                      <a:pt x="9726" y="19273"/>
                    </a:lnTo>
                    <a:lnTo>
                      <a:pt x="9905" y="18945"/>
                    </a:lnTo>
                    <a:lnTo>
                      <a:pt x="10084" y="18607"/>
                    </a:lnTo>
                    <a:lnTo>
                      <a:pt x="10283" y="18269"/>
                    </a:lnTo>
                    <a:lnTo>
                      <a:pt x="10492" y="17930"/>
                    </a:lnTo>
                    <a:lnTo>
                      <a:pt x="10711" y="17592"/>
                    </a:lnTo>
                    <a:lnTo>
                      <a:pt x="10939" y="17254"/>
                    </a:lnTo>
                    <a:lnTo>
                      <a:pt x="11178" y="16906"/>
                    </a:lnTo>
                    <a:lnTo>
                      <a:pt x="11427" y="16568"/>
                    </a:lnTo>
                    <a:lnTo>
                      <a:pt x="11695" y="16220"/>
                    </a:lnTo>
                    <a:lnTo>
                      <a:pt x="11964" y="15872"/>
                    </a:lnTo>
                    <a:lnTo>
                      <a:pt x="12252" y="15534"/>
                    </a:lnTo>
                    <a:lnTo>
                      <a:pt x="12560" y="15186"/>
                    </a:lnTo>
                    <a:lnTo>
                      <a:pt x="12869" y="14838"/>
                    </a:lnTo>
                    <a:lnTo>
                      <a:pt x="13197" y="14500"/>
                    </a:lnTo>
                    <a:lnTo>
                      <a:pt x="13545" y="14152"/>
                    </a:lnTo>
                    <a:lnTo>
                      <a:pt x="13893" y="13813"/>
                    </a:lnTo>
                    <a:lnTo>
                      <a:pt x="14271" y="13475"/>
                    </a:lnTo>
                    <a:lnTo>
                      <a:pt x="14649" y="13127"/>
                    </a:lnTo>
                    <a:lnTo>
                      <a:pt x="15046" y="12799"/>
                    </a:lnTo>
                    <a:lnTo>
                      <a:pt x="15464" y="12461"/>
                    </a:lnTo>
                    <a:lnTo>
                      <a:pt x="15892" y="12133"/>
                    </a:lnTo>
                    <a:lnTo>
                      <a:pt x="16339" y="11805"/>
                    </a:lnTo>
                    <a:lnTo>
                      <a:pt x="16797" y="11477"/>
                    </a:lnTo>
                    <a:lnTo>
                      <a:pt x="17274" y="11158"/>
                    </a:lnTo>
                    <a:lnTo>
                      <a:pt x="17771" y="10840"/>
                    </a:lnTo>
                    <a:lnTo>
                      <a:pt x="18010" y="10671"/>
                    </a:lnTo>
                    <a:lnTo>
                      <a:pt x="18239" y="10502"/>
                    </a:lnTo>
                    <a:lnTo>
                      <a:pt x="18457" y="10313"/>
                    </a:lnTo>
                    <a:lnTo>
                      <a:pt x="18666" y="10114"/>
                    </a:lnTo>
                    <a:lnTo>
                      <a:pt x="18855" y="9905"/>
                    </a:lnTo>
                    <a:lnTo>
                      <a:pt x="19034" y="9687"/>
                    </a:lnTo>
                    <a:lnTo>
                      <a:pt x="19203" y="9458"/>
                    </a:lnTo>
                    <a:lnTo>
                      <a:pt x="19352" y="9219"/>
                    </a:lnTo>
                    <a:lnTo>
                      <a:pt x="19502" y="8980"/>
                    </a:lnTo>
                    <a:lnTo>
                      <a:pt x="19631" y="8732"/>
                    </a:lnTo>
                    <a:lnTo>
                      <a:pt x="19750" y="8473"/>
                    </a:lnTo>
                    <a:lnTo>
                      <a:pt x="19850" y="8205"/>
                    </a:lnTo>
                    <a:lnTo>
                      <a:pt x="19949" y="7936"/>
                    </a:lnTo>
                    <a:lnTo>
                      <a:pt x="20029" y="7658"/>
                    </a:lnTo>
                    <a:lnTo>
                      <a:pt x="20098" y="7379"/>
                    </a:lnTo>
                    <a:lnTo>
                      <a:pt x="20158" y="7101"/>
                    </a:lnTo>
                    <a:lnTo>
                      <a:pt x="20198" y="6813"/>
                    </a:lnTo>
                    <a:lnTo>
                      <a:pt x="20237" y="6524"/>
                    </a:lnTo>
                    <a:lnTo>
                      <a:pt x="20257" y="6226"/>
                    </a:lnTo>
                    <a:lnTo>
                      <a:pt x="20267" y="5937"/>
                    </a:lnTo>
                    <a:lnTo>
                      <a:pt x="20267" y="5639"/>
                    </a:lnTo>
                    <a:lnTo>
                      <a:pt x="20257" y="5341"/>
                    </a:lnTo>
                    <a:lnTo>
                      <a:pt x="20228" y="5042"/>
                    </a:lnTo>
                    <a:lnTo>
                      <a:pt x="20198" y="4754"/>
                    </a:lnTo>
                    <a:lnTo>
                      <a:pt x="20148" y="4456"/>
                    </a:lnTo>
                    <a:lnTo>
                      <a:pt x="20098" y="4167"/>
                    </a:lnTo>
                    <a:lnTo>
                      <a:pt x="20029" y="3879"/>
                    </a:lnTo>
                    <a:lnTo>
                      <a:pt x="19949" y="3591"/>
                    </a:lnTo>
                    <a:lnTo>
                      <a:pt x="19860" y="3302"/>
                    </a:lnTo>
                    <a:lnTo>
                      <a:pt x="19760" y="3024"/>
                    </a:lnTo>
                    <a:lnTo>
                      <a:pt x="19641" y="2755"/>
                    </a:lnTo>
                    <a:lnTo>
                      <a:pt x="19521" y="2477"/>
                    </a:lnTo>
                    <a:lnTo>
                      <a:pt x="19392" y="2198"/>
                    </a:lnTo>
                    <a:lnTo>
                      <a:pt x="19233" y="1890"/>
                    </a:lnTo>
                    <a:lnTo>
                      <a:pt x="19064" y="1582"/>
                    </a:lnTo>
                    <a:lnTo>
                      <a:pt x="18975" y="1452"/>
                    </a:lnTo>
                    <a:lnTo>
                      <a:pt x="18905" y="1343"/>
                    </a:lnTo>
                    <a:lnTo>
                      <a:pt x="18786" y="1204"/>
                    </a:lnTo>
                    <a:lnTo>
                      <a:pt x="18676" y="1075"/>
                    </a:lnTo>
                    <a:lnTo>
                      <a:pt x="18557" y="945"/>
                    </a:lnTo>
                    <a:lnTo>
                      <a:pt x="18438" y="826"/>
                    </a:lnTo>
                    <a:lnTo>
                      <a:pt x="18308" y="717"/>
                    </a:lnTo>
                    <a:lnTo>
                      <a:pt x="18179" y="617"/>
                    </a:lnTo>
                    <a:lnTo>
                      <a:pt x="18050" y="518"/>
                    </a:lnTo>
                    <a:lnTo>
                      <a:pt x="17920" y="438"/>
                    </a:lnTo>
                    <a:lnTo>
                      <a:pt x="17781" y="349"/>
                    </a:lnTo>
                    <a:lnTo>
                      <a:pt x="17632" y="279"/>
                    </a:lnTo>
                    <a:lnTo>
                      <a:pt x="17493" y="219"/>
                    </a:lnTo>
                    <a:lnTo>
                      <a:pt x="17344" y="160"/>
                    </a:lnTo>
                    <a:lnTo>
                      <a:pt x="17194" y="110"/>
                    </a:lnTo>
                    <a:lnTo>
                      <a:pt x="17035" y="70"/>
                    </a:lnTo>
                    <a:lnTo>
                      <a:pt x="16876" y="40"/>
                    </a:lnTo>
                    <a:lnTo>
                      <a:pt x="16707" y="20"/>
                    </a:lnTo>
                    <a:lnTo>
                      <a:pt x="16538" y="11"/>
                    </a:lnTo>
                    <a:lnTo>
                      <a:pt x="16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33;p26">
                <a:extLst>
                  <a:ext uri="{FF2B5EF4-FFF2-40B4-BE49-F238E27FC236}">
                    <a16:creationId xmlns:a16="http://schemas.microsoft.com/office/drawing/2014/main" id="{8F75524E-1E3A-5487-4D42-7D0B07AE9116}"/>
                  </a:ext>
                </a:extLst>
              </p:cNvPr>
              <p:cNvSpPr/>
              <p:nvPr/>
            </p:nvSpPr>
            <p:spPr>
              <a:xfrm>
                <a:off x="5093092" y="1850303"/>
                <a:ext cx="244936" cy="174163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10353" extrusionOk="0">
                    <a:moveTo>
                      <a:pt x="1204" y="1"/>
                    </a:moveTo>
                    <a:lnTo>
                      <a:pt x="896" y="80"/>
                    </a:lnTo>
                    <a:lnTo>
                      <a:pt x="598" y="170"/>
                    </a:lnTo>
                    <a:lnTo>
                      <a:pt x="11" y="349"/>
                    </a:lnTo>
                    <a:lnTo>
                      <a:pt x="1" y="448"/>
                    </a:lnTo>
                    <a:lnTo>
                      <a:pt x="1" y="538"/>
                    </a:lnTo>
                    <a:lnTo>
                      <a:pt x="11" y="617"/>
                    </a:lnTo>
                    <a:lnTo>
                      <a:pt x="31" y="697"/>
                    </a:lnTo>
                    <a:lnTo>
                      <a:pt x="61" y="766"/>
                    </a:lnTo>
                    <a:lnTo>
                      <a:pt x="100" y="826"/>
                    </a:lnTo>
                    <a:lnTo>
                      <a:pt x="160" y="886"/>
                    </a:lnTo>
                    <a:lnTo>
                      <a:pt x="220" y="945"/>
                    </a:lnTo>
                    <a:lnTo>
                      <a:pt x="289" y="995"/>
                    </a:lnTo>
                    <a:lnTo>
                      <a:pt x="359" y="1045"/>
                    </a:lnTo>
                    <a:lnTo>
                      <a:pt x="538" y="1144"/>
                    </a:lnTo>
                    <a:lnTo>
                      <a:pt x="737" y="1234"/>
                    </a:lnTo>
                    <a:lnTo>
                      <a:pt x="966" y="1323"/>
                    </a:lnTo>
                    <a:lnTo>
                      <a:pt x="1204" y="1423"/>
                    </a:lnTo>
                    <a:lnTo>
                      <a:pt x="1453" y="1532"/>
                    </a:lnTo>
                    <a:lnTo>
                      <a:pt x="1711" y="1651"/>
                    </a:lnTo>
                    <a:lnTo>
                      <a:pt x="1970" y="1801"/>
                    </a:lnTo>
                    <a:lnTo>
                      <a:pt x="2099" y="1880"/>
                    </a:lnTo>
                    <a:lnTo>
                      <a:pt x="2228" y="1970"/>
                    </a:lnTo>
                    <a:lnTo>
                      <a:pt x="2358" y="2069"/>
                    </a:lnTo>
                    <a:lnTo>
                      <a:pt x="2487" y="2179"/>
                    </a:lnTo>
                    <a:lnTo>
                      <a:pt x="2606" y="2288"/>
                    </a:lnTo>
                    <a:lnTo>
                      <a:pt x="2726" y="2417"/>
                    </a:lnTo>
                    <a:lnTo>
                      <a:pt x="2845" y="2546"/>
                    </a:lnTo>
                    <a:lnTo>
                      <a:pt x="2964" y="2696"/>
                    </a:lnTo>
                    <a:lnTo>
                      <a:pt x="3183" y="3004"/>
                    </a:lnTo>
                    <a:lnTo>
                      <a:pt x="3412" y="3292"/>
                    </a:lnTo>
                    <a:lnTo>
                      <a:pt x="3651" y="3581"/>
                    </a:lnTo>
                    <a:lnTo>
                      <a:pt x="3879" y="3859"/>
                    </a:lnTo>
                    <a:lnTo>
                      <a:pt x="4118" y="4138"/>
                    </a:lnTo>
                    <a:lnTo>
                      <a:pt x="4357" y="4396"/>
                    </a:lnTo>
                    <a:lnTo>
                      <a:pt x="4595" y="4655"/>
                    </a:lnTo>
                    <a:lnTo>
                      <a:pt x="4834" y="4903"/>
                    </a:lnTo>
                    <a:lnTo>
                      <a:pt x="5321" y="5381"/>
                    </a:lnTo>
                    <a:lnTo>
                      <a:pt x="5808" y="5828"/>
                    </a:lnTo>
                    <a:lnTo>
                      <a:pt x="6306" y="6256"/>
                    </a:lnTo>
                    <a:lnTo>
                      <a:pt x="6793" y="6654"/>
                    </a:lnTo>
                    <a:lnTo>
                      <a:pt x="7290" y="7021"/>
                    </a:lnTo>
                    <a:lnTo>
                      <a:pt x="7777" y="7370"/>
                    </a:lnTo>
                    <a:lnTo>
                      <a:pt x="8255" y="7698"/>
                    </a:lnTo>
                    <a:lnTo>
                      <a:pt x="8732" y="7996"/>
                    </a:lnTo>
                    <a:lnTo>
                      <a:pt x="9200" y="8274"/>
                    </a:lnTo>
                    <a:lnTo>
                      <a:pt x="9667" y="8523"/>
                    </a:lnTo>
                    <a:lnTo>
                      <a:pt x="10114" y="8762"/>
                    </a:lnTo>
                    <a:lnTo>
                      <a:pt x="10552" y="8981"/>
                    </a:lnTo>
                    <a:lnTo>
                      <a:pt x="10970" y="9179"/>
                    </a:lnTo>
                    <a:lnTo>
                      <a:pt x="11377" y="9348"/>
                    </a:lnTo>
                    <a:lnTo>
                      <a:pt x="11765" y="9508"/>
                    </a:lnTo>
                    <a:lnTo>
                      <a:pt x="12143" y="9657"/>
                    </a:lnTo>
                    <a:lnTo>
                      <a:pt x="12491" y="9786"/>
                    </a:lnTo>
                    <a:lnTo>
                      <a:pt x="12819" y="9895"/>
                    </a:lnTo>
                    <a:lnTo>
                      <a:pt x="13406" y="10074"/>
                    </a:lnTo>
                    <a:lnTo>
                      <a:pt x="13883" y="10204"/>
                    </a:lnTo>
                    <a:lnTo>
                      <a:pt x="14241" y="10293"/>
                    </a:lnTo>
                    <a:lnTo>
                      <a:pt x="14540" y="10353"/>
                    </a:lnTo>
                    <a:lnTo>
                      <a:pt x="14560" y="9885"/>
                    </a:lnTo>
                    <a:lnTo>
                      <a:pt x="14560" y="9438"/>
                    </a:lnTo>
                    <a:lnTo>
                      <a:pt x="14560" y="9000"/>
                    </a:lnTo>
                    <a:lnTo>
                      <a:pt x="14540" y="8573"/>
                    </a:lnTo>
                    <a:lnTo>
                      <a:pt x="14520" y="8155"/>
                    </a:lnTo>
                    <a:lnTo>
                      <a:pt x="14490" y="7747"/>
                    </a:lnTo>
                    <a:lnTo>
                      <a:pt x="14450" y="7350"/>
                    </a:lnTo>
                    <a:lnTo>
                      <a:pt x="14410" y="6972"/>
                    </a:lnTo>
                    <a:lnTo>
                      <a:pt x="14361" y="6604"/>
                    </a:lnTo>
                    <a:lnTo>
                      <a:pt x="14301" y="6246"/>
                    </a:lnTo>
                    <a:lnTo>
                      <a:pt x="14241" y="5908"/>
                    </a:lnTo>
                    <a:lnTo>
                      <a:pt x="14172" y="5570"/>
                    </a:lnTo>
                    <a:lnTo>
                      <a:pt x="14102" y="5261"/>
                    </a:lnTo>
                    <a:lnTo>
                      <a:pt x="14033" y="4953"/>
                    </a:lnTo>
                    <a:lnTo>
                      <a:pt x="13883" y="4396"/>
                    </a:lnTo>
                    <a:lnTo>
                      <a:pt x="13734" y="3899"/>
                    </a:lnTo>
                    <a:lnTo>
                      <a:pt x="13585" y="3451"/>
                    </a:lnTo>
                    <a:lnTo>
                      <a:pt x="13436" y="3074"/>
                    </a:lnTo>
                    <a:lnTo>
                      <a:pt x="13307" y="2755"/>
                    </a:lnTo>
                    <a:lnTo>
                      <a:pt x="13197" y="2517"/>
                    </a:lnTo>
                    <a:lnTo>
                      <a:pt x="13118" y="2328"/>
                    </a:lnTo>
                    <a:lnTo>
                      <a:pt x="13038" y="2188"/>
                    </a:lnTo>
                    <a:lnTo>
                      <a:pt x="12968" y="2059"/>
                    </a:lnTo>
                    <a:lnTo>
                      <a:pt x="12073" y="1950"/>
                    </a:lnTo>
                    <a:lnTo>
                      <a:pt x="11129" y="1830"/>
                    </a:lnTo>
                    <a:lnTo>
                      <a:pt x="10154" y="1691"/>
                    </a:lnTo>
                    <a:lnTo>
                      <a:pt x="9160" y="1542"/>
                    </a:lnTo>
                    <a:lnTo>
                      <a:pt x="8175" y="1373"/>
                    </a:lnTo>
                    <a:lnTo>
                      <a:pt x="7201" y="1204"/>
                    </a:lnTo>
                    <a:lnTo>
                      <a:pt x="6246" y="1035"/>
                    </a:lnTo>
                    <a:lnTo>
                      <a:pt x="5341" y="866"/>
                    </a:lnTo>
                    <a:lnTo>
                      <a:pt x="3700" y="538"/>
                    </a:lnTo>
                    <a:lnTo>
                      <a:pt x="2388" y="269"/>
                    </a:lnTo>
                    <a:lnTo>
                      <a:pt x="1522" y="80"/>
                    </a:lnTo>
                    <a:lnTo>
                      <a:pt x="1284" y="21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34;p26">
                <a:extLst>
                  <a:ext uri="{FF2B5EF4-FFF2-40B4-BE49-F238E27FC236}">
                    <a16:creationId xmlns:a16="http://schemas.microsoft.com/office/drawing/2014/main" id="{3B30C3B7-2447-B9B4-376D-9DFC598D2BA1}"/>
                  </a:ext>
                </a:extLst>
              </p:cNvPr>
              <p:cNvSpPr/>
              <p:nvPr/>
            </p:nvSpPr>
            <p:spPr>
              <a:xfrm>
                <a:off x="5034886" y="1381225"/>
                <a:ext cx="461559" cy="350329"/>
              </a:xfrm>
              <a:custGeom>
                <a:avLst/>
                <a:gdLst/>
                <a:ahLst/>
                <a:cxnLst/>
                <a:rect l="l" t="t" r="r" b="b"/>
                <a:pathLst>
                  <a:path w="27437" h="20825" extrusionOk="0">
                    <a:moveTo>
                      <a:pt x="12998" y="0"/>
                    </a:moveTo>
                    <a:lnTo>
                      <a:pt x="12679" y="10"/>
                    </a:lnTo>
                    <a:lnTo>
                      <a:pt x="12351" y="30"/>
                    </a:lnTo>
                    <a:lnTo>
                      <a:pt x="12023" y="50"/>
                    </a:lnTo>
                    <a:lnTo>
                      <a:pt x="11705" y="80"/>
                    </a:lnTo>
                    <a:lnTo>
                      <a:pt x="11387" y="110"/>
                    </a:lnTo>
                    <a:lnTo>
                      <a:pt x="11068" y="150"/>
                    </a:lnTo>
                    <a:lnTo>
                      <a:pt x="10750" y="199"/>
                    </a:lnTo>
                    <a:lnTo>
                      <a:pt x="10442" y="249"/>
                    </a:lnTo>
                    <a:lnTo>
                      <a:pt x="10134" y="309"/>
                    </a:lnTo>
                    <a:lnTo>
                      <a:pt x="9825" y="378"/>
                    </a:lnTo>
                    <a:lnTo>
                      <a:pt x="9517" y="438"/>
                    </a:lnTo>
                    <a:lnTo>
                      <a:pt x="9209" y="517"/>
                    </a:lnTo>
                    <a:lnTo>
                      <a:pt x="8910" y="597"/>
                    </a:lnTo>
                    <a:lnTo>
                      <a:pt x="8612" y="687"/>
                    </a:lnTo>
                    <a:lnTo>
                      <a:pt x="8324" y="776"/>
                    </a:lnTo>
                    <a:lnTo>
                      <a:pt x="8035" y="875"/>
                    </a:lnTo>
                    <a:lnTo>
                      <a:pt x="7747" y="975"/>
                    </a:lnTo>
                    <a:lnTo>
                      <a:pt x="7459" y="1084"/>
                    </a:lnTo>
                    <a:lnTo>
                      <a:pt x="7180" y="1204"/>
                    </a:lnTo>
                    <a:lnTo>
                      <a:pt x="6902" y="1323"/>
                    </a:lnTo>
                    <a:lnTo>
                      <a:pt x="6633" y="1442"/>
                    </a:lnTo>
                    <a:lnTo>
                      <a:pt x="6355" y="1572"/>
                    </a:lnTo>
                    <a:lnTo>
                      <a:pt x="6096" y="1711"/>
                    </a:lnTo>
                    <a:lnTo>
                      <a:pt x="5828" y="1850"/>
                    </a:lnTo>
                    <a:lnTo>
                      <a:pt x="5579" y="1989"/>
                    </a:lnTo>
                    <a:lnTo>
                      <a:pt x="5321" y="2148"/>
                    </a:lnTo>
                    <a:lnTo>
                      <a:pt x="5072" y="2298"/>
                    </a:lnTo>
                    <a:lnTo>
                      <a:pt x="4823" y="2457"/>
                    </a:lnTo>
                    <a:lnTo>
                      <a:pt x="4585" y="2626"/>
                    </a:lnTo>
                    <a:lnTo>
                      <a:pt x="4356" y="2795"/>
                    </a:lnTo>
                    <a:lnTo>
                      <a:pt x="4127" y="2974"/>
                    </a:lnTo>
                    <a:lnTo>
                      <a:pt x="3898" y="3153"/>
                    </a:lnTo>
                    <a:lnTo>
                      <a:pt x="3680" y="3342"/>
                    </a:lnTo>
                    <a:lnTo>
                      <a:pt x="3461" y="3531"/>
                    </a:lnTo>
                    <a:lnTo>
                      <a:pt x="3252" y="3730"/>
                    </a:lnTo>
                    <a:lnTo>
                      <a:pt x="3043" y="3928"/>
                    </a:lnTo>
                    <a:lnTo>
                      <a:pt x="2844" y="4127"/>
                    </a:lnTo>
                    <a:lnTo>
                      <a:pt x="2655" y="4336"/>
                    </a:lnTo>
                    <a:lnTo>
                      <a:pt x="2466" y="4555"/>
                    </a:lnTo>
                    <a:lnTo>
                      <a:pt x="2287" y="4774"/>
                    </a:lnTo>
                    <a:lnTo>
                      <a:pt x="2108" y="4992"/>
                    </a:lnTo>
                    <a:lnTo>
                      <a:pt x="1939" y="5221"/>
                    </a:lnTo>
                    <a:lnTo>
                      <a:pt x="1770" y="5460"/>
                    </a:lnTo>
                    <a:lnTo>
                      <a:pt x="1611" y="5689"/>
                    </a:lnTo>
                    <a:lnTo>
                      <a:pt x="1462" y="5937"/>
                    </a:lnTo>
                    <a:lnTo>
                      <a:pt x="1313" y="6176"/>
                    </a:lnTo>
                    <a:lnTo>
                      <a:pt x="1174" y="6424"/>
                    </a:lnTo>
                    <a:lnTo>
                      <a:pt x="1044" y="6683"/>
                    </a:lnTo>
                    <a:lnTo>
                      <a:pt x="915" y="6942"/>
                    </a:lnTo>
                    <a:lnTo>
                      <a:pt x="796" y="7200"/>
                    </a:lnTo>
                    <a:lnTo>
                      <a:pt x="686" y="7469"/>
                    </a:lnTo>
                    <a:lnTo>
                      <a:pt x="587" y="7737"/>
                    </a:lnTo>
                    <a:lnTo>
                      <a:pt x="488" y="8016"/>
                    </a:lnTo>
                    <a:lnTo>
                      <a:pt x="398" y="8294"/>
                    </a:lnTo>
                    <a:lnTo>
                      <a:pt x="309" y="8582"/>
                    </a:lnTo>
                    <a:lnTo>
                      <a:pt x="239" y="8871"/>
                    </a:lnTo>
                    <a:lnTo>
                      <a:pt x="169" y="9159"/>
                    </a:lnTo>
                    <a:lnTo>
                      <a:pt x="110" y="9448"/>
                    </a:lnTo>
                    <a:lnTo>
                      <a:pt x="70" y="9736"/>
                    </a:lnTo>
                    <a:lnTo>
                      <a:pt x="30" y="10034"/>
                    </a:lnTo>
                    <a:lnTo>
                      <a:pt x="10" y="10323"/>
                    </a:lnTo>
                    <a:lnTo>
                      <a:pt x="0" y="10601"/>
                    </a:lnTo>
                    <a:lnTo>
                      <a:pt x="0" y="10890"/>
                    </a:lnTo>
                    <a:lnTo>
                      <a:pt x="10" y="11168"/>
                    </a:lnTo>
                    <a:lnTo>
                      <a:pt x="30" y="11456"/>
                    </a:lnTo>
                    <a:lnTo>
                      <a:pt x="60" y="11735"/>
                    </a:lnTo>
                    <a:lnTo>
                      <a:pt x="90" y="12003"/>
                    </a:lnTo>
                    <a:lnTo>
                      <a:pt x="139" y="12282"/>
                    </a:lnTo>
                    <a:lnTo>
                      <a:pt x="199" y="12550"/>
                    </a:lnTo>
                    <a:lnTo>
                      <a:pt x="259" y="12829"/>
                    </a:lnTo>
                    <a:lnTo>
                      <a:pt x="338" y="13087"/>
                    </a:lnTo>
                    <a:lnTo>
                      <a:pt x="408" y="13356"/>
                    </a:lnTo>
                    <a:lnTo>
                      <a:pt x="497" y="13614"/>
                    </a:lnTo>
                    <a:lnTo>
                      <a:pt x="597" y="13873"/>
                    </a:lnTo>
                    <a:lnTo>
                      <a:pt x="696" y="14131"/>
                    </a:lnTo>
                    <a:lnTo>
                      <a:pt x="796" y="14380"/>
                    </a:lnTo>
                    <a:lnTo>
                      <a:pt x="905" y="14629"/>
                    </a:lnTo>
                    <a:lnTo>
                      <a:pt x="1025" y="14877"/>
                    </a:lnTo>
                    <a:lnTo>
                      <a:pt x="1144" y="15126"/>
                    </a:lnTo>
                    <a:lnTo>
                      <a:pt x="1402" y="15593"/>
                    </a:lnTo>
                    <a:lnTo>
                      <a:pt x="1681" y="16051"/>
                    </a:lnTo>
                    <a:lnTo>
                      <a:pt x="1959" y="16498"/>
                    </a:lnTo>
                    <a:lnTo>
                      <a:pt x="2258" y="16926"/>
                    </a:lnTo>
                    <a:lnTo>
                      <a:pt x="2556" y="17334"/>
                    </a:lnTo>
                    <a:lnTo>
                      <a:pt x="2864" y="17731"/>
                    </a:lnTo>
                    <a:lnTo>
                      <a:pt x="3173" y="18099"/>
                    </a:lnTo>
                    <a:lnTo>
                      <a:pt x="3481" y="18447"/>
                    </a:lnTo>
                    <a:lnTo>
                      <a:pt x="3779" y="18785"/>
                    </a:lnTo>
                    <a:lnTo>
                      <a:pt x="4068" y="19094"/>
                    </a:lnTo>
                    <a:lnTo>
                      <a:pt x="4356" y="19382"/>
                    </a:lnTo>
                    <a:lnTo>
                      <a:pt x="4624" y="19641"/>
                    </a:lnTo>
                    <a:lnTo>
                      <a:pt x="4873" y="19879"/>
                    </a:lnTo>
                    <a:lnTo>
                      <a:pt x="5321" y="20287"/>
                    </a:lnTo>
                    <a:lnTo>
                      <a:pt x="5669" y="20585"/>
                    </a:lnTo>
                    <a:lnTo>
                      <a:pt x="5897" y="20764"/>
                    </a:lnTo>
                    <a:lnTo>
                      <a:pt x="5977" y="20824"/>
                    </a:lnTo>
                    <a:lnTo>
                      <a:pt x="6245" y="20784"/>
                    </a:lnTo>
                    <a:lnTo>
                      <a:pt x="6524" y="20725"/>
                    </a:lnTo>
                    <a:lnTo>
                      <a:pt x="6802" y="20655"/>
                    </a:lnTo>
                    <a:lnTo>
                      <a:pt x="7071" y="20575"/>
                    </a:lnTo>
                    <a:lnTo>
                      <a:pt x="7349" y="20486"/>
                    </a:lnTo>
                    <a:lnTo>
                      <a:pt x="7618" y="20387"/>
                    </a:lnTo>
                    <a:lnTo>
                      <a:pt x="7886" y="20277"/>
                    </a:lnTo>
                    <a:lnTo>
                      <a:pt x="8155" y="20158"/>
                    </a:lnTo>
                    <a:lnTo>
                      <a:pt x="8423" y="20038"/>
                    </a:lnTo>
                    <a:lnTo>
                      <a:pt x="8672" y="19919"/>
                    </a:lnTo>
                    <a:lnTo>
                      <a:pt x="9179" y="19661"/>
                    </a:lnTo>
                    <a:lnTo>
                      <a:pt x="9656" y="19382"/>
                    </a:lnTo>
                    <a:lnTo>
                      <a:pt x="10104" y="19114"/>
                    </a:lnTo>
                    <a:lnTo>
                      <a:pt x="10512" y="18845"/>
                    </a:lnTo>
                    <a:lnTo>
                      <a:pt x="10879" y="18587"/>
                    </a:lnTo>
                    <a:lnTo>
                      <a:pt x="11208" y="18358"/>
                    </a:lnTo>
                    <a:lnTo>
                      <a:pt x="11496" y="18149"/>
                    </a:lnTo>
                    <a:lnTo>
                      <a:pt x="11884" y="17841"/>
                    </a:lnTo>
                    <a:lnTo>
                      <a:pt x="12023" y="17721"/>
                    </a:lnTo>
                    <a:lnTo>
                      <a:pt x="11834" y="17592"/>
                    </a:lnTo>
                    <a:lnTo>
                      <a:pt x="11645" y="17453"/>
                    </a:lnTo>
                    <a:lnTo>
                      <a:pt x="11466" y="17304"/>
                    </a:lnTo>
                    <a:lnTo>
                      <a:pt x="11297" y="17145"/>
                    </a:lnTo>
                    <a:lnTo>
                      <a:pt x="11138" y="16976"/>
                    </a:lnTo>
                    <a:lnTo>
                      <a:pt x="10989" y="16787"/>
                    </a:lnTo>
                    <a:lnTo>
                      <a:pt x="10850" y="16598"/>
                    </a:lnTo>
                    <a:lnTo>
                      <a:pt x="10720" y="16389"/>
                    </a:lnTo>
                    <a:lnTo>
                      <a:pt x="10601" y="16170"/>
                    </a:lnTo>
                    <a:lnTo>
                      <a:pt x="10492" y="15941"/>
                    </a:lnTo>
                    <a:lnTo>
                      <a:pt x="10392" y="15693"/>
                    </a:lnTo>
                    <a:lnTo>
                      <a:pt x="10303" y="15424"/>
                    </a:lnTo>
                    <a:lnTo>
                      <a:pt x="10233" y="15136"/>
                    </a:lnTo>
                    <a:lnTo>
                      <a:pt x="10163" y="14838"/>
                    </a:lnTo>
                    <a:lnTo>
                      <a:pt x="10114" y="14519"/>
                    </a:lnTo>
                    <a:lnTo>
                      <a:pt x="10074" y="14181"/>
                    </a:lnTo>
                    <a:lnTo>
                      <a:pt x="10054" y="14002"/>
                    </a:lnTo>
                    <a:lnTo>
                      <a:pt x="10054" y="13843"/>
                    </a:lnTo>
                    <a:lnTo>
                      <a:pt x="10064" y="13674"/>
                    </a:lnTo>
                    <a:lnTo>
                      <a:pt x="10074" y="13515"/>
                    </a:lnTo>
                    <a:lnTo>
                      <a:pt x="10104" y="13356"/>
                    </a:lnTo>
                    <a:lnTo>
                      <a:pt x="10134" y="13207"/>
                    </a:lnTo>
                    <a:lnTo>
                      <a:pt x="10173" y="13057"/>
                    </a:lnTo>
                    <a:lnTo>
                      <a:pt x="10223" y="12918"/>
                    </a:lnTo>
                    <a:lnTo>
                      <a:pt x="10283" y="12779"/>
                    </a:lnTo>
                    <a:lnTo>
                      <a:pt x="10342" y="12650"/>
                    </a:lnTo>
                    <a:lnTo>
                      <a:pt x="10412" y="12530"/>
                    </a:lnTo>
                    <a:lnTo>
                      <a:pt x="10482" y="12411"/>
                    </a:lnTo>
                    <a:lnTo>
                      <a:pt x="10571" y="12302"/>
                    </a:lnTo>
                    <a:lnTo>
                      <a:pt x="10651" y="12192"/>
                    </a:lnTo>
                    <a:lnTo>
                      <a:pt x="10740" y="12103"/>
                    </a:lnTo>
                    <a:lnTo>
                      <a:pt x="10840" y="12003"/>
                    </a:lnTo>
                    <a:lnTo>
                      <a:pt x="10939" y="11924"/>
                    </a:lnTo>
                    <a:lnTo>
                      <a:pt x="11039" y="11844"/>
                    </a:lnTo>
                    <a:lnTo>
                      <a:pt x="11148" y="11785"/>
                    </a:lnTo>
                    <a:lnTo>
                      <a:pt x="11257" y="11715"/>
                    </a:lnTo>
                    <a:lnTo>
                      <a:pt x="11367" y="11665"/>
                    </a:lnTo>
                    <a:lnTo>
                      <a:pt x="11486" y="11625"/>
                    </a:lnTo>
                    <a:lnTo>
                      <a:pt x="11595" y="11586"/>
                    </a:lnTo>
                    <a:lnTo>
                      <a:pt x="11715" y="11566"/>
                    </a:lnTo>
                    <a:lnTo>
                      <a:pt x="11834" y="11546"/>
                    </a:lnTo>
                    <a:lnTo>
                      <a:pt x="12073" y="11546"/>
                    </a:lnTo>
                    <a:lnTo>
                      <a:pt x="12192" y="11556"/>
                    </a:lnTo>
                    <a:lnTo>
                      <a:pt x="12311" y="11576"/>
                    </a:lnTo>
                    <a:lnTo>
                      <a:pt x="12431" y="11616"/>
                    </a:lnTo>
                    <a:lnTo>
                      <a:pt x="12550" y="11655"/>
                    </a:lnTo>
                    <a:lnTo>
                      <a:pt x="12660" y="11715"/>
                    </a:lnTo>
                    <a:lnTo>
                      <a:pt x="12779" y="11775"/>
                    </a:lnTo>
                    <a:lnTo>
                      <a:pt x="12878" y="11854"/>
                    </a:lnTo>
                    <a:lnTo>
                      <a:pt x="12978" y="11934"/>
                    </a:lnTo>
                    <a:lnTo>
                      <a:pt x="13067" y="12033"/>
                    </a:lnTo>
                    <a:lnTo>
                      <a:pt x="13157" y="12133"/>
                    </a:lnTo>
                    <a:lnTo>
                      <a:pt x="13236" y="12242"/>
                    </a:lnTo>
                    <a:lnTo>
                      <a:pt x="13316" y="12361"/>
                    </a:lnTo>
                    <a:lnTo>
                      <a:pt x="13385" y="12481"/>
                    </a:lnTo>
                    <a:lnTo>
                      <a:pt x="13445" y="12610"/>
                    </a:lnTo>
                    <a:lnTo>
                      <a:pt x="13515" y="12739"/>
                    </a:lnTo>
                    <a:lnTo>
                      <a:pt x="13614" y="13008"/>
                    </a:lnTo>
                    <a:lnTo>
                      <a:pt x="13704" y="13276"/>
                    </a:lnTo>
                    <a:lnTo>
                      <a:pt x="13773" y="13555"/>
                    </a:lnTo>
                    <a:lnTo>
                      <a:pt x="13833" y="13823"/>
                    </a:lnTo>
                    <a:lnTo>
                      <a:pt x="13883" y="14072"/>
                    </a:lnTo>
                    <a:lnTo>
                      <a:pt x="13913" y="14301"/>
                    </a:lnTo>
                    <a:lnTo>
                      <a:pt x="13942" y="14509"/>
                    </a:lnTo>
                    <a:lnTo>
                      <a:pt x="13972" y="14808"/>
                    </a:lnTo>
                    <a:lnTo>
                      <a:pt x="13972" y="14917"/>
                    </a:lnTo>
                    <a:lnTo>
                      <a:pt x="14141" y="14847"/>
                    </a:lnTo>
                    <a:lnTo>
                      <a:pt x="14310" y="14768"/>
                    </a:lnTo>
                    <a:lnTo>
                      <a:pt x="14459" y="14688"/>
                    </a:lnTo>
                    <a:lnTo>
                      <a:pt x="14609" y="14599"/>
                    </a:lnTo>
                    <a:lnTo>
                      <a:pt x="14748" y="14509"/>
                    </a:lnTo>
                    <a:lnTo>
                      <a:pt x="14877" y="14420"/>
                    </a:lnTo>
                    <a:lnTo>
                      <a:pt x="15006" y="14320"/>
                    </a:lnTo>
                    <a:lnTo>
                      <a:pt x="15116" y="14221"/>
                    </a:lnTo>
                    <a:lnTo>
                      <a:pt x="15225" y="14112"/>
                    </a:lnTo>
                    <a:lnTo>
                      <a:pt x="15335" y="14002"/>
                    </a:lnTo>
                    <a:lnTo>
                      <a:pt x="15424" y="13893"/>
                    </a:lnTo>
                    <a:lnTo>
                      <a:pt x="15514" y="13783"/>
                    </a:lnTo>
                    <a:lnTo>
                      <a:pt x="15603" y="13664"/>
                    </a:lnTo>
                    <a:lnTo>
                      <a:pt x="15683" y="13545"/>
                    </a:lnTo>
                    <a:lnTo>
                      <a:pt x="15752" y="13425"/>
                    </a:lnTo>
                    <a:lnTo>
                      <a:pt x="15812" y="13296"/>
                    </a:lnTo>
                    <a:lnTo>
                      <a:pt x="15931" y="13048"/>
                    </a:lnTo>
                    <a:lnTo>
                      <a:pt x="16031" y="12789"/>
                    </a:lnTo>
                    <a:lnTo>
                      <a:pt x="16100" y="12520"/>
                    </a:lnTo>
                    <a:lnTo>
                      <a:pt x="16160" y="12252"/>
                    </a:lnTo>
                    <a:lnTo>
                      <a:pt x="16200" y="11983"/>
                    </a:lnTo>
                    <a:lnTo>
                      <a:pt x="16220" y="11715"/>
                    </a:lnTo>
                    <a:lnTo>
                      <a:pt x="16240" y="11446"/>
                    </a:lnTo>
                    <a:lnTo>
                      <a:pt x="16240" y="11178"/>
                    </a:lnTo>
                    <a:lnTo>
                      <a:pt x="16220" y="10919"/>
                    </a:lnTo>
                    <a:lnTo>
                      <a:pt x="16200" y="10671"/>
                    </a:lnTo>
                    <a:lnTo>
                      <a:pt x="16170" y="10422"/>
                    </a:lnTo>
                    <a:lnTo>
                      <a:pt x="16140" y="10184"/>
                    </a:lnTo>
                    <a:lnTo>
                      <a:pt x="16100" y="9955"/>
                    </a:lnTo>
                    <a:lnTo>
                      <a:pt x="16051" y="9736"/>
                    </a:lnTo>
                    <a:lnTo>
                      <a:pt x="15951" y="9348"/>
                    </a:lnTo>
                    <a:lnTo>
                      <a:pt x="15862" y="9020"/>
                    </a:lnTo>
                    <a:lnTo>
                      <a:pt x="15782" y="8771"/>
                    </a:lnTo>
                    <a:lnTo>
                      <a:pt x="15703" y="8563"/>
                    </a:lnTo>
                    <a:lnTo>
                      <a:pt x="16041" y="8573"/>
                    </a:lnTo>
                    <a:lnTo>
                      <a:pt x="16359" y="8602"/>
                    </a:lnTo>
                    <a:lnTo>
                      <a:pt x="16677" y="8642"/>
                    </a:lnTo>
                    <a:lnTo>
                      <a:pt x="16975" y="8702"/>
                    </a:lnTo>
                    <a:lnTo>
                      <a:pt x="17274" y="8761"/>
                    </a:lnTo>
                    <a:lnTo>
                      <a:pt x="17552" y="8841"/>
                    </a:lnTo>
                    <a:lnTo>
                      <a:pt x="17831" y="8931"/>
                    </a:lnTo>
                    <a:lnTo>
                      <a:pt x="18099" y="9030"/>
                    </a:lnTo>
                    <a:lnTo>
                      <a:pt x="18348" y="9139"/>
                    </a:lnTo>
                    <a:lnTo>
                      <a:pt x="18596" y="9259"/>
                    </a:lnTo>
                    <a:lnTo>
                      <a:pt x="18835" y="9388"/>
                    </a:lnTo>
                    <a:lnTo>
                      <a:pt x="19064" y="9527"/>
                    </a:lnTo>
                    <a:lnTo>
                      <a:pt x="19283" y="9676"/>
                    </a:lnTo>
                    <a:lnTo>
                      <a:pt x="19491" y="9835"/>
                    </a:lnTo>
                    <a:lnTo>
                      <a:pt x="19690" y="9995"/>
                    </a:lnTo>
                    <a:lnTo>
                      <a:pt x="19889" y="10174"/>
                    </a:lnTo>
                    <a:lnTo>
                      <a:pt x="20078" y="10353"/>
                    </a:lnTo>
                    <a:lnTo>
                      <a:pt x="20257" y="10532"/>
                    </a:lnTo>
                    <a:lnTo>
                      <a:pt x="20426" y="10721"/>
                    </a:lnTo>
                    <a:lnTo>
                      <a:pt x="20585" y="10919"/>
                    </a:lnTo>
                    <a:lnTo>
                      <a:pt x="20744" y="11118"/>
                    </a:lnTo>
                    <a:lnTo>
                      <a:pt x="20894" y="11327"/>
                    </a:lnTo>
                    <a:lnTo>
                      <a:pt x="21033" y="11536"/>
                    </a:lnTo>
                    <a:lnTo>
                      <a:pt x="21172" y="11755"/>
                    </a:lnTo>
                    <a:lnTo>
                      <a:pt x="21301" y="11974"/>
                    </a:lnTo>
                    <a:lnTo>
                      <a:pt x="21421" y="12192"/>
                    </a:lnTo>
                    <a:lnTo>
                      <a:pt x="21530" y="12411"/>
                    </a:lnTo>
                    <a:lnTo>
                      <a:pt x="21639" y="12640"/>
                    </a:lnTo>
                    <a:lnTo>
                      <a:pt x="21838" y="13097"/>
                    </a:lnTo>
                    <a:lnTo>
                      <a:pt x="22017" y="13555"/>
                    </a:lnTo>
                    <a:lnTo>
                      <a:pt x="22176" y="14012"/>
                    </a:lnTo>
                    <a:lnTo>
                      <a:pt x="22316" y="14460"/>
                    </a:lnTo>
                    <a:lnTo>
                      <a:pt x="22435" y="14907"/>
                    </a:lnTo>
                    <a:lnTo>
                      <a:pt x="22534" y="15345"/>
                    </a:lnTo>
                    <a:lnTo>
                      <a:pt x="22614" y="15762"/>
                    </a:lnTo>
                    <a:lnTo>
                      <a:pt x="22684" y="16170"/>
                    </a:lnTo>
                    <a:lnTo>
                      <a:pt x="22743" y="16548"/>
                    </a:lnTo>
                    <a:lnTo>
                      <a:pt x="22793" y="16906"/>
                    </a:lnTo>
                    <a:lnTo>
                      <a:pt x="22823" y="17234"/>
                    </a:lnTo>
                    <a:lnTo>
                      <a:pt x="22853" y="17523"/>
                    </a:lnTo>
                    <a:lnTo>
                      <a:pt x="22882" y="18010"/>
                    </a:lnTo>
                    <a:lnTo>
                      <a:pt x="22892" y="18318"/>
                    </a:lnTo>
                    <a:lnTo>
                      <a:pt x="22892" y="18427"/>
                    </a:lnTo>
                    <a:lnTo>
                      <a:pt x="23409" y="17861"/>
                    </a:lnTo>
                    <a:lnTo>
                      <a:pt x="23887" y="17314"/>
                    </a:lnTo>
                    <a:lnTo>
                      <a:pt x="24334" y="16777"/>
                    </a:lnTo>
                    <a:lnTo>
                      <a:pt x="24742" y="16240"/>
                    </a:lnTo>
                    <a:lnTo>
                      <a:pt x="25120" y="15723"/>
                    </a:lnTo>
                    <a:lnTo>
                      <a:pt x="25468" y="15205"/>
                    </a:lnTo>
                    <a:lnTo>
                      <a:pt x="25786" y="14708"/>
                    </a:lnTo>
                    <a:lnTo>
                      <a:pt x="26075" y="14211"/>
                    </a:lnTo>
                    <a:lnTo>
                      <a:pt x="26333" y="13724"/>
                    </a:lnTo>
                    <a:lnTo>
                      <a:pt x="26562" y="13246"/>
                    </a:lnTo>
                    <a:lnTo>
                      <a:pt x="26761" y="12779"/>
                    </a:lnTo>
                    <a:lnTo>
                      <a:pt x="26930" y="12322"/>
                    </a:lnTo>
                    <a:lnTo>
                      <a:pt x="27079" y="11874"/>
                    </a:lnTo>
                    <a:lnTo>
                      <a:pt x="27198" y="11437"/>
                    </a:lnTo>
                    <a:lnTo>
                      <a:pt x="27298" y="11009"/>
                    </a:lnTo>
                    <a:lnTo>
                      <a:pt x="27367" y="10581"/>
                    </a:lnTo>
                    <a:lnTo>
                      <a:pt x="27407" y="10174"/>
                    </a:lnTo>
                    <a:lnTo>
                      <a:pt x="27437" y="9766"/>
                    </a:lnTo>
                    <a:lnTo>
                      <a:pt x="27437" y="9368"/>
                    </a:lnTo>
                    <a:lnTo>
                      <a:pt x="27407" y="8980"/>
                    </a:lnTo>
                    <a:lnTo>
                      <a:pt x="27367" y="8602"/>
                    </a:lnTo>
                    <a:lnTo>
                      <a:pt x="27308" y="8234"/>
                    </a:lnTo>
                    <a:lnTo>
                      <a:pt x="27218" y="7876"/>
                    </a:lnTo>
                    <a:lnTo>
                      <a:pt x="27119" y="7518"/>
                    </a:lnTo>
                    <a:lnTo>
                      <a:pt x="26999" y="7180"/>
                    </a:lnTo>
                    <a:lnTo>
                      <a:pt x="26860" y="6842"/>
                    </a:lnTo>
                    <a:lnTo>
                      <a:pt x="26701" y="6514"/>
                    </a:lnTo>
                    <a:lnTo>
                      <a:pt x="26532" y="6196"/>
                    </a:lnTo>
                    <a:lnTo>
                      <a:pt x="26343" y="5887"/>
                    </a:lnTo>
                    <a:lnTo>
                      <a:pt x="26144" y="5589"/>
                    </a:lnTo>
                    <a:lnTo>
                      <a:pt x="25925" y="5291"/>
                    </a:lnTo>
                    <a:lnTo>
                      <a:pt x="25697" y="5012"/>
                    </a:lnTo>
                    <a:lnTo>
                      <a:pt x="25448" y="4734"/>
                    </a:lnTo>
                    <a:lnTo>
                      <a:pt x="25190" y="4465"/>
                    </a:lnTo>
                    <a:lnTo>
                      <a:pt x="24931" y="4207"/>
                    </a:lnTo>
                    <a:lnTo>
                      <a:pt x="24653" y="3948"/>
                    </a:lnTo>
                    <a:lnTo>
                      <a:pt x="24364" y="3710"/>
                    </a:lnTo>
                    <a:lnTo>
                      <a:pt x="24066" y="3471"/>
                    </a:lnTo>
                    <a:lnTo>
                      <a:pt x="23758" y="3242"/>
                    </a:lnTo>
                    <a:lnTo>
                      <a:pt x="23439" y="3023"/>
                    </a:lnTo>
                    <a:lnTo>
                      <a:pt x="23121" y="2815"/>
                    </a:lnTo>
                    <a:lnTo>
                      <a:pt x="22793" y="2616"/>
                    </a:lnTo>
                    <a:lnTo>
                      <a:pt x="22465" y="2417"/>
                    </a:lnTo>
                    <a:lnTo>
                      <a:pt x="22127" y="2228"/>
                    </a:lnTo>
                    <a:lnTo>
                      <a:pt x="21779" y="2049"/>
                    </a:lnTo>
                    <a:lnTo>
                      <a:pt x="21431" y="1880"/>
                    </a:lnTo>
                    <a:lnTo>
                      <a:pt x="21082" y="1721"/>
                    </a:lnTo>
                    <a:lnTo>
                      <a:pt x="20724" y="1562"/>
                    </a:lnTo>
                    <a:lnTo>
                      <a:pt x="20376" y="1412"/>
                    </a:lnTo>
                    <a:lnTo>
                      <a:pt x="20018" y="1273"/>
                    </a:lnTo>
                    <a:lnTo>
                      <a:pt x="19660" y="1144"/>
                    </a:lnTo>
                    <a:lnTo>
                      <a:pt x="19312" y="1015"/>
                    </a:lnTo>
                    <a:lnTo>
                      <a:pt x="18954" y="895"/>
                    </a:lnTo>
                    <a:lnTo>
                      <a:pt x="18606" y="786"/>
                    </a:lnTo>
                    <a:lnTo>
                      <a:pt x="18248" y="687"/>
                    </a:lnTo>
                    <a:lnTo>
                      <a:pt x="17900" y="597"/>
                    </a:lnTo>
                    <a:lnTo>
                      <a:pt x="17562" y="508"/>
                    </a:lnTo>
                    <a:lnTo>
                      <a:pt x="17224" y="428"/>
                    </a:lnTo>
                    <a:lnTo>
                      <a:pt x="16886" y="358"/>
                    </a:lnTo>
                    <a:lnTo>
                      <a:pt x="16558" y="289"/>
                    </a:lnTo>
                    <a:lnTo>
                      <a:pt x="16240" y="229"/>
                    </a:lnTo>
                    <a:lnTo>
                      <a:pt x="15931" y="179"/>
                    </a:lnTo>
                    <a:lnTo>
                      <a:pt x="15623" y="140"/>
                    </a:lnTo>
                    <a:lnTo>
                      <a:pt x="15325" y="100"/>
                    </a:lnTo>
                    <a:lnTo>
                      <a:pt x="14996" y="70"/>
                    </a:lnTo>
                    <a:lnTo>
                      <a:pt x="14658" y="40"/>
                    </a:lnTo>
                    <a:lnTo>
                      <a:pt x="14320" y="20"/>
                    </a:lnTo>
                    <a:lnTo>
                      <a:pt x="13992" y="10"/>
                    </a:lnTo>
                    <a:lnTo>
                      <a:pt x="136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35;p26">
                <a:extLst>
                  <a:ext uri="{FF2B5EF4-FFF2-40B4-BE49-F238E27FC236}">
                    <a16:creationId xmlns:a16="http://schemas.microsoft.com/office/drawing/2014/main" id="{5B1B6C27-35EE-2077-91EF-6510220AC7F0}"/>
                  </a:ext>
                </a:extLst>
              </p:cNvPr>
              <p:cNvSpPr/>
              <p:nvPr/>
            </p:nvSpPr>
            <p:spPr>
              <a:xfrm>
                <a:off x="5121371" y="1494642"/>
                <a:ext cx="345299" cy="421420"/>
              </a:xfrm>
              <a:custGeom>
                <a:avLst/>
                <a:gdLst/>
                <a:ahLst/>
                <a:cxnLst/>
                <a:rect l="l" t="t" r="r" b="b"/>
                <a:pathLst>
                  <a:path w="20526" h="25051" extrusionOk="0">
                    <a:moveTo>
                      <a:pt x="7747" y="1"/>
                    </a:moveTo>
                    <a:lnTo>
                      <a:pt x="7698" y="11"/>
                    </a:lnTo>
                    <a:lnTo>
                      <a:pt x="7548" y="50"/>
                    </a:lnTo>
                    <a:lnTo>
                      <a:pt x="7369" y="120"/>
                    </a:lnTo>
                    <a:lnTo>
                      <a:pt x="7161" y="200"/>
                    </a:lnTo>
                    <a:lnTo>
                      <a:pt x="6663" y="428"/>
                    </a:lnTo>
                    <a:lnTo>
                      <a:pt x="6116" y="687"/>
                    </a:lnTo>
                    <a:lnTo>
                      <a:pt x="5589" y="945"/>
                    </a:lnTo>
                    <a:lnTo>
                      <a:pt x="5142" y="1184"/>
                    </a:lnTo>
                    <a:lnTo>
                      <a:pt x="4714" y="1403"/>
                    </a:lnTo>
                    <a:lnTo>
                      <a:pt x="3312" y="4814"/>
                    </a:lnTo>
                    <a:lnTo>
                      <a:pt x="3352" y="9776"/>
                    </a:lnTo>
                    <a:lnTo>
                      <a:pt x="836" y="14082"/>
                    </a:lnTo>
                    <a:lnTo>
                      <a:pt x="1" y="18786"/>
                    </a:lnTo>
                    <a:lnTo>
                      <a:pt x="7270" y="24713"/>
                    </a:lnTo>
                    <a:lnTo>
                      <a:pt x="7389" y="24782"/>
                    </a:lnTo>
                    <a:lnTo>
                      <a:pt x="7509" y="24842"/>
                    </a:lnTo>
                    <a:lnTo>
                      <a:pt x="7628" y="24892"/>
                    </a:lnTo>
                    <a:lnTo>
                      <a:pt x="7757" y="24932"/>
                    </a:lnTo>
                    <a:lnTo>
                      <a:pt x="7877" y="24971"/>
                    </a:lnTo>
                    <a:lnTo>
                      <a:pt x="7996" y="25001"/>
                    </a:lnTo>
                    <a:lnTo>
                      <a:pt x="8125" y="25021"/>
                    </a:lnTo>
                    <a:lnTo>
                      <a:pt x="8254" y="25041"/>
                    </a:lnTo>
                    <a:lnTo>
                      <a:pt x="8374" y="25051"/>
                    </a:lnTo>
                    <a:lnTo>
                      <a:pt x="8632" y="25051"/>
                    </a:lnTo>
                    <a:lnTo>
                      <a:pt x="8752" y="25041"/>
                    </a:lnTo>
                    <a:lnTo>
                      <a:pt x="8871" y="25021"/>
                    </a:lnTo>
                    <a:lnTo>
                      <a:pt x="9000" y="25001"/>
                    </a:lnTo>
                    <a:lnTo>
                      <a:pt x="9120" y="24971"/>
                    </a:lnTo>
                    <a:lnTo>
                      <a:pt x="9239" y="24941"/>
                    </a:lnTo>
                    <a:lnTo>
                      <a:pt x="9358" y="24902"/>
                    </a:lnTo>
                    <a:lnTo>
                      <a:pt x="9478" y="24852"/>
                    </a:lnTo>
                    <a:lnTo>
                      <a:pt x="9587" y="24802"/>
                    </a:lnTo>
                    <a:lnTo>
                      <a:pt x="9696" y="24743"/>
                    </a:lnTo>
                    <a:lnTo>
                      <a:pt x="9806" y="24683"/>
                    </a:lnTo>
                    <a:lnTo>
                      <a:pt x="9905" y="24613"/>
                    </a:lnTo>
                    <a:lnTo>
                      <a:pt x="10015" y="24544"/>
                    </a:lnTo>
                    <a:lnTo>
                      <a:pt x="10104" y="24464"/>
                    </a:lnTo>
                    <a:lnTo>
                      <a:pt x="10204" y="24375"/>
                    </a:lnTo>
                    <a:lnTo>
                      <a:pt x="10293" y="24285"/>
                    </a:lnTo>
                    <a:lnTo>
                      <a:pt x="10383" y="24196"/>
                    </a:lnTo>
                    <a:lnTo>
                      <a:pt x="10462" y="24096"/>
                    </a:lnTo>
                    <a:lnTo>
                      <a:pt x="10532" y="23987"/>
                    </a:lnTo>
                    <a:lnTo>
                      <a:pt x="10611" y="23877"/>
                    </a:lnTo>
                    <a:lnTo>
                      <a:pt x="10671" y="23758"/>
                    </a:lnTo>
                    <a:lnTo>
                      <a:pt x="10731" y="23639"/>
                    </a:lnTo>
                    <a:lnTo>
                      <a:pt x="12898" y="18557"/>
                    </a:lnTo>
                    <a:lnTo>
                      <a:pt x="15544" y="18846"/>
                    </a:lnTo>
                    <a:lnTo>
                      <a:pt x="17334" y="13306"/>
                    </a:lnTo>
                    <a:lnTo>
                      <a:pt x="20526" y="13645"/>
                    </a:lnTo>
                    <a:lnTo>
                      <a:pt x="20526" y="13645"/>
                    </a:lnTo>
                    <a:lnTo>
                      <a:pt x="18467" y="5132"/>
                    </a:lnTo>
                    <a:lnTo>
                      <a:pt x="18915" y="1045"/>
                    </a:lnTo>
                    <a:lnTo>
                      <a:pt x="13893" y="40"/>
                    </a:lnTo>
                    <a:lnTo>
                      <a:pt x="10969" y="40"/>
                    </a:lnTo>
                    <a:lnTo>
                      <a:pt x="8891" y="21"/>
                    </a:lnTo>
                    <a:lnTo>
                      <a:pt x="8145" y="11"/>
                    </a:lnTo>
                    <a:lnTo>
                      <a:pt x="7787" y="1"/>
                    </a:lnTo>
                    <a:close/>
                  </a:path>
                </a:pathLst>
              </a:custGeom>
              <a:solidFill>
                <a:srgbClr val="EFDD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036;p26">
                <a:extLst>
                  <a:ext uri="{FF2B5EF4-FFF2-40B4-BE49-F238E27FC236}">
                    <a16:creationId xmlns:a16="http://schemas.microsoft.com/office/drawing/2014/main" id="{D2F1E239-2F59-C240-9DB4-C9E2227FE5A1}"/>
                  </a:ext>
                </a:extLst>
              </p:cNvPr>
              <p:cNvSpPr/>
              <p:nvPr/>
            </p:nvSpPr>
            <p:spPr>
              <a:xfrm>
                <a:off x="4874451" y="1425720"/>
                <a:ext cx="459237" cy="676870"/>
              </a:xfrm>
              <a:custGeom>
                <a:avLst/>
                <a:gdLst/>
                <a:ahLst/>
                <a:cxnLst/>
                <a:rect l="l" t="t" r="r" b="b"/>
                <a:pathLst>
                  <a:path w="27299" h="40236" extrusionOk="0">
                    <a:moveTo>
                      <a:pt x="14102" y="1"/>
                    </a:moveTo>
                    <a:lnTo>
                      <a:pt x="13734" y="279"/>
                    </a:lnTo>
                    <a:lnTo>
                      <a:pt x="13386" y="557"/>
                    </a:lnTo>
                    <a:lnTo>
                      <a:pt x="13048" y="846"/>
                    </a:lnTo>
                    <a:lnTo>
                      <a:pt x="12710" y="1134"/>
                    </a:lnTo>
                    <a:lnTo>
                      <a:pt x="12391" y="1423"/>
                    </a:lnTo>
                    <a:lnTo>
                      <a:pt x="12073" y="1721"/>
                    </a:lnTo>
                    <a:lnTo>
                      <a:pt x="11775" y="2029"/>
                    </a:lnTo>
                    <a:lnTo>
                      <a:pt x="11476" y="2328"/>
                    </a:lnTo>
                    <a:lnTo>
                      <a:pt x="11198" y="2636"/>
                    </a:lnTo>
                    <a:lnTo>
                      <a:pt x="10920" y="2954"/>
                    </a:lnTo>
                    <a:lnTo>
                      <a:pt x="10651" y="3272"/>
                    </a:lnTo>
                    <a:lnTo>
                      <a:pt x="10392" y="3591"/>
                    </a:lnTo>
                    <a:lnTo>
                      <a:pt x="10144" y="3909"/>
                    </a:lnTo>
                    <a:lnTo>
                      <a:pt x="9905" y="4237"/>
                    </a:lnTo>
                    <a:lnTo>
                      <a:pt x="9676" y="4575"/>
                    </a:lnTo>
                    <a:lnTo>
                      <a:pt x="9458" y="4903"/>
                    </a:lnTo>
                    <a:lnTo>
                      <a:pt x="9239" y="5241"/>
                    </a:lnTo>
                    <a:lnTo>
                      <a:pt x="9040" y="5579"/>
                    </a:lnTo>
                    <a:lnTo>
                      <a:pt x="8841" y="5928"/>
                    </a:lnTo>
                    <a:lnTo>
                      <a:pt x="8652" y="6276"/>
                    </a:lnTo>
                    <a:lnTo>
                      <a:pt x="8463" y="6624"/>
                    </a:lnTo>
                    <a:lnTo>
                      <a:pt x="8294" y="6972"/>
                    </a:lnTo>
                    <a:lnTo>
                      <a:pt x="8125" y="7330"/>
                    </a:lnTo>
                    <a:lnTo>
                      <a:pt x="7966" y="7678"/>
                    </a:lnTo>
                    <a:lnTo>
                      <a:pt x="7817" y="8036"/>
                    </a:lnTo>
                    <a:lnTo>
                      <a:pt x="7678" y="8404"/>
                    </a:lnTo>
                    <a:lnTo>
                      <a:pt x="7538" y="8762"/>
                    </a:lnTo>
                    <a:lnTo>
                      <a:pt x="7409" y="9130"/>
                    </a:lnTo>
                    <a:lnTo>
                      <a:pt x="7290" y="9498"/>
                    </a:lnTo>
                    <a:lnTo>
                      <a:pt x="7170" y="9866"/>
                    </a:lnTo>
                    <a:lnTo>
                      <a:pt x="7071" y="10233"/>
                    </a:lnTo>
                    <a:lnTo>
                      <a:pt x="6962" y="10611"/>
                    </a:lnTo>
                    <a:lnTo>
                      <a:pt x="6872" y="10979"/>
                    </a:lnTo>
                    <a:lnTo>
                      <a:pt x="6783" y="11357"/>
                    </a:lnTo>
                    <a:lnTo>
                      <a:pt x="6703" y="11735"/>
                    </a:lnTo>
                    <a:lnTo>
                      <a:pt x="6624" y="12113"/>
                    </a:lnTo>
                    <a:lnTo>
                      <a:pt x="6554" y="12491"/>
                    </a:lnTo>
                    <a:lnTo>
                      <a:pt x="6494" y="12869"/>
                    </a:lnTo>
                    <a:lnTo>
                      <a:pt x="6435" y="13257"/>
                    </a:lnTo>
                    <a:lnTo>
                      <a:pt x="6385" y="13634"/>
                    </a:lnTo>
                    <a:lnTo>
                      <a:pt x="6295" y="14400"/>
                    </a:lnTo>
                    <a:lnTo>
                      <a:pt x="6236" y="15176"/>
                    </a:lnTo>
                    <a:lnTo>
                      <a:pt x="6196" y="15952"/>
                    </a:lnTo>
                    <a:lnTo>
                      <a:pt x="6176" y="16717"/>
                    </a:lnTo>
                    <a:lnTo>
                      <a:pt x="6166" y="17493"/>
                    </a:lnTo>
                    <a:lnTo>
                      <a:pt x="6186" y="18269"/>
                    </a:lnTo>
                    <a:lnTo>
                      <a:pt x="6216" y="19034"/>
                    </a:lnTo>
                    <a:lnTo>
                      <a:pt x="6266" y="19810"/>
                    </a:lnTo>
                    <a:lnTo>
                      <a:pt x="6335" y="20576"/>
                    </a:lnTo>
                    <a:lnTo>
                      <a:pt x="6415" y="21341"/>
                    </a:lnTo>
                    <a:lnTo>
                      <a:pt x="6514" y="22097"/>
                    </a:lnTo>
                    <a:lnTo>
                      <a:pt x="6624" y="22853"/>
                    </a:lnTo>
                    <a:lnTo>
                      <a:pt x="6673" y="23221"/>
                    </a:lnTo>
                    <a:lnTo>
                      <a:pt x="6713" y="23579"/>
                    </a:lnTo>
                    <a:lnTo>
                      <a:pt x="6733" y="23917"/>
                    </a:lnTo>
                    <a:lnTo>
                      <a:pt x="6753" y="24255"/>
                    </a:lnTo>
                    <a:lnTo>
                      <a:pt x="6753" y="24573"/>
                    </a:lnTo>
                    <a:lnTo>
                      <a:pt x="6743" y="24882"/>
                    </a:lnTo>
                    <a:lnTo>
                      <a:pt x="6723" y="25180"/>
                    </a:lnTo>
                    <a:lnTo>
                      <a:pt x="6693" y="25468"/>
                    </a:lnTo>
                    <a:lnTo>
                      <a:pt x="6653" y="25747"/>
                    </a:lnTo>
                    <a:lnTo>
                      <a:pt x="6594" y="26005"/>
                    </a:lnTo>
                    <a:lnTo>
                      <a:pt x="6534" y="26264"/>
                    </a:lnTo>
                    <a:lnTo>
                      <a:pt x="6464" y="26503"/>
                    </a:lnTo>
                    <a:lnTo>
                      <a:pt x="6385" y="26741"/>
                    </a:lnTo>
                    <a:lnTo>
                      <a:pt x="6305" y="26970"/>
                    </a:lnTo>
                    <a:lnTo>
                      <a:pt x="6206" y="27179"/>
                    </a:lnTo>
                    <a:lnTo>
                      <a:pt x="6106" y="27388"/>
                    </a:lnTo>
                    <a:lnTo>
                      <a:pt x="5997" y="27577"/>
                    </a:lnTo>
                    <a:lnTo>
                      <a:pt x="5878" y="27766"/>
                    </a:lnTo>
                    <a:lnTo>
                      <a:pt x="5758" y="27945"/>
                    </a:lnTo>
                    <a:lnTo>
                      <a:pt x="5629" y="28114"/>
                    </a:lnTo>
                    <a:lnTo>
                      <a:pt x="5500" y="28273"/>
                    </a:lnTo>
                    <a:lnTo>
                      <a:pt x="5361" y="28432"/>
                    </a:lnTo>
                    <a:lnTo>
                      <a:pt x="5211" y="28571"/>
                    </a:lnTo>
                    <a:lnTo>
                      <a:pt x="5062" y="28710"/>
                    </a:lnTo>
                    <a:lnTo>
                      <a:pt x="4913" y="28840"/>
                    </a:lnTo>
                    <a:lnTo>
                      <a:pt x="4754" y="28959"/>
                    </a:lnTo>
                    <a:lnTo>
                      <a:pt x="4595" y="29078"/>
                    </a:lnTo>
                    <a:lnTo>
                      <a:pt x="4436" y="29188"/>
                    </a:lnTo>
                    <a:lnTo>
                      <a:pt x="4277" y="29287"/>
                    </a:lnTo>
                    <a:lnTo>
                      <a:pt x="4108" y="29387"/>
                    </a:lnTo>
                    <a:lnTo>
                      <a:pt x="3939" y="29466"/>
                    </a:lnTo>
                    <a:lnTo>
                      <a:pt x="3769" y="29556"/>
                    </a:lnTo>
                    <a:lnTo>
                      <a:pt x="3431" y="29705"/>
                    </a:lnTo>
                    <a:lnTo>
                      <a:pt x="3093" y="29824"/>
                    </a:lnTo>
                    <a:lnTo>
                      <a:pt x="2755" y="29933"/>
                    </a:lnTo>
                    <a:lnTo>
                      <a:pt x="2417" y="30023"/>
                    </a:lnTo>
                    <a:lnTo>
                      <a:pt x="2099" y="30093"/>
                    </a:lnTo>
                    <a:lnTo>
                      <a:pt x="1781" y="30142"/>
                    </a:lnTo>
                    <a:lnTo>
                      <a:pt x="1482" y="30192"/>
                    </a:lnTo>
                    <a:lnTo>
                      <a:pt x="1204" y="30222"/>
                    </a:lnTo>
                    <a:lnTo>
                      <a:pt x="945" y="30242"/>
                    </a:lnTo>
                    <a:lnTo>
                      <a:pt x="717" y="30252"/>
                    </a:lnTo>
                    <a:lnTo>
                      <a:pt x="329" y="30262"/>
                    </a:lnTo>
                    <a:lnTo>
                      <a:pt x="90" y="30252"/>
                    </a:lnTo>
                    <a:lnTo>
                      <a:pt x="1" y="30252"/>
                    </a:lnTo>
                    <a:lnTo>
                      <a:pt x="60" y="30461"/>
                    </a:lnTo>
                    <a:lnTo>
                      <a:pt x="140" y="30679"/>
                    </a:lnTo>
                    <a:lnTo>
                      <a:pt x="229" y="30898"/>
                    </a:lnTo>
                    <a:lnTo>
                      <a:pt x="329" y="31117"/>
                    </a:lnTo>
                    <a:lnTo>
                      <a:pt x="438" y="31346"/>
                    </a:lnTo>
                    <a:lnTo>
                      <a:pt x="557" y="31584"/>
                    </a:lnTo>
                    <a:lnTo>
                      <a:pt x="687" y="31813"/>
                    </a:lnTo>
                    <a:lnTo>
                      <a:pt x="826" y="32052"/>
                    </a:lnTo>
                    <a:lnTo>
                      <a:pt x="965" y="32300"/>
                    </a:lnTo>
                    <a:lnTo>
                      <a:pt x="1124" y="32539"/>
                    </a:lnTo>
                    <a:lnTo>
                      <a:pt x="1283" y="32788"/>
                    </a:lnTo>
                    <a:lnTo>
                      <a:pt x="1462" y="33026"/>
                    </a:lnTo>
                    <a:lnTo>
                      <a:pt x="1641" y="33275"/>
                    </a:lnTo>
                    <a:lnTo>
                      <a:pt x="1830" y="33523"/>
                    </a:lnTo>
                    <a:lnTo>
                      <a:pt x="2238" y="34021"/>
                    </a:lnTo>
                    <a:lnTo>
                      <a:pt x="2666" y="34518"/>
                    </a:lnTo>
                    <a:lnTo>
                      <a:pt x="3123" y="35015"/>
                    </a:lnTo>
                    <a:lnTo>
                      <a:pt x="3610" y="35502"/>
                    </a:lnTo>
                    <a:lnTo>
                      <a:pt x="4118" y="35980"/>
                    </a:lnTo>
                    <a:lnTo>
                      <a:pt x="4386" y="36208"/>
                    </a:lnTo>
                    <a:lnTo>
                      <a:pt x="4655" y="36447"/>
                    </a:lnTo>
                    <a:lnTo>
                      <a:pt x="4923" y="36676"/>
                    </a:lnTo>
                    <a:lnTo>
                      <a:pt x="5211" y="36895"/>
                    </a:lnTo>
                    <a:lnTo>
                      <a:pt x="5490" y="37113"/>
                    </a:lnTo>
                    <a:lnTo>
                      <a:pt x="5778" y="37332"/>
                    </a:lnTo>
                    <a:lnTo>
                      <a:pt x="6067" y="37541"/>
                    </a:lnTo>
                    <a:lnTo>
                      <a:pt x="6365" y="37750"/>
                    </a:lnTo>
                    <a:lnTo>
                      <a:pt x="6663" y="37949"/>
                    </a:lnTo>
                    <a:lnTo>
                      <a:pt x="6972" y="38138"/>
                    </a:lnTo>
                    <a:lnTo>
                      <a:pt x="7270" y="38327"/>
                    </a:lnTo>
                    <a:lnTo>
                      <a:pt x="7578" y="38506"/>
                    </a:lnTo>
                    <a:lnTo>
                      <a:pt x="7896" y="38675"/>
                    </a:lnTo>
                    <a:lnTo>
                      <a:pt x="8215" y="38844"/>
                    </a:lnTo>
                    <a:lnTo>
                      <a:pt x="8523" y="39003"/>
                    </a:lnTo>
                    <a:lnTo>
                      <a:pt x="8841" y="39152"/>
                    </a:lnTo>
                    <a:lnTo>
                      <a:pt x="9169" y="39301"/>
                    </a:lnTo>
                    <a:lnTo>
                      <a:pt x="9488" y="39430"/>
                    </a:lnTo>
                    <a:lnTo>
                      <a:pt x="9816" y="39560"/>
                    </a:lnTo>
                    <a:lnTo>
                      <a:pt x="10134" y="39669"/>
                    </a:lnTo>
                    <a:lnTo>
                      <a:pt x="10462" y="39779"/>
                    </a:lnTo>
                    <a:lnTo>
                      <a:pt x="10790" y="39868"/>
                    </a:lnTo>
                    <a:lnTo>
                      <a:pt x="11118" y="39958"/>
                    </a:lnTo>
                    <a:lnTo>
                      <a:pt x="11447" y="40027"/>
                    </a:lnTo>
                    <a:lnTo>
                      <a:pt x="11775" y="40097"/>
                    </a:lnTo>
                    <a:lnTo>
                      <a:pt x="12103" y="40146"/>
                    </a:lnTo>
                    <a:lnTo>
                      <a:pt x="12431" y="40186"/>
                    </a:lnTo>
                    <a:lnTo>
                      <a:pt x="12759" y="40216"/>
                    </a:lnTo>
                    <a:lnTo>
                      <a:pt x="13077" y="40226"/>
                    </a:lnTo>
                    <a:lnTo>
                      <a:pt x="13406" y="40236"/>
                    </a:lnTo>
                    <a:lnTo>
                      <a:pt x="13724" y="40226"/>
                    </a:lnTo>
                    <a:lnTo>
                      <a:pt x="14052" y="40196"/>
                    </a:lnTo>
                    <a:lnTo>
                      <a:pt x="14370" y="40166"/>
                    </a:lnTo>
                    <a:lnTo>
                      <a:pt x="14688" y="40107"/>
                    </a:lnTo>
                    <a:lnTo>
                      <a:pt x="15007" y="40047"/>
                    </a:lnTo>
                    <a:lnTo>
                      <a:pt x="15315" y="39967"/>
                    </a:lnTo>
                    <a:lnTo>
                      <a:pt x="15623" y="39868"/>
                    </a:lnTo>
                    <a:lnTo>
                      <a:pt x="15932" y="39759"/>
                    </a:lnTo>
                    <a:lnTo>
                      <a:pt x="16240" y="39629"/>
                    </a:lnTo>
                    <a:lnTo>
                      <a:pt x="16538" y="39490"/>
                    </a:lnTo>
                    <a:lnTo>
                      <a:pt x="16827" y="39331"/>
                    </a:lnTo>
                    <a:lnTo>
                      <a:pt x="17115" y="39172"/>
                    </a:lnTo>
                    <a:lnTo>
                      <a:pt x="17393" y="39013"/>
                    </a:lnTo>
                    <a:lnTo>
                      <a:pt x="17672" y="38844"/>
                    </a:lnTo>
                    <a:lnTo>
                      <a:pt x="17930" y="38665"/>
                    </a:lnTo>
                    <a:lnTo>
                      <a:pt x="18189" y="38486"/>
                    </a:lnTo>
                    <a:lnTo>
                      <a:pt x="18438" y="38307"/>
                    </a:lnTo>
                    <a:lnTo>
                      <a:pt x="18676" y="38118"/>
                    </a:lnTo>
                    <a:lnTo>
                      <a:pt x="18905" y="37929"/>
                    </a:lnTo>
                    <a:lnTo>
                      <a:pt x="19134" y="37730"/>
                    </a:lnTo>
                    <a:lnTo>
                      <a:pt x="19352" y="37531"/>
                    </a:lnTo>
                    <a:lnTo>
                      <a:pt x="19561" y="37332"/>
                    </a:lnTo>
                    <a:lnTo>
                      <a:pt x="19770" y="37123"/>
                    </a:lnTo>
                    <a:lnTo>
                      <a:pt x="19969" y="36914"/>
                    </a:lnTo>
                    <a:lnTo>
                      <a:pt x="20158" y="36706"/>
                    </a:lnTo>
                    <a:lnTo>
                      <a:pt x="20337" y="36487"/>
                    </a:lnTo>
                    <a:lnTo>
                      <a:pt x="20516" y="36268"/>
                    </a:lnTo>
                    <a:lnTo>
                      <a:pt x="20685" y="36039"/>
                    </a:lnTo>
                    <a:lnTo>
                      <a:pt x="20854" y="35821"/>
                    </a:lnTo>
                    <a:lnTo>
                      <a:pt x="21003" y="35592"/>
                    </a:lnTo>
                    <a:lnTo>
                      <a:pt x="21152" y="35363"/>
                    </a:lnTo>
                    <a:lnTo>
                      <a:pt x="21302" y="35124"/>
                    </a:lnTo>
                    <a:lnTo>
                      <a:pt x="21441" y="34896"/>
                    </a:lnTo>
                    <a:lnTo>
                      <a:pt x="21570" y="34657"/>
                    </a:lnTo>
                    <a:lnTo>
                      <a:pt x="21699" y="34418"/>
                    </a:lnTo>
                    <a:lnTo>
                      <a:pt x="21819" y="34170"/>
                    </a:lnTo>
                    <a:lnTo>
                      <a:pt x="21928" y="33931"/>
                    </a:lnTo>
                    <a:lnTo>
                      <a:pt x="22037" y="33683"/>
                    </a:lnTo>
                    <a:lnTo>
                      <a:pt x="22226" y="33195"/>
                    </a:lnTo>
                    <a:lnTo>
                      <a:pt x="22405" y="32698"/>
                    </a:lnTo>
                    <a:lnTo>
                      <a:pt x="22555" y="32201"/>
                    </a:lnTo>
                    <a:lnTo>
                      <a:pt x="22684" y="31694"/>
                    </a:lnTo>
                    <a:lnTo>
                      <a:pt x="22793" y="31186"/>
                    </a:lnTo>
                    <a:lnTo>
                      <a:pt x="22883" y="30679"/>
                    </a:lnTo>
                    <a:lnTo>
                      <a:pt x="22952" y="30182"/>
                    </a:lnTo>
                    <a:lnTo>
                      <a:pt x="23002" y="29675"/>
                    </a:lnTo>
                    <a:lnTo>
                      <a:pt x="23032" y="29178"/>
                    </a:lnTo>
                    <a:lnTo>
                      <a:pt x="23052" y="28690"/>
                    </a:lnTo>
                    <a:lnTo>
                      <a:pt x="23042" y="28203"/>
                    </a:lnTo>
                    <a:lnTo>
                      <a:pt x="23022" y="27716"/>
                    </a:lnTo>
                    <a:lnTo>
                      <a:pt x="22992" y="27239"/>
                    </a:lnTo>
                    <a:lnTo>
                      <a:pt x="22942" y="26781"/>
                    </a:lnTo>
                    <a:lnTo>
                      <a:pt x="22873" y="26324"/>
                    </a:lnTo>
                    <a:lnTo>
                      <a:pt x="22793" y="25876"/>
                    </a:lnTo>
                    <a:lnTo>
                      <a:pt x="22704" y="25449"/>
                    </a:lnTo>
                    <a:lnTo>
                      <a:pt x="22594" y="25021"/>
                    </a:lnTo>
                    <a:lnTo>
                      <a:pt x="22495" y="24613"/>
                    </a:lnTo>
                    <a:lnTo>
                      <a:pt x="22405" y="24205"/>
                    </a:lnTo>
                    <a:lnTo>
                      <a:pt x="22336" y="23798"/>
                    </a:lnTo>
                    <a:lnTo>
                      <a:pt x="22286" y="23390"/>
                    </a:lnTo>
                    <a:lnTo>
                      <a:pt x="22256" y="22992"/>
                    </a:lnTo>
                    <a:lnTo>
                      <a:pt x="22246" y="22585"/>
                    </a:lnTo>
                    <a:lnTo>
                      <a:pt x="22246" y="22187"/>
                    </a:lnTo>
                    <a:lnTo>
                      <a:pt x="22256" y="21789"/>
                    </a:lnTo>
                    <a:lnTo>
                      <a:pt x="22296" y="21401"/>
                    </a:lnTo>
                    <a:lnTo>
                      <a:pt x="22336" y="21013"/>
                    </a:lnTo>
                    <a:lnTo>
                      <a:pt x="22395" y="20625"/>
                    </a:lnTo>
                    <a:lnTo>
                      <a:pt x="22475" y="20238"/>
                    </a:lnTo>
                    <a:lnTo>
                      <a:pt x="22564" y="19850"/>
                    </a:lnTo>
                    <a:lnTo>
                      <a:pt x="22664" y="19472"/>
                    </a:lnTo>
                    <a:lnTo>
                      <a:pt x="22783" y="19094"/>
                    </a:lnTo>
                    <a:lnTo>
                      <a:pt x="22903" y="18716"/>
                    </a:lnTo>
                    <a:lnTo>
                      <a:pt x="23042" y="18348"/>
                    </a:lnTo>
                    <a:lnTo>
                      <a:pt x="23191" y="17980"/>
                    </a:lnTo>
                    <a:lnTo>
                      <a:pt x="23360" y="17612"/>
                    </a:lnTo>
                    <a:lnTo>
                      <a:pt x="23529" y="17254"/>
                    </a:lnTo>
                    <a:lnTo>
                      <a:pt x="23708" y="16886"/>
                    </a:lnTo>
                    <a:lnTo>
                      <a:pt x="23907" y="16538"/>
                    </a:lnTo>
                    <a:lnTo>
                      <a:pt x="24106" y="16180"/>
                    </a:lnTo>
                    <a:lnTo>
                      <a:pt x="24315" y="15832"/>
                    </a:lnTo>
                    <a:lnTo>
                      <a:pt x="24533" y="15484"/>
                    </a:lnTo>
                    <a:lnTo>
                      <a:pt x="24752" y="15136"/>
                    </a:lnTo>
                    <a:lnTo>
                      <a:pt x="24991" y="14798"/>
                    </a:lnTo>
                    <a:lnTo>
                      <a:pt x="25230" y="14460"/>
                    </a:lnTo>
                    <a:lnTo>
                      <a:pt x="25478" y="14132"/>
                    </a:lnTo>
                    <a:lnTo>
                      <a:pt x="25727" y="13804"/>
                    </a:lnTo>
                    <a:lnTo>
                      <a:pt x="25985" y="13475"/>
                    </a:lnTo>
                    <a:lnTo>
                      <a:pt x="26254" y="13157"/>
                    </a:lnTo>
                    <a:lnTo>
                      <a:pt x="26383" y="12988"/>
                    </a:lnTo>
                    <a:lnTo>
                      <a:pt x="26502" y="12829"/>
                    </a:lnTo>
                    <a:lnTo>
                      <a:pt x="26612" y="12670"/>
                    </a:lnTo>
                    <a:lnTo>
                      <a:pt x="26711" y="12511"/>
                    </a:lnTo>
                    <a:lnTo>
                      <a:pt x="26801" y="12342"/>
                    </a:lnTo>
                    <a:lnTo>
                      <a:pt x="26880" y="12183"/>
                    </a:lnTo>
                    <a:lnTo>
                      <a:pt x="26960" y="12023"/>
                    </a:lnTo>
                    <a:lnTo>
                      <a:pt x="27020" y="11864"/>
                    </a:lnTo>
                    <a:lnTo>
                      <a:pt x="27079" y="11695"/>
                    </a:lnTo>
                    <a:lnTo>
                      <a:pt x="27129" y="11536"/>
                    </a:lnTo>
                    <a:lnTo>
                      <a:pt x="27179" y="11377"/>
                    </a:lnTo>
                    <a:lnTo>
                      <a:pt x="27209" y="11218"/>
                    </a:lnTo>
                    <a:lnTo>
                      <a:pt x="27238" y="11059"/>
                    </a:lnTo>
                    <a:lnTo>
                      <a:pt x="27268" y="10900"/>
                    </a:lnTo>
                    <a:lnTo>
                      <a:pt x="27278" y="10741"/>
                    </a:lnTo>
                    <a:lnTo>
                      <a:pt x="27288" y="10582"/>
                    </a:lnTo>
                    <a:lnTo>
                      <a:pt x="27298" y="10263"/>
                    </a:lnTo>
                    <a:lnTo>
                      <a:pt x="27278" y="9955"/>
                    </a:lnTo>
                    <a:lnTo>
                      <a:pt x="27238" y="9657"/>
                    </a:lnTo>
                    <a:lnTo>
                      <a:pt x="27179" y="9358"/>
                    </a:lnTo>
                    <a:lnTo>
                      <a:pt x="27109" y="9070"/>
                    </a:lnTo>
                    <a:lnTo>
                      <a:pt x="27020" y="8792"/>
                    </a:lnTo>
                    <a:lnTo>
                      <a:pt x="26920" y="8513"/>
                    </a:lnTo>
                    <a:lnTo>
                      <a:pt x="26811" y="8255"/>
                    </a:lnTo>
                    <a:lnTo>
                      <a:pt x="26691" y="7996"/>
                    </a:lnTo>
                    <a:lnTo>
                      <a:pt x="26572" y="7757"/>
                    </a:lnTo>
                    <a:lnTo>
                      <a:pt x="26443" y="7529"/>
                    </a:lnTo>
                    <a:lnTo>
                      <a:pt x="26304" y="7310"/>
                    </a:lnTo>
                    <a:lnTo>
                      <a:pt x="26174" y="7101"/>
                    </a:lnTo>
                    <a:lnTo>
                      <a:pt x="26045" y="6902"/>
                    </a:lnTo>
                    <a:lnTo>
                      <a:pt x="25796" y="6564"/>
                    </a:lnTo>
                    <a:lnTo>
                      <a:pt x="25578" y="6295"/>
                    </a:lnTo>
                    <a:lnTo>
                      <a:pt x="25399" y="6087"/>
                    </a:lnTo>
                    <a:lnTo>
                      <a:pt x="25240" y="5918"/>
                    </a:lnTo>
                    <a:lnTo>
                      <a:pt x="14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37;p26">
                <a:extLst>
                  <a:ext uri="{FF2B5EF4-FFF2-40B4-BE49-F238E27FC236}">
                    <a16:creationId xmlns:a16="http://schemas.microsoft.com/office/drawing/2014/main" id="{1F5E4354-8678-2760-1A3D-95D2076DCEA4}"/>
                  </a:ext>
                </a:extLst>
              </p:cNvPr>
              <p:cNvSpPr/>
              <p:nvPr/>
            </p:nvSpPr>
            <p:spPr>
              <a:xfrm>
                <a:off x="5203851" y="1442291"/>
                <a:ext cx="235717" cy="262986"/>
              </a:xfrm>
              <a:custGeom>
                <a:avLst/>
                <a:gdLst/>
                <a:ahLst/>
                <a:cxnLst/>
                <a:rect l="l" t="t" r="r" b="b"/>
                <a:pathLst>
                  <a:path w="14012" h="15633" extrusionOk="0">
                    <a:moveTo>
                      <a:pt x="5857" y="0"/>
                    </a:moveTo>
                    <a:lnTo>
                      <a:pt x="5599" y="20"/>
                    </a:lnTo>
                    <a:lnTo>
                      <a:pt x="5330" y="70"/>
                    </a:lnTo>
                    <a:lnTo>
                      <a:pt x="5042" y="129"/>
                    </a:lnTo>
                    <a:lnTo>
                      <a:pt x="4744" y="209"/>
                    </a:lnTo>
                    <a:lnTo>
                      <a:pt x="4435" y="298"/>
                    </a:lnTo>
                    <a:lnTo>
                      <a:pt x="4117" y="398"/>
                    </a:lnTo>
                    <a:lnTo>
                      <a:pt x="3799" y="517"/>
                    </a:lnTo>
                    <a:lnTo>
                      <a:pt x="3172" y="756"/>
                    </a:lnTo>
                    <a:lnTo>
                      <a:pt x="2566" y="1004"/>
                    </a:lnTo>
                    <a:lnTo>
                      <a:pt x="2009" y="1233"/>
                    </a:lnTo>
                    <a:lnTo>
                      <a:pt x="1522" y="1432"/>
                    </a:lnTo>
                    <a:lnTo>
                      <a:pt x="1412" y="1482"/>
                    </a:lnTo>
                    <a:lnTo>
                      <a:pt x="1313" y="1541"/>
                    </a:lnTo>
                    <a:lnTo>
                      <a:pt x="1213" y="1611"/>
                    </a:lnTo>
                    <a:lnTo>
                      <a:pt x="1124" y="1681"/>
                    </a:lnTo>
                    <a:lnTo>
                      <a:pt x="1034" y="1770"/>
                    </a:lnTo>
                    <a:lnTo>
                      <a:pt x="955" y="1860"/>
                    </a:lnTo>
                    <a:lnTo>
                      <a:pt x="875" y="1949"/>
                    </a:lnTo>
                    <a:lnTo>
                      <a:pt x="806" y="2049"/>
                    </a:lnTo>
                    <a:lnTo>
                      <a:pt x="736" y="2158"/>
                    </a:lnTo>
                    <a:lnTo>
                      <a:pt x="676" y="2277"/>
                    </a:lnTo>
                    <a:lnTo>
                      <a:pt x="557" y="2506"/>
                    </a:lnTo>
                    <a:lnTo>
                      <a:pt x="458" y="2765"/>
                    </a:lnTo>
                    <a:lnTo>
                      <a:pt x="368" y="3023"/>
                    </a:lnTo>
                    <a:lnTo>
                      <a:pt x="289" y="3292"/>
                    </a:lnTo>
                    <a:lnTo>
                      <a:pt x="229" y="3570"/>
                    </a:lnTo>
                    <a:lnTo>
                      <a:pt x="169" y="3839"/>
                    </a:lnTo>
                    <a:lnTo>
                      <a:pt x="129" y="4097"/>
                    </a:lnTo>
                    <a:lnTo>
                      <a:pt x="60" y="4594"/>
                    </a:lnTo>
                    <a:lnTo>
                      <a:pt x="10" y="5022"/>
                    </a:lnTo>
                    <a:lnTo>
                      <a:pt x="0" y="5122"/>
                    </a:lnTo>
                    <a:lnTo>
                      <a:pt x="0" y="5221"/>
                    </a:lnTo>
                    <a:lnTo>
                      <a:pt x="30" y="5470"/>
                    </a:lnTo>
                    <a:lnTo>
                      <a:pt x="70" y="5738"/>
                    </a:lnTo>
                    <a:lnTo>
                      <a:pt x="139" y="6026"/>
                    </a:lnTo>
                    <a:lnTo>
                      <a:pt x="219" y="6335"/>
                    </a:lnTo>
                    <a:lnTo>
                      <a:pt x="318" y="6653"/>
                    </a:lnTo>
                    <a:lnTo>
                      <a:pt x="428" y="6961"/>
                    </a:lnTo>
                    <a:lnTo>
                      <a:pt x="537" y="7279"/>
                    </a:lnTo>
                    <a:lnTo>
                      <a:pt x="756" y="7856"/>
                    </a:lnTo>
                    <a:lnTo>
                      <a:pt x="945" y="8334"/>
                    </a:lnTo>
                    <a:lnTo>
                      <a:pt x="1144" y="8781"/>
                    </a:lnTo>
                    <a:lnTo>
                      <a:pt x="4276" y="15633"/>
                    </a:lnTo>
                    <a:lnTo>
                      <a:pt x="4336" y="15633"/>
                    </a:lnTo>
                    <a:lnTo>
                      <a:pt x="4495" y="15603"/>
                    </a:lnTo>
                    <a:lnTo>
                      <a:pt x="4754" y="15543"/>
                    </a:lnTo>
                    <a:lnTo>
                      <a:pt x="4923" y="15504"/>
                    </a:lnTo>
                    <a:lnTo>
                      <a:pt x="5102" y="15444"/>
                    </a:lnTo>
                    <a:lnTo>
                      <a:pt x="5291" y="15374"/>
                    </a:lnTo>
                    <a:lnTo>
                      <a:pt x="5509" y="15295"/>
                    </a:lnTo>
                    <a:lnTo>
                      <a:pt x="5728" y="15195"/>
                    </a:lnTo>
                    <a:lnTo>
                      <a:pt x="5967" y="15076"/>
                    </a:lnTo>
                    <a:lnTo>
                      <a:pt x="6215" y="14937"/>
                    </a:lnTo>
                    <a:lnTo>
                      <a:pt x="6474" y="14788"/>
                    </a:lnTo>
                    <a:lnTo>
                      <a:pt x="6733" y="14609"/>
                    </a:lnTo>
                    <a:lnTo>
                      <a:pt x="7001" y="14410"/>
                    </a:lnTo>
                    <a:lnTo>
                      <a:pt x="7279" y="14191"/>
                    </a:lnTo>
                    <a:lnTo>
                      <a:pt x="7548" y="13942"/>
                    </a:lnTo>
                    <a:lnTo>
                      <a:pt x="7826" y="13664"/>
                    </a:lnTo>
                    <a:lnTo>
                      <a:pt x="8105" y="13365"/>
                    </a:lnTo>
                    <a:lnTo>
                      <a:pt x="8373" y="13037"/>
                    </a:lnTo>
                    <a:lnTo>
                      <a:pt x="8642" y="12669"/>
                    </a:lnTo>
                    <a:lnTo>
                      <a:pt x="8771" y="12480"/>
                    </a:lnTo>
                    <a:lnTo>
                      <a:pt x="8900" y="12282"/>
                    </a:lnTo>
                    <a:lnTo>
                      <a:pt x="9030" y="12073"/>
                    </a:lnTo>
                    <a:lnTo>
                      <a:pt x="9149" y="11854"/>
                    </a:lnTo>
                    <a:lnTo>
                      <a:pt x="9268" y="11625"/>
                    </a:lnTo>
                    <a:lnTo>
                      <a:pt x="9398" y="11396"/>
                    </a:lnTo>
                    <a:lnTo>
                      <a:pt x="9507" y="11148"/>
                    </a:lnTo>
                    <a:lnTo>
                      <a:pt x="9626" y="10899"/>
                    </a:lnTo>
                    <a:lnTo>
                      <a:pt x="9736" y="10631"/>
                    </a:lnTo>
                    <a:lnTo>
                      <a:pt x="9845" y="10362"/>
                    </a:lnTo>
                    <a:lnTo>
                      <a:pt x="9945" y="10084"/>
                    </a:lnTo>
                    <a:lnTo>
                      <a:pt x="10044" y="9795"/>
                    </a:lnTo>
                    <a:lnTo>
                      <a:pt x="10143" y="9487"/>
                    </a:lnTo>
                    <a:lnTo>
                      <a:pt x="10233" y="9179"/>
                    </a:lnTo>
                    <a:lnTo>
                      <a:pt x="10322" y="8861"/>
                    </a:lnTo>
                    <a:lnTo>
                      <a:pt x="10412" y="8523"/>
                    </a:lnTo>
                    <a:lnTo>
                      <a:pt x="10482" y="8184"/>
                    </a:lnTo>
                    <a:lnTo>
                      <a:pt x="10561" y="7836"/>
                    </a:lnTo>
                    <a:lnTo>
                      <a:pt x="10631" y="7468"/>
                    </a:lnTo>
                    <a:lnTo>
                      <a:pt x="10690" y="7091"/>
                    </a:lnTo>
                    <a:lnTo>
                      <a:pt x="10750" y="6782"/>
                    </a:lnTo>
                    <a:lnTo>
                      <a:pt x="10810" y="6494"/>
                    </a:lnTo>
                    <a:lnTo>
                      <a:pt x="10889" y="6235"/>
                    </a:lnTo>
                    <a:lnTo>
                      <a:pt x="10989" y="5987"/>
                    </a:lnTo>
                    <a:lnTo>
                      <a:pt x="11088" y="5758"/>
                    </a:lnTo>
                    <a:lnTo>
                      <a:pt x="11198" y="5559"/>
                    </a:lnTo>
                    <a:lnTo>
                      <a:pt x="11307" y="5370"/>
                    </a:lnTo>
                    <a:lnTo>
                      <a:pt x="11436" y="5191"/>
                    </a:lnTo>
                    <a:lnTo>
                      <a:pt x="11566" y="5042"/>
                    </a:lnTo>
                    <a:lnTo>
                      <a:pt x="11695" y="4903"/>
                    </a:lnTo>
                    <a:lnTo>
                      <a:pt x="11834" y="4773"/>
                    </a:lnTo>
                    <a:lnTo>
                      <a:pt x="11973" y="4664"/>
                    </a:lnTo>
                    <a:lnTo>
                      <a:pt x="12112" y="4565"/>
                    </a:lnTo>
                    <a:lnTo>
                      <a:pt x="12262" y="4485"/>
                    </a:lnTo>
                    <a:lnTo>
                      <a:pt x="12401" y="4415"/>
                    </a:lnTo>
                    <a:lnTo>
                      <a:pt x="12550" y="4346"/>
                    </a:lnTo>
                    <a:lnTo>
                      <a:pt x="12689" y="4296"/>
                    </a:lnTo>
                    <a:lnTo>
                      <a:pt x="12828" y="4256"/>
                    </a:lnTo>
                    <a:lnTo>
                      <a:pt x="12968" y="4217"/>
                    </a:lnTo>
                    <a:lnTo>
                      <a:pt x="13097" y="4187"/>
                    </a:lnTo>
                    <a:lnTo>
                      <a:pt x="13346" y="4157"/>
                    </a:lnTo>
                    <a:lnTo>
                      <a:pt x="13564" y="4137"/>
                    </a:lnTo>
                    <a:lnTo>
                      <a:pt x="13743" y="4137"/>
                    </a:lnTo>
                    <a:lnTo>
                      <a:pt x="13883" y="4147"/>
                    </a:lnTo>
                    <a:lnTo>
                      <a:pt x="14012" y="4157"/>
                    </a:lnTo>
                    <a:lnTo>
                      <a:pt x="13813" y="3729"/>
                    </a:lnTo>
                    <a:lnTo>
                      <a:pt x="13594" y="3262"/>
                    </a:lnTo>
                    <a:lnTo>
                      <a:pt x="13316" y="2715"/>
                    </a:lnTo>
                    <a:lnTo>
                      <a:pt x="12998" y="2118"/>
                    </a:lnTo>
                    <a:lnTo>
                      <a:pt x="12828" y="1820"/>
                    </a:lnTo>
                    <a:lnTo>
                      <a:pt x="12659" y="1532"/>
                    </a:lnTo>
                    <a:lnTo>
                      <a:pt x="12490" y="1263"/>
                    </a:lnTo>
                    <a:lnTo>
                      <a:pt x="12331" y="1014"/>
                    </a:lnTo>
                    <a:lnTo>
                      <a:pt x="12162" y="806"/>
                    </a:lnTo>
                    <a:lnTo>
                      <a:pt x="12003" y="617"/>
                    </a:lnTo>
                    <a:lnTo>
                      <a:pt x="11924" y="547"/>
                    </a:lnTo>
                    <a:lnTo>
                      <a:pt x="11814" y="467"/>
                    </a:lnTo>
                    <a:lnTo>
                      <a:pt x="11705" y="408"/>
                    </a:lnTo>
                    <a:lnTo>
                      <a:pt x="11566" y="348"/>
                    </a:lnTo>
                    <a:lnTo>
                      <a:pt x="11416" y="298"/>
                    </a:lnTo>
                    <a:lnTo>
                      <a:pt x="11257" y="249"/>
                    </a:lnTo>
                    <a:lnTo>
                      <a:pt x="11088" y="209"/>
                    </a:lnTo>
                    <a:lnTo>
                      <a:pt x="10899" y="179"/>
                    </a:lnTo>
                    <a:lnTo>
                      <a:pt x="10511" y="119"/>
                    </a:lnTo>
                    <a:lnTo>
                      <a:pt x="10084" y="70"/>
                    </a:lnTo>
                    <a:lnTo>
                      <a:pt x="9646" y="40"/>
                    </a:lnTo>
                    <a:lnTo>
                      <a:pt x="9179" y="30"/>
                    </a:lnTo>
                    <a:lnTo>
                      <a:pt x="8721" y="20"/>
                    </a:lnTo>
                    <a:lnTo>
                      <a:pt x="7399" y="20"/>
                    </a:lnTo>
                    <a:lnTo>
                      <a:pt x="6643" y="30"/>
                    </a:lnTo>
                    <a:lnTo>
                      <a:pt x="6335" y="20"/>
                    </a:lnTo>
                    <a:lnTo>
                      <a:pt x="6086" y="10"/>
                    </a:lnTo>
                    <a:lnTo>
                      <a:pt x="59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0" name="Google Shape;1038;p26">
              <a:extLst>
                <a:ext uri="{FF2B5EF4-FFF2-40B4-BE49-F238E27FC236}">
                  <a16:creationId xmlns:a16="http://schemas.microsoft.com/office/drawing/2014/main" id="{CE6D5681-4E69-FDC5-FD65-BCFE5D60628C}"/>
                </a:ext>
              </a:extLst>
            </p:cNvPr>
            <p:cNvCxnSpPr/>
            <p:nvPr/>
          </p:nvCxnSpPr>
          <p:spPr>
            <a:xfrm>
              <a:off x="5256125" y="4442800"/>
              <a:ext cx="1259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3E5600-6CA4-FC20-344A-80ED97AF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0" y="3793009"/>
            <a:ext cx="1056040" cy="105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0">
            <a:extLst>
              <a:ext uri="{FF2B5EF4-FFF2-40B4-BE49-F238E27FC236}">
                <a16:creationId xmlns:a16="http://schemas.microsoft.com/office/drawing/2014/main" id="{8A870E18-392D-C975-EAFB-A4F44955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60" y="4562537"/>
            <a:ext cx="1056040" cy="55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382B69-57FA-A8BA-3E52-8E4B27C9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45239"/>
            <a:ext cx="3995887" cy="371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02 – BUILD PROJECT</a:t>
            </a:r>
          </a:p>
        </p:txBody>
      </p:sp>
      <p:pic>
        <p:nvPicPr>
          <p:cNvPr id="6146" name="Picture 2" descr="0">
            <a:extLst>
              <a:ext uri="{FF2B5EF4-FFF2-40B4-BE49-F238E27FC236}">
                <a16:creationId xmlns:a16="http://schemas.microsoft.com/office/drawing/2014/main" id="{012AC1D2-3C24-F5F1-8283-53F0330D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7" y="653649"/>
            <a:ext cx="3741481" cy="191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0">
            <a:extLst>
              <a:ext uri="{FF2B5EF4-FFF2-40B4-BE49-F238E27FC236}">
                <a16:creationId xmlns:a16="http://schemas.microsoft.com/office/drawing/2014/main" id="{92E87F22-E687-B699-62AB-AF60BA1CA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0" y="2693194"/>
            <a:ext cx="3122627" cy="24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83;p19">
            <a:extLst>
              <a:ext uri="{FF2B5EF4-FFF2-40B4-BE49-F238E27FC236}">
                <a16:creationId xmlns:a16="http://schemas.microsoft.com/office/drawing/2014/main" id="{E4FA56E4-CDF2-09C4-0F1B-FDDBA53701ED}"/>
              </a:ext>
            </a:extLst>
          </p:cNvPr>
          <p:cNvSpPr txBox="1"/>
          <p:nvPr/>
        </p:nvSpPr>
        <p:spPr>
          <a:xfrm>
            <a:off x="4706755" y="975584"/>
            <a:ext cx="3945203" cy="455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Fira Sans Extra Condensed"/>
                <a:sym typeface="Fira Sans Extra Condensed"/>
              </a:rPr>
              <a:t>NAÏVE BAYES MACHINE LEARNING MODEL</a:t>
            </a:r>
            <a:endParaRPr sz="1800" b="1" dirty="0">
              <a:solidFill>
                <a:schemeClr val="accent5">
                  <a:lumMod val="50000"/>
                </a:schemeClr>
              </a:solidFill>
              <a:latin typeface="Fira Sans Extra Condensed"/>
              <a:sym typeface="Fira Sans Extra Condensed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019A6B-383F-859F-6B24-87C43B5E3CAA}"/>
              </a:ext>
            </a:extLst>
          </p:cNvPr>
          <p:cNvGrpSpPr/>
          <p:nvPr/>
        </p:nvGrpSpPr>
        <p:grpSpPr>
          <a:xfrm>
            <a:off x="4680723" y="1475811"/>
            <a:ext cx="4092295" cy="2034716"/>
            <a:chOff x="4658000" y="1182918"/>
            <a:chExt cx="4092295" cy="2034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B3F179-3C56-DB85-8849-1E3FEA299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8000" y="1182918"/>
              <a:ext cx="4092295" cy="2034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AFA7D6-24E6-13C3-0F2E-B72AB621294F}"/>
                </a:ext>
              </a:extLst>
            </p:cNvPr>
            <p:cNvSpPr/>
            <p:nvPr/>
          </p:nvSpPr>
          <p:spPr>
            <a:xfrm>
              <a:off x="6704147" y="1664493"/>
              <a:ext cx="678656" cy="25003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D5BD6-A8AA-AA28-83A4-7EA31FAB91BE}"/>
                </a:ext>
              </a:extLst>
            </p:cNvPr>
            <p:cNvSpPr/>
            <p:nvPr/>
          </p:nvSpPr>
          <p:spPr>
            <a:xfrm>
              <a:off x="5935003" y="2852737"/>
              <a:ext cx="678656" cy="25003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0776B-0F3B-4CD2-6FB0-D03283C58541}"/>
              </a:ext>
            </a:extLst>
          </p:cNvPr>
          <p:cNvSpPr/>
          <p:nvPr/>
        </p:nvSpPr>
        <p:spPr>
          <a:xfrm>
            <a:off x="1527221" y="2631281"/>
            <a:ext cx="1421331" cy="221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Rating allocation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8FBFB-B076-8E77-ED1F-E026E91E5170}"/>
              </a:ext>
            </a:extLst>
          </p:cNvPr>
          <p:cNvSpPr/>
          <p:nvPr/>
        </p:nvSpPr>
        <p:spPr>
          <a:xfrm>
            <a:off x="1443877" y="4972050"/>
            <a:ext cx="1421331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5">
                    <a:lumMod val="50000"/>
                  </a:schemeClr>
                </a:solidFill>
              </a:rPr>
              <a:t>Rating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D510A-FAB0-3C1B-9066-EB22A8C8498B}"/>
              </a:ext>
            </a:extLst>
          </p:cNvPr>
          <p:cNvSpPr/>
          <p:nvPr/>
        </p:nvSpPr>
        <p:spPr>
          <a:xfrm rot="16200000">
            <a:off x="-176405" y="3737234"/>
            <a:ext cx="1421331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5">
                    <a:lumMod val="50000"/>
                  </a:schemeClr>
                </a:solidFill>
              </a:rPr>
              <a:t>Frequency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D95C3-CD04-DC78-AC8E-201828AFE0E7}"/>
              </a:ext>
            </a:extLst>
          </p:cNvPr>
          <p:cNvSpPr/>
          <p:nvPr/>
        </p:nvSpPr>
        <p:spPr>
          <a:xfrm>
            <a:off x="1443876" y="432193"/>
            <a:ext cx="1421331" cy="221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Word Cloud</a:t>
            </a:r>
          </a:p>
        </p:txBody>
      </p:sp>
      <p:pic>
        <p:nvPicPr>
          <p:cNvPr id="16" name="Picture 2" descr="0">
            <a:extLst>
              <a:ext uri="{FF2B5EF4-FFF2-40B4-BE49-F238E27FC236}">
                <a16:creationId xmlns:a16="http://schemas.microsoft.com/office/drawing/2014/main" id="{4A6CC94C-A2F3-728B-6D77-3837D8EFA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60" y="4562537"/>
            <a:ext cx="1056040" cy="55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4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63B4A2-0EBB-7C0F-CEF9-AE058E91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38133"/>
            <a:ext cx="5414963" cy="371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03 – PREDICTION BY UPLOADING CSV FILE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2" descr="0">
            <a:extLst>
              <a:ext uri="{FF2B5EF4-FFF2-40B4-BE49-F238E27FC236}">
                <a16:creationId xmlns:a16="http://schemas.microsoft.com/office/drawing/2014/main" id="{9C53E00F-FA06-B32C-61A5-2F199892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60" y="4562537"/>
            <a:ext cx="1056040" cy="55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A5330F1-4277-80B6-66A7-910A9F54821A}"/>
              </a:ext>
            </a:extLst>
          </p:cNvPr>
          <p:cNvGrpSpPr/>
          <p:nvPr/>
        </p:nvGrpSpPr>
        <p:grpSpPr>
          <a:xfrm>
            <a:off x="442913" y="709533"/>
            <a:ext cx="7415213" cy="3926687"/>
            <a:chOff x="478632" y="635850"/>
            <a:chExt cx="7415213" cy="3926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4B99F5-8F0E-E75D-B176-A501F7807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082" r="18906" b="6575"/>
            <a:stretch/>
          </p:blipFill>
          <p:spPr>
            <a:xfrm>
              <a:off x="478632" y="635850"/>
              <a:ext cx="7415213" cy="3926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0D269A-D9AA-A759-F9E4-E1EB44596D03}"/>
                </a:ext>
              </a:extLst>
            </p:cNvPr>
            <p:cNvSpPr/>
            <p:nvPr/>
          </p:nvSpPr>
          <p:spPr>
            <a:xfrm>
              <a:off x="3893344" y="4114800"/>
              <a:ext cx="3371850" cy="3714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35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63B4A2-0EBB-7C0F-CEF9-AE058E91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" y="259552"/>
            <a:ext cx="4907757" cy="371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04 – PREDICTION BY INPUTTING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 descr="0">
            <a:extLst>
              <a:ext uri="{FF2B5EF4-FFF2-40B4-BE49-F238E27FC236}">
                <a16:creationId xmlns:a16="http://schemas.microsoft.com/office/drawing/2014/main" id="{324F982F-3263-FCAE-4CD1-3DBB6BDE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60" y="4562537"/>
            <a:ext cx="1056040" cy="55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F8C09B-D333-03C3-29C8-852F54E26430}"/>
              </a:ext>
            </a:extLst>
          </p:cNvPr>
          <p:cNvGrpSpPr/>
          <p:nvPr/>
        </p:nvGrpSpPr>
        <p:grpSpPr>
          <a:xfrm>
            <a:off x="464344" y="792956"/>
            <a:ext cx="7550944" cy="3457576"/>
            <a:chOff x="392907" y="1157288"/>
            <a:chExt cx="7550944" cy="3457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A543ED-5BFF-B6F5-F4CA-E834D0B1F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222" r="17422" b="15556"/>
            <a:stretch/>
          </p:blipFill>
          <p:spPr>
            <a:xfrm>
              <a:off x="392907" y="1157288"/>
              <a:ext cx="7550944" cy="3457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7DD751-137A-7F8A-006A-EA42AEF1A223}"/>
                </a:ext>
              </a:extLst>
            </p:cNvPr>
            <p:cNvSpPr/>
            <p:nvPr/>
          </p:nvSpPr>
          <p:spPr>
            <a:xfrm>
              <a:off x="3921919" y="4279105"/>
              <a:ext cx="3371850" cy="28343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627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8"/>
          <p:cNvSpPr txBox="1">
            <a:spLocks noGrp="1"/>
          </p:cNvSpPr>
          <p:nvPr>
            <p:ph type="title"/>
          </p:nvPr>
        </p:nvSpPr>
        <p:spPr>
          <a:xfrm>
            <a:off x="255213" y="48218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THANK YOU VERY MUCH!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2" descr="0">
            <a:extLst>
              <a:ext uri="{FF2B5EF4-FFF2-40B4-BE49-F238E27FC236}">
                <a16:creationId xmlns:a16="http://schemas.microsoft.com/office/drawing/2014/main" id="{66DBBA9B-2082-3FD0-4576-65356C26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83" y="3603784"/>
            <a:ext cx="2593181" cy="13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7" name="Google Shape;1487;p38"/>
          <p:cNvGrpSpPr/>
          <p:nvPr/>
        </p:nvGrpSpPr>
        <p:grpSpPr>
          <a:xfrm>
            <a:off x="3754440" y="1271189"/>
            <a:ext cx="939295" cy="2332595"/>
            <a:chOff x="6472280" y="2184780"/>
            <a:chExt cx="939295" cy="2332595"/>
          </a:xfrm>
        </p:grpSpPr>
        <p:sp>
          <p:nvSpPr>
            <p:cNvPr id="1488" name="Google Shape;1488;p38"/>
            <p:cNvSpPr/>
            <p:nvPr/>
          </p:nvSpPr>
          <p:spPr>
            <a:xfrm>
              <a:off x="6712275" y="4374575"/>
              <a:ext cx="699300" cy="142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895938" y="4275134"/>
              <a:ext cx="15017" cy="172646"/>
            </a:xfrm>
            <a:custGeom>
              <a:avLst/>
              <a:gdLst/>
              <a:ahLst/>
              <a:cxnLst/>
              <a:rect l="l" t="t" r="r" b="b"/>
              <a:pathLst>
                <a:path w="1238" h="14233" extrusionOk="0">
                  <a:moveTo>
                    <a:pt x="0" y="1"/>
                  </a:moveTo>
                  <a:lnTo>
                    <a:pt x="235" y="14137"/>
                  </a:lnTo>
                  <a:lnTo>
                    <a:pt x="299" y="14169"/>
                  </a:lnTo>
                  <a:lnTo>
                    <a:pt x="374" y="14190"/>
                  </a:lnTo>
                  <a:lnTo>
                    <a:pt x="491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3" y="14201"/>
                  </a:lnTo>
                  <a:lnTo>
                    <a:pt x="1120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893221" y="4245523"/>
              <a:ext cx="153250" cy="242855"/>
            </a:xfrm>
            <a:custGeom>
              <a:avLst/>
              <a:gdLst/>
              <a:ahLst/>
              <a:cxnLst/>
              <a:rect l="l" t="t" r="r" b="b"/>
              <a:pathLst>
                <a:path w="12634" h="20021" extrusionOk="0">
                  <a:moveTo>
                    <a:pt x="4382" y="0"/>
                  </a:moveTo>
                  <a:lnTo>
                    <a:pt x="4148" y="22"/>
                  </a:lnTo>
                  <a:lnTo>
                    <a:pt x="3913" y="43"/>
                  </a:lnTo>
                  <a:lnTo>
                    <a:pt x="3668" y="75"/>
                  </a:lnTo>
                  <a:lnTo>
                    <a:pt x="3423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23" y="320"/>
                  </a:lnTo>
                  <a:lnTo>
                    <a:pt x="2335" y="416"/>
                  </a:lnTo>
                  <a:lnTo>
                    <a:pt x="2058" y="523"/>
                  </a:lnTo>
                  <a:lnTo>
                    <a:pt x="1760" y="651"/>
                  </a:lnTo>
                  <a:lnTo>
                    <a:pt x="1461" y="789"/>
                  </a:lnTo>
                  <a:lnTo>
                    <a:pt x="1312" y="864"/>
                  </a:lnTo>
                  <a:lnTo>
                    <a:pt x="1184" y="938"/>
                  </a:lnTo>
                  <a:lnTo>
                    <a:pt x="1056" y="1024"/>
                  </a:lnTo>
                  <a:lnTo>
                    <a:pt x="928" y="1120"/>
                  </a:lnTo>
                  <a:lnTo>
                    <a:pt x="821" y="1216"/>
                  </a:lnTo>
                  <a:lnTo>
                    <a:pt x="715" y="1311"/>
                  </a:lnTo>
                  <a:lnTo>
                    <a:pt x="619" y="1418"/>
                  </a:lnTo>
                  <a:lnTo>
                    <a:pt x="534" y="1525"/>
                  </a:lnTo>
                  <a:lnTo>
                    <a:pt x="459" y="1642"/>
                  </a:lnTo>
                  <a:lnTo>
                    <a:pt x="384" y="1759"/>
                  </a:lnTo>
                  <a:lnTo>
                    <a:pt x="320" y="1876"/>
                  </a:lnTo>
                  <a:lnTo>
                    <a:pt x="256" y="2004"/>
                  </a:lnTo>
                  <a:lnTo>
                    <a:pt x="203" y="2143"/>
                  </a:lnTo>
                  <a:lnTo>
                    <a:pt x="160" y="2271"/>
                  </a:lnTo>
                  <a:lnTo>
                    <a:pt x="118" y="2410"/>
                  </a:lnTo>
                  <a:lnTo>
                    <a:pt x="86" y="2548"/>
                  </a:lnTo>
                  <a:lnTo>
                    <a:pt x="43" y="2847"/>
                  </a:lnTo>
                  <a:lnTo>
                    <a:pt x="1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43" y="4158"/>
                  </a:lnTo>
                  <a:lnTo>
                    <a:pt x="86" y="4520"/>
                  </a:lnTo>
                  <a:lnTo>
                    <a:pt x="139" y="4883"/>
                  </a:lnTo>
                  <a:lnTo>
                    <a:pt x="214" y="5256"/>
                  </a:lnTo>
                  <a:lnTo>
                    <a:pt x="288" y="5640"/>
                  </a:lnTo>
                  <a:lnTo>
                    <a:pt x="374" y="6034"/>
                  </a:lnTo>
                  <a:lnTo>
                    <a:pt x="566" y="6834"/>
                  </a:lnTo>
                  <a:lnTo>
                    <a:pt x="768" y="7655"/>
                  </a:lnTo>
                  <a:lnTo>
                    <a:pt x="98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33" y="10181"/>
                  </a:lnTo>
                  <a:lnTo>
                    <a:pt x="1397" y="10597"/>
                  </a:lnTo>
                  <a:lnTo>
                    <a:pt x="1450" y="11023"/>
                  </a:lnTo>
                  <a:lnTo>
                    <a:pt x="1493" y="11439"/>
                  </a:lnTo>
                  <a:lnTo>
                    <a:pt x="1525" y="11844"/>
                  </a:lnTo>
                  <a:lnTo>
                    <a:pt x="1546" y="12207"/>
                  </a:lnTo>
                  <a:lnTo>
                    <a:pt x="1578" y="12559"/>
                  </a:lnTo>
                  <a:lnTo>
                    <a:pt x="1610" y="12900"/>
                  </a:lnTo>
                  <a:lnTo>
                    <a:pt x="1653" y="13230"/>
                  </a:lnTo>
                  <a:lnTo>
                    <a:pt x="1706" y="13550"/>
                  </a:lnTo>
                  <a:lnTo>
                    <a:pt x="177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94" y="14744"/>
                  </a:lnTo>
                  <a:lnTo>
                    <a:pt x="2079" y="15010"/>
                  </a:lnTo>
                  <a:lnTo>
                    <a:pt x="2175" y="15277"/>
                  </a:lnTo>
                  <a:lnTo>
                    <a:pt x="2271" y="15533"/>
                  </a:lnTo>
                  <a:lnTo>
                    <a:pt x="237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30" y="16460"/>
                  </a:lnTo>
                  <a:lnTo>
                    <a:pt x="2858" y="16663"/>
                  </a:lnTo>
                  <a:lnTo>
                    <a:pt x="2986" y="16865"/>
                  </a:lnTo>
                  <a:lnTo>
                    <a:pt x="3113" y="17068"/>
                  </a:lnTo>
                  <a:lnTo>
                    <a:pt x="3252" y="17249"/>
                  </a:lnTo>
                  <a:lnTo>
                    <a:pt x="3401" y="17430"/>
                  </a:lnTo>
                  <a:lnTo>
                    <a:pt x="3551" y="17601"/>
                  </a:lnTo>
                  <a:lnTo>
                    <a:pt x="3700" y="17761"/>
                  </a:lnTo>
                  <a:lnTo>
                    <a:pt x="3849" y="17921"/>
                  </a:lnTo>
                  <a:lnTo>
                    <a:pt x="4009" y="18070"/>
                  </a:lnTo>
                  <a:lnTo>
                    <a:pt x="4169" y="18219"/>
                  </a:lnTo>
                  <a:lnTo>
                    <a:pt x="4329" y="18347"/>
                  </a:lnTo>
                  <a:lnTo>
                    <a:pt x="4489" y="18475"/>
                  </a:lnTo>
                  <a:lnTo>
                    <a:pt x="4819" y="18720"/>
                  </a:lnTo>
                  <a:lnTo>
                    <a:pt x="5160" y="18934"/>
                  </a:lnTo>
                  <a:lnTo>
                    <a:pt x="5501" y="19126"/>
                  </a:lnTo>
                  <a:lnTo>
                    <a:pt x="5853" y="19296"/>
                  </a:lnTo>
                  <a:lnTo>
                    <a:pt x="6194" y="19435"/>
                  </a:lnTo>
                  <a:lnTo>
                    <a:pt x="6546" y="19563"/>
                  </a:lnTo>
                  <a:lnTo>
                    <a:pt x="6887" y="19680"/>
                  </a:lnTo>
                  <a:lnTo>
                    <a:pt x="7229" y="19765"/>
                  </a:lnTo>
                  <a:lnTo>
                    <a:pt x="7559" y="19840"/>
                  </a:lnTo>
                  <a:lnTo>
                    <a:pt x="7879" y="19904"/>
                  </a:lnTo>
                  <a:lnTo>
                    <a:pt x="8188" y="19946"/>
                  </a:lnTo>
                  <a:lnTo>
                    <a:pt x="8497" y="19978"/>
                  </a:lnTo>
                  <a:lnTo>
                    <a:pt x="8785" y="20010"/>
                  </a:lnTo>
                  <a:lnTo>
                    <a:pt x="9052" y="20021"/>
                  </a:lnTo>
                  <a:lnTo>
                    <a:pt x="9531" y="20021"/>
                  </a:lnTo>
                  <a:lnTo>
                    <a:pt x="9744" y="20010"/>
                  </a:lnTo>
                  <a:lnTo>
                    <a:pt x="9936" y="19989"/>
                  </a:lnTo>
                  <a:lnTo>
                    <a:pt x="10192" y="19968"/>
                  </a:lnTo>
                  <a:lnTo>
                    <a:pt x="10427" y="19925"/>
                  </a:lnTo>
                  <a:lnTo>
                    <a:pt x="10651" y="19882"/>
                  </a:lnTo>
                  <a:lnTo>
                    <a:pt x="10853" y="19829"/>
                  </a:lnTo>
                  <a:lnTo>
                    <a:pt x="11045" y="19776"/>
                  </a:lnTo>
                  <a:lnTo>
                    <a:pt x="11226" y="19712"/>
                  </a:lnTo>
                  <a:lnTo>
                    <a:pt x="11397" y="19637"/>
                  </a:lnTo>
                  <a:lnTo>
                    <a:pt x="11546" y="19563"/>
                  </a:lnTo>
                  <a:lnTo>
                    <a:pt x="11685" y="19477"/>
                  </a:lnTo>
                  <a:lnTo>
                    <a:pt x="11823" y="19392"/>
                  </a:lnTo>
                  <a:lnTo>
                    <a:pt x="11941" y="19296"/>
                  </a:lnTo>
                  <a:lnTo>
                    <a:pt x="12047" y="19200"/>
                  </a:lnTo>
                  <a:lnTo>
                    <a:pt x="12143" y="19104"/>
                  </a:lnTo>
                  <a:lnTo>
                    <a:pt x="12228" y="18998"/>
                  </a:lnTo>
                  <a:lnTo>
                    <a:pt x="12303" y="18891"/>
                  </a:lnTo>
                  <a:lnTo>
                    <a:pt x="12378" y="18774"/>
                  </a:lnTo>
                  <a:lnTo>
                    <a:pt x="12431" y="18656"/>
                  </a:lnTo>
                  <a:lnTo>
                    <a:pt x="12484" y="18539"/>
                  </a:lnTo>
                  <a:lnTo>
                    <a:pt x="12527" y="18422"/>
                  </a:lnTo>
                  <a:lnTo>
                    <a:pt x="12559" y="18305"/>
                  </a:lnTo>
                  <a:lnTo>
                    <a:pt x="12591" y="18177"/>
                  </a:lnTo>
                  <a:lnTo>
                    <a:pt x="12602" y="18049"/>
                  </a:lnTo>
                  <a:lnTo>
                    <a:pt x="12634" y="17793"/>
                  </a:lnTo>
                  <a:lnTo>
                    <a:pt x="12634" y="17537"/>
                  </a:lnTo>
                  <a:lnTo>
                    <a:pt x="12612" y="17281"/>
                  </a:lnTo>
                  <a:lnTo>
                    <a:pt x="12580" y="17036"/>
                  </a:lnTo>
                  <a:lnTo>
                    <a:pt x="1252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2005" y="14915"/>
                  </a:lnTo>
                  <a:lnTo>
                    <a:pt x="11866" y="14541"/>
                  </a:lnTo>
                  <a:lnTo>
                    <a:pt x="11727" y="14179"/>
                  </a:lnTo>
                  <a:lnTo>
                    <a:pt x="11589" y="13827"/>
                  </a:lnTo>
                  <a:lnTo>
                    <a:pt x="11440" y="13475"/>
                  </a:lnTo>
                  <a:lnTo>
                    <a:pt x="11290" y="13145"/>
                  </a:lnTo>
                  <a:lnTo>
                    <a:pt x="11130" y="12825"/>
                  </a:lnTo>
                  <a:lnTo>
                    <a:pt x="10981" y="12527"/>
                  </a:lnTo>
                  <a:lnTo>
                    <a:pt x="10832" y="12249"/>
                  </a:lnTo>
                  <a:lnTo>
                    <a:pt x="10683" y="11994"/>
                  </a:lnTo>
                  <a:lnTo>
                    <a:pt x="10544" y="11770"/>
                  </a:lnTo>
                  <a:lnTo>
                    <a:pt x="10405" y="11567"/>
                  </a:lnTo>
                  <a:lnTo>
                    <a:pt x="10192" y="11258"/>
                  </a:lnTo>
                  <a:lnTo>
                    <a:pt x="9979" y="10917"/>
                  </a:lnTo>
                  <a:lnTo>
                    <a:pt x="9776" y="10554"/>
                  </a:lnTo>
                  <a:lnTo>
                    <a:pt x="9585" y="10181"/>
                  </a:lnTo>
                  <a:lnTo>
                    <a:pt x="9403" y="9776"/>
                  </a:lnTo>
                  <a:lnTo>
                    <a:pt x="9222" y="9360"/>
                  </a:lnTo>
                  <a:lnTo>
                    <a:pt x="9041" y="8934"/>
                  </a:lnTo>
                  <a:lnTo>
                    <a:pt x="8881" y="8486"/>
                  </a:lnTo>
                  <a:lnTo>
                    <a:pt x="8721" y="8038"/>
                  </a:lnTo>
                  <a:lnTo>
                    <a:pt x="8561" y="7580"/>
                  </a:lnTo>
                  <a:lnTo>
                    <a:pt x="8423" y="7111"/>
                  </a:lnTo>
                  <a:lnTo>
                    <a:pt x="8284" y="6652"/>
                  </a:lnTo>
                  <a:lnTo>
                    <a:pt x="8017" y="5725"/>
                  </a:lnTo>
                  <a:lnTo>
                    <a:pt x="7794" y="4819"/>
                  </a:lnTo>
                  <a:lnTo>
                    <a:pt x="7591" y="3945"/>
                  </a:lnTo>
                  <a:lnTo>
                    <a:pt x="7410" y="3124"/>
                  </a:lnTo>
                  <a:lnTo>
                    <a:pt x="7261" y="2388"/>
                  </a:lnTo>
                  <a:lnTo>
                    <a:pt x="7133" y="1738"/>
                  </a:lnTo>
                  <a:lnTo>
                    <a:pt x="6973" y="789"/>
                  </a:lnTo>
                  <a:lnTo>
                    <a:pt x="6919" y="448"/>
                  </a:lnTo>
                  <a:lnTo>
                    <a:pt x="6813" y="395"/>
                  </a:lnTo>
                  <a:lnTo>
                    <a:pt x="6695" y="341"/>
                  </a:lnTo>
                  <a:lnTo>
                    <a:pt x="6514" y="277"/>
                  </a:lnTo>
                  <a:lnTo>
                    <a:pt x="6301" y="213"/>
                  </a:lnTo>
                  <a:lnTo>
                    <a:pt x="6045" y="139"/>
                  </a:lnTo>
                  <a:lnTo>
                    <a:pt x="5736" y="86"/>
                  </a:lnTo>
                  <a:lnTo>
                    <a:pt x="5395" y="32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906540" y="4034595"/>
              <a:ext cx="110189" cy="394807"/>
            </a:xfrm>
            <a:custGeom>
              <a:avLst/>
              <a:gdLst/>
              <a:ahLst/>
              <a:cxnLst/>
              <a:rect l="l" t="t" r="r" b="b"/>
              <a:pathLst>
                <a:path w="9084" h="32548" extrusionOk="0">
                  <a:moveTo>
                    <a:pt x="7357" y="1"/>
                  </a:moveTo>
                  <a:lnTo>
                    <a:pt x="1301" y="768"/>
                  </a:lnTo>
                  <a:lnTo>
                    <a:pt x="1333" y="1408"/>
                  </a:lnTo>
                  <a:lnTo>
                    <a:pt x="1408" y="3103"/>
                  </a:lnTo>
                  <a:lnTo>
                    <a:pt x="1450" y="4254"/>
                  </a:lnTo>
                  <a:lnTo>
                    <a:pt x="1482" y="5555"/>
                  </a:lnTo>
                  <a:lnTo>
                    <a:pt x="1504" y="6973"/>
                  </a:lnTo>
                  <a:lnTo>
                    <a:pt x="1504" y="8444"/>
                  </a:lnTo>
                  <a:lnTo>
                    <a:pt x="1493" y="9958"/>
                  </a:lnTo>
                  <a:lnTo>
                    <a:pt x="1472" y="10715"/>
                  </a:lnTo>
                  <a:lnTo>
                    <a:pt x="1450" y="11472"/>
                  </a:lnTo>
                  <a:lnTo>
                    <a:pt x="1418" y="12207"/>
                  </a:lnTo>
                  <a:lnTo>
                    <a:pt x="1376" y="12932"/>
                  </a:lnTo>
                  <a:lnTo>
                    <a:pt x="1323" y="13625"/>
                  </a:lnTo>
                  <a:lnTo>
                    <a:pt x="1269" y="14307"/>
                  </a:lnTo>
                  <a:lnTo>
                    <a:pt x="1195" y="14947"/>
                  </a:lnTo>
                  <a:lnTo>
                    <a:pt x="1120" y="15555"/>
                  </a:lnTo>
                  <a:lnTo>
                    <a:pt x="1024" y="16120"/>
                  </a:lnTo>
                  <a:lnTo>
                    <a:pt x="917" y="16642"/>
                  </a:lnTo>
                  <a:lnTo>
                    <a:pt x="864" y="16887"/>
                  </a:lnTo>
                  <a:lnTo>
                    <a:pt x="800" y="17111"/>
                  </a:lnTo>
                  <a:lnTo>
                    <a:pt x="736" y="17324"/>
                  </a:lnTo>
                  <a:lnTo>
                    <a:pt x="672" y="17527"/>
                  </a:lnTo>
                  <a:lnTo>
                    <a:pt x="598" y="17708"/>
                  </a:lnTo>
                  <a:lnTo>
                    <a:pt x="523" y="17879"/>
                  </a:lnTo>
                  <a:lnTo>
                    <a:pt x="448" y="18039"/>
                  </a:lnTo>
                  <a:lnTo>
                    <a:pt x="363" y="18177"/>
                  </a:lnTo>
                  <a:lnTo>
                    <a:pt x="267" y="18337"/>
                  </a:lnTo>
                  <a:lnTo>
                    <a:pt x="193" y="18497"/>
                  </a:lnTo>
                  <a:lnTo>
                    <a:pt x="129" y="18678"/>
                  </a:lnTo>
                  <a:lnTo>
                    <a:pt x="75" y="18859"/>
                  </a:lnTo>
                  <a:lnTo>
                    <a:pt x="43" y="19051"/>
                  </a:lnTo>
                  <a:lnTo>
                    <a:pt x="11" y="19243"/>
                  </a:lnTo>
                  <a:lnTo>
                    <a:pt x="1" y="19446"/>
                  </a:lnTo>
                  <a:lnTo>
                    <a:pt x="11" y="19659"/>
                  </a:lnTo>
                  <a:lnTo>
                    <a:pt x="22" y="19872"/>
                  </a:lnTo>
                  <a:lnTo>
                    <a:pt x="43" y="20085"/>
                  </a:lnTo>
                  <a:lnTo>
                    <a:pt x="7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35" y="21013"/>
                  </a:lnTo>
                  <a:lnTo>
                    <a:pt x="384" y="21503"/>
                  </a:lnTo>
                  <a:lnTo>
                    <a:pt x="555" y="22004"/>
                  </a:lnTo>
                  <a:lnTo>
                    <a:pt x="758" y="22527"/>
                  </a:lnTo>
                  <a:lnTo>
                    <a:pt x="971" y="23049"/>
                  </a:lnTo>
                  <a:lnTo>
                    <a:pt x="1195" y="23582"/>
                  </a:lnTo>
                  <a:lnTo>
                    <a:pt x="1674" y="24669"/>
                  </a:lnTo>
                  <a:lnTo>
                    <a:pt x="2154" y="25757"/>
                  </a:lnTo>
                  <a:lnTo>
                    <a:pt x="2293" y="26109"/>
                  </a:lnTo>
                  <a:lnTo>
                    <a:pt x="2421" y="26460"/>
                  </a:lnTo>
                  <a:lnTo>
                    <a:pt x="2549" y="26812"/>
                  </a:lnTo>
                  <a:lnTo>
                    <a:pt x="2655" y="27153"/>
                  </a:lnTo>
                  <a:lnTo>
                    <a:pt x="2858" y="27846"/>
                  </a:lnTo>
                  <a:lnTo>
                    <a:pt x="3028" y="28497"/>
                  </a:lnTo>
                  <a:lnTo>
                    <a:pt x="3188" y="29115"/>
                  </a:lnTo>
                  <a:lnTo>
                    <a:pt x="3337" y="29669"/>
                  </a:lnTo>
                  <a:lnTo>
                    <a:pt x="3412" y="29915"/>
                  </a:lnTo>
                  <a:lnTo>
                    <a:pt x="3487" y="30149"/>
                  </a:lnTo>
                  <a:lnTo>
                    <a:pt x="3572" y="30352"/>
                  </a:lnTo>
                  <a:lnTo>
                    <a:pt x="3657" y="30533"/>
                  </a:lnTo>
                  <a:lnTo>
                    <a:pt x="3732" y="30671"/>
                  </a:lnTo>
                  <a:lnTo>
                    <a:pt x="3806" y="30810"/>
                  </a:lnTo>
                  <a:lnTo>
                    <a:pt x="3892" y="30938"/>
                  </a:lnTo>
                  <a:lnTo>
                    <a:pt x="3977" y="31066"/>
                  </a:lnTo>
                  <a:lnTo>
                    <a:pt x="4073" y="31183"/>
                  </a:lnTo>
                  <a:lnTo>
                    <a:pt x="4169" y="31290"/>
                  </a:lnTo>
                  <a:lnTo>
                    <a:pt x="4382" y="31514"/>
                  </a:lnTo>
                  <a:lnTo>
                    <a:pt x="4606" y="31706"/>
                  </a:lnTo>
                  <a:lnTo>
                    <a:pt x="4851" y="31876"/>
                  </a:lnTo>
                  <a:lnTo>
                    <a:pt x="5096" y="32036"/>
                  </a:lnTo>
                  <a:lnTo>
                    <a:pt x="5352" y="32164"/>
                  </a:lnTo>
                  <a:lnTo>
                    <a:pt x="5619" y="32281"/>
                  </a:lnTo>
                  <a:lnTo>
                    <a:pt x="5885" y="32377"/>
                  </a:lnTo>
                  <a:lnTo>
                    <a:pt x="6163" y="32452"/>
                  </a:lnTo>
                  <a:lnTo>
                    <a:pt x="642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29" y="32548"/>
                  </a:lnTo>
                  <a:lnTo>
                    <a:pt x="7474" y="32516"/>
                  </a:lnTo>
                  <a:lnTo>
                    <a:pt x="7719" y="32462"/>
                  </a:lnTo>
                  <a:lnTo>
                    <a:pt x="7943" y="32398"/>
                  </a:lnTo>
                  <a:lnTo>
                    <a:pt x="8049" y="32356"/>
                  </a:lnTo>
                  <a:lnTo>
                    <a:pt x="8156" y="32303"/>
                  </a:lnTo>
                  <a:lnTo>
                    <a:pt x="8263" y="32249"/>
                  </a:lnTo>
                  <a:lnTo>
                    <a:pt x="8359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14" y="31993"/>
                  </a:lnTo>
                  <a:lnTo>
                    <a:pt x="8689" y="31908"/>
                  </a:lnTo>
                  <a:lnTo>
                    <a:pt x="8764" y="31823"/>
                  </a:lnTo>
                  <a:lnTo>
                    <a:pt x="8828" y="31738"/>
                  </a:lnTo>
                  <a:lnTo>
                    <a:pt x="8881" y="31642"/>
                  </a:lnTo>
                  <a:lnTo>
                    <a:pt x="8934" y="31535"/>
                  </a:lnTo>
                  <a:lnTo>
                    <a:pt x="8977" y="31428"/>
                  </a:lnTo>
                  <a:lnTo>
                    <a:pt x="9020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84" y="30949"/>
                  </a:lnTo>
                  <a:lnTo>
                    <a:pt x="9084" y="30810"/>
                  </a:lnTo>
                  <a:lnTo>
                    <a:pt x="9084" y="30671"/>
                  </a:lnTo>
                  <a:lnTo>
                    <a:pt x="9073" y="30533"/>
                  </a:lnTo>
                  <a:lnTo>
                    <a:pt x="9052" y="30384"/>
                  </a:lnTo>
                  <a:lnTo>
                    <a:pt x="9020" y="30224"/>
                  </a:lnTo>
                  <a:lnTo>
                    <a:pt x="8988" y="30064"/>
                  </a:lnTo>
                  <a:lnTo>
                    <a:pt x="8934" y="29893"/>
                  </a:lnTo>
                  <a:lnTo>
                    <a:pt x="8881" y="29723"/>
                  </a:lnTo>
                  <a:lnTo>
                    <a:pt x="8806" y="29541"/>
                  </a:lnTo>
                  <a:lnTo>
                    <a:pt x="8732" y="29360"/>
                  </a:lnTo>
                  <a:lnTo>
                    <a:pt x="8636" y="29179"/>
                  </a:lnTo>
                  <a:lnTo>
                    <a:pt x="8455" y="28774"/>
                  </a:lnTo>
                  <a:lnTo>
                    <a:pt x="8273" y="28337"/>
                  </a:lnTo>
                  <a:lnTo>
                    <a:pt x="8103" y="27878"/>
                  </a:lnTo>
                  <a:lnTo>
                    <a:pt x="7932" y="27399"/>
                  </a:lnTo>
                  <a:lnTo>
                    <a:pt x="7783" y="26887"/>
                  </a:lnTo>
                  <a:lnTo>
                    <a:pt x="7634" y="26354"/>
                  </a:lnTo>
                  <a:lnTo>
                    <a:pt x="7495" y="25810"/>
                  </a:lnTo>
                  <a:lnTo>
                    <a:pt x="7357" y="25245"/>
                  </a:lnTo>
                  <a:lnTo>
                    <a:pt x="7239" y="24680"/>
                  </a:lnTo>
                  <a:lnTo>
                    <a:pt x="7122" y="24094"/>
                  </a:lnTo>
                  <a:lnTo>
                    <a:pt x="7005" y="23507"/>
                  </a:lnTo>
                  <a:lnTo>
                    <a:pt x="6898" y="22921"/>
                  </a:lnTo>
                  <a:lnTo>
                    <a:pt x="6717" y="21748"/>
                  </a:lnTo>
                  <a:lnTo>
                    <a:pt x="6546" y="20608"/>
                  </a:lnTo>
                  <a:lnTo>
                    <a:pt x="6408" y="19499"/>
                  </a:lnTo>
                  <a:lnTo>
                    <a:pt x="6290" y="18476"/>
                  </a:lnTo>
                  <a:lnTo>
                    <a:pt x="6194" y="17537"/>
                  </a:lnTo>
                  <a:lnTo>
                    <a:pt x="6120" y="16727"/>
                  </a:lnTo>
                  <a:lnTo>
                    <a:pt x="6024" y="15533"/>
                  </a:lnTo>
                  <a:lnTo>
                    <a:pt x="5992" y="15107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14882" y="4275134"/>
              <a:ext cx="15005" cy="172646"/>
            </a:xfrm>
            <a:custGeom>
              <a:avLst/>
              <a:gdLst/>
              <a:ahLst/>
              <a:cxnLst/>
              <a:rect l="l" t="t" r="r" b="b"/>
              <a:pathLst>
                <a:path w="1237" h="14233" extrusionOk="0">
                  <a:moveTo>
                    <a:pt x="0" y="1"/>
                  </a:moveTo>
                  <a:lnTo>
                    <a:pt x="245" y="14137"/>
                  </a:lnTo>
                  <a:lnTo>
                    <a:pt x="299" y="14169"/>
                  </a:lnTo>
                  <a:lnTo>
                    <a:pt x="384" y="14190"/>
                  </a:lnTo>
                  <a:lnTo>
                    <a:pt x="490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2" y="14201"/>
                  </a:lnTo>
                  <a:lnTo>
                    <a:pt x="1119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112286" y="4245523"/>
              <a:ext cx="153129" cy="242855"/>
            </a:xfrm>
            <a:custGeom>
              <a:avLst/>
              <a:gdLst/>
              <a:ahLst/>
              <a:cxnLst/>
              <a:rect l="l" t="t" r="r" b="b"/>
              <a:pathLst>
                <a:path w="12624" h="20021" extrusionOk="0">
                  <a:moveTo>
                    <a:pt x="4372" y="0"/>
                  </a:moveTo>
                  <a:lnTo>
                    <a:pt x="4148" y="22"/>
                  </a:lnTo>
                  <a:lnTo>
                    <a:pt x="3903" y="43"/>
                  </a:lnTo>
                  <a:lnTo>
                    <a:pt x="3668" y="75"/>
                  </a:lnTo>
                  <a:lnTo>
                    <a:pt x="3412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13" y="320"/>
                  </a:lnTo>
                  <a:lnTo>
                    <a:pt x="2336" y="416"/>
                  </a:lnTo>
                  <a:lnTo>
                    <a:pt x="2048" y="523"/>
                  </a:lnTo>
                  <a:lnTo>
                    <a:pt x="1749" y="651"/>
                  </a:lnTo>
                  <a:lnTo>
                    <a:pt x="1451" y="789"/>
                  </a:lnTo>
                  <a:lnTo>
                    <a:pt x="1312" y="864"/>
                  </a:lnTo>
                  <a:lnTo>
                    <a:pt x="1174" y="938"/>
                  </a:lnTo>
                  <a:lnTo>
                    <a:pt x="1046" y="1024"/>
                  </a:lnTo>
                  <a:lnTo>
                    <a:pt x="928" y="1120"/>
                  </a:lnTo>
                  <a:lnTo>
                    <a:pt x="811" y="1216"/>
                  </a:lnTo>
                  <a:lnTo>
                    <a:pt x="704" y="1311"/>
                  </a:lnTo>
                  <a:lnTo>
                    <a:pt x="608" y="1418"/>
                  </a:lnTo>
                  <a:lnTo>
                    <a:pt x="523" y="1525"/>
                  </a:lnTo>
                  <a:lnTo>
                    <a:pt x="449" y="1642"/>
                  </a:lnTo>
                  <a:lnTo>
                    <a:pt x="374" y="1759"/>
                  </a:lnTo>
                  <a:lnTo>
                    <a:pt x="310" y="1876"/>
                  </a:lnTo>
                  <a:lnTo>
                    <a:pt x="246" y="2004"/>
                  </a:lnTo>
                  <a:lnTo>
                    <a:pt x="193" y="2143"/>
                  </a:lnTo>
                  <a:lnTo>
                    <a:pt x="150" y="2271"/>
                  </a:lnTo>
                  <a:lnTo>
                    <a:pt x="118" y="2410"/>
                  </a:lnTo>
                  <a:lnTo>
                    <a:pt x="75" y="2548"/>
                  </a:lnTo>
                  <a:lnTo>
                    <a:pt x="33" y="2847"/>
                  </a:lnTo>
                  <a:lnTo>
                    <a:pt x="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33" y="4158"/>
                  </a:lnTo>
                  <a:lnTo>
                    <a:pt x="75" y="4520"/>
                  </a:lnTo>
                  <a:lnTo>
                    <a:pt x="139" y="4883"/>
                  </a:lnTo>
                  <a:lnTo>
                    <a:pt x="203" y="5256"/>
                  </a:lnTo>
                  <a:lnTo>
                    <a:pt x="278" y="5640"/>
                  </a:lnTo>
                  <a:lnTo>
                    <a:pt x="363" y="6034"/>
                  </a:lnTo>
                  <a:lnTo>
                    <a:pt x="555" y="6834"/>
                  </a:lnTo>
                  <a:lnTo>
                    <a:pt x="768" y="7655"/>
                  </a:lnTo>
                  <a:lnTo>
                    <a:pt x="97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23" y="10181"/>
                  </a:lnTo>
                  <a:lnTo>
                    <a:pt x="1387" y="10597"/>
                  </a:lnTo>
                  <a:lnTo>
                    <a:pt x="1451" y="11023"/>
                  </a:lnTo>
                  <a:lnTo>
                    <a:pt x="1493" y="11439"/>
                  </a:lnTo>
                  <a:lnTo>
                    <a:pt x="1515" y="11844"/>
                  </a:lnTo>
                  <a:lnTo>
                    <a:pt x="1536" y="12207"/>
                  </a:lnTo>
                  <a:lnTo>
                    <a:pt x="1568" y="12559"/>
                  </a:lnTo>
                  <a:lnTo>
                    <a:pt x="1600" y="12900"/>
                  </a:lnTo>
                  <a:lnTo>
                    <a:pt x="1653" y="13230"/>
                  </a:lnTo>
                  <a:lnTo>
                    <a:pt x="1707" y="13550"/>
                  </a:lnTo>
                  <a:lnTo>
                    <a:pt x="176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84" y="14744"/>
                  </a:lnTo>
                  <a:lnTo>
                    <a:pt x="2069" y="15010"/>
                  </a:lnTo>
                  <a:lnTo>
                    <a:pt x="2165" y="15277"/>
                  </a:lnTo>
                  <a:lnTo>
                    <a:pt x="2261" y="15533"/>
                  </a:lnTo>
                  <a:lnTo>
                    <a:pt x="236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19" y="16460"/>
                  </a:lnTo>
                  <a:lnTo>
                    <a:pt x="2847" y="16663"/>
                  </a:lnTo>
                  <a:lnTo>
                    <a:pt x="2975" y="16865"/>
                  </a:lnTo>
                  <a:lnTo>
                    <a:pt x="3114" y="17068"/>
                  </a:lnTo>
                  <a:lnTo>
                    <a:pt x="3252" y="17249"/>
                  </a:lnTo>
                  <a:lnTo>
                    <a:pt x="3391" y="17430"/>
                  </a:lnTo>
                  <a:lnTo>
                    <a:pt x="3540" y="17601"/>
                  </a:lnTo>
                  <a:lnTo>
                    <a:pt x="3689" y="17761"/>
                  </a:lnTo>
                  <a:lnTo>
                    <a:pt x="3839" y="17921"/>
                  </a:lnTo>
                  <a:lnTo>
                    <a:pt x="3999" y="18070"/>
                  </a:lnTo>
                  <a:lnTo>
                    <a:pt x="4159" y="18219"/>
                  </a:lnTo>
                  <a:lnTo>
                    <a:pt x="4318" y="18347"/>
                  </a:lnTo>
                  <a:lnTo>
                    <a:pt x="4478" y="18475"/>
                  </a:lnTo>
                  <a:lnTo>
                    <a:pt x="4819" y="18720"/>
                  </a:lnTo>
                  <a:lnTo>
                    <a:pt x="5150" y="18934"/>
                  </a:lnTo>
                  <a:lnTo>
                    <a:pt x="5502" y="19126"/>
                  </a:lnTo>
                  <a:lnTo>
                    <a:pt x="5843" y="19296"/>
                  </a:lnTo>
                  <a:lnTo>
                    <a:pt x="6195" y="19435"/>
                  </a:lnTo>
                  <a:lnTo>
                    <a:pt x="6536" y="19563"/>
                  </a:lnTo>
                  <a:lnTo>
                    <a:pt x="6877" y="19680"/>
                  </a:lnTo>
                  <a:lnTo>
                    <a:pt x="7218" y="19765"/>
                  </a:lnTo>
                  <a:lnTo>
                    <a:pt x="7549" y="19840"/>
                  </a:lnTo>
                  <a:lnTo>
                    <a:pt x="7868" y="19904"/>
                  </a:lnTo>
                  <a:lnTo>
                    <a:pt x="8188" y="19946"/>
                  </a:lnTo>
                  <a:lnTo>
                    <a:pt x="8487" y="19978"/>
                  </a:lnTo>
                  <a:lnTo>
                    <a:pt x="8775" y="20010"/>
                  </a:lnTo>
                  <a:lnTo>
                    <a:pt x="9041" y="20021"/>
                  </a:lnTo>
                  <a:lnTo>
                    <a:pt x="9532" y="20021"/>
                  </a:lnTo>
                  <a:lnTo>
                    <a:pt x="9745" y="20010"/>
                  </a:lnTo>
                  <a:lnTo>
                    <a:pt x="9926" y="19989"/>
                  </a:lnTo>
                  <a:lnTo>
                    <a:pt x="10182" y="19968"/>
                  </a:lnTo>
                  <a:lnTo>
                    <a:pt x="10416" y="19925"/>
                  </a:lnTo>
                  <a:lnTo>
                    <a:pt x="10640" y="19882"/>
                  </a:lnTo>
                  <a:lnTo>
                    <a:pt x="10843" y="19829"/>
                  </a:lnTo>
                  <a:lnTo>
                    <a:pt x="11035" y="19776"/>
                  </a:lnTo>
                  <a:lnTo>
                    <a:pt x="11216" y="19712"/>
                  </a:lnTo>
                  <a:lnTo>
                    <a:pt x="11386" y="19637"/>
                  </a:lnTo>
                  <a:lnTo>
                    <a:pt x="11536" y="19563"/>
                  </a:lnTo>
                  <a:lnTo>
                    <a:pt x="11685" y="19477"/>
                  </a:lnTo>
                  <a:lnTo>
                    <a:pt x="11813" y="19392"/>
                  </a:lnTo>
                  <a:lnTo>
                    <a:pt x="11930" y="19296"/>
                  </a:lnTo>
                  <a:lnTo>
                    <a:pt x="12037" y="19200"/>
                  </a:lnTo>
                  <a:lnTo>
                    <a:pt x="12133" y="19104"/>
                  </a:lnTo>
                  <a:lnTo>
                    <a:pt x="12218" y="18998"/>
                  </a:lnTo>
                  <a:lnTo>
                    <a:pt x="12303" y="18891"/>
                  </a:lnTo>
                  <a:lnTo>
                    <a:pt x="12367" y="18774"/>
                  </a:lnTo>
                  <a:lnTo>
                    <a:pt x="12421" y="18656"/>
                  </a:lnTo>
                  <a:lnTo>
                    <a:pt x="12474" y="18539"/>
                  </a:lnTo>
                  <a:lnTo>
                    <a:pt x="12517" y="18422"/>
                  </a:lnTo>
                  <a:lnTo>
                    <a:pt x="12548" y="18305"/>
                  </a:lnTo>
                  <a:lnTo>
                    <a:pt x="12580" y="18177"/>
                  </a:lnTo>
                  <a:lnTo>
                    <a:pt x="12602" y="18049"/>
                  </a:lnTo>
                  <a:lnTo>
                    <a:pt x="12623" y="17793"/>
                  </a:lnTo>
                  <a:lnTo>
                    <a:pt x="12623" y="17537"/>
                  </a:lnTo>
                  <a:lnTo>
                    <a:pt x="12602" y="17281"/>
                  </a:lnTo>
                  <a:lnTo>
                    <a:pt x="12570" y="17036"/>
                  </a:lnTo>
                  <a:lnTo>
                    <a:pt x="1251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1994" y="14915"/>
                  </a:lnTo>
                  <a:lnTo>
                    <a:pt x="11856" y="14541"/>
                  </a:lnTo>
                  <a:lnTo>
                    <a:pt x="11717" y="14179"/>
                  </a:lnTo>
                  <a:lnTo>
                    <a:pt x="11578" y="13827"/>
                  </a:lnTo>
                  <a:lnTo>
                    <a:pt x="11429" y="13475"/>
                  </a:lnTo>
                  <a:lnTo>
                    <a:pt x="11280" y="13145"/>
                  </a:lnTo>
                  <a:lnTo>
                    <a:pt x="11131" y="12825"/>
                  </a:lnTo>
                  <a:lnTo>
                    <a:pt x="10971" y="12527"/>
                  </a:lnTo>
                  <a:lnTo>
                    <a:pt x="10821" y="12249"/>
                  </a:lnTo>
                  <a:lnTo>
                    <a:pt x="10683" y="11994"/>
                  </a:lnTo>
                  <a:lnTo>
                    <a:pt x="10534" y="11770"/>
                  </a:lnTo>
                  <a:lnTo>
                    <a:pt x="10395" y="11567"/>
                  </a:lnTo>
                  <a:lnTo>
                    <a:pt x="10182" y="11258"/>
                  </a:lnTo>
                  <a:lnTo>
                    <a:pt x="9979" y="10917"/>
                  </a:lnTo>
                  <a:lnTo>
                    <a:pt x="9777" y="10554"/>
                  </a:lnTo>
                  <a:lnTo>
                    <a:pt x="9585" y="10181"/>
                  </a:lnTo>
                  <a:lnTo>
                    <a:pt x="9393" y="9776"/>
                  </a:lnTo>
                  <a:lnTo>
                    <a:pt x="9212" y="9360"/>
                  </a:lnTo>
                  <a:lnTo>
                    <a:pt x="9041" y="8934"/>
                  </a:lnTo>
                  <a:lnTo>
                    <a:pt x="8871" y="8486"/>
                  </a:lnTo>
                  <a:lnTo>
                    <a:pt x="8711" y="8038"/>
                  </a:lnTo>
                  <a:lnTo>
                    <a:pt x="8561" y="7580"/>
                  </a:lnTo>
                  <a:lnTo>
                    <a:pt x="8412" y="7111"/>
                  </a:lnTo>
                  <a:lnTo>
                    <a:pt x="8274" y="6652"/>
                  </a:lnTo>
                  <a:lnTo>
                    <a:pt x="8018" y="5725"/>
                  </a:lnTo>
                  <a:lnTo>
                    <a:pt x="7783" y="4819"/>
                  </a:lnTo>
                  <a:lnTo>
                    <a:pt x="7581" y="3945"/>
                  </a:lnTo>
                  <a:lnTo>
                    <a:pt x="7399" y="3124"/>
                  </a:lnTo>
                  <a:lnTo>
                    <a:pt x="7250" y="2388"/>
                  </a:lnTo>
                  <a:lnTo>
                    <a:pt x="7133" y="1738"/>
                  </a:lnTo>
                  <a:lnTo>
                    <a:pt x="6962" y="789"/>
                  </a:lnTo>
                  <a:lnTo>
                    <a:pt x="6909" y="448"/>
                  </a:lnTo>
                  <a:lnTo>
                    <a:pt x="6813" y="395"/>
                  </a:lnTo>
                  <a:lnTo>
                    <a:pt x="6685" y="341"/>
                  </a:lnTo>
                  <a:lnTo>
                    <a:pt x="6515" y="277"/>
                  </a:lnTo>
                  <a:lnTo>
                    <a:pt x="6291" y="213"/>
                  </a:lnTo>
                  <a:lnTo>
                    <a:pt x="6035" y="139"/>
                  </a:lnTo>
                  <a:lnTo>
                    <a:pt x="5726" y="86"/>
                  </a:lnTo>
                  <a:lnTo>
                    <a:pt x="5384" y="32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125605" y="4034595"/>
              <a:ext cx="110068" cy="394807"/>
            </a:xfrm>
            <a:custGeom>
              <a:avLst/>
              <a:gdLst/>
              <a:ahLst/>
              <a:cxnLst/>
              <a:rect l="l" t="t" r="r" b="b"/>
              <a:pathLst>
                <a:path w="9074" h="32548" extrusionOk="0">
                  <a:moveTo>
                    <a:pt x="7346" y="1"/>
                  </a:moveTo>
                  <a:lnTo>
                    <a:pt x="1291" y="768"/>
                  </a:lnTo>
                  <a:lnTo>
                    <a:pt x="1323" y="1408"/>
                  </a:lnTo>
                  <a:lnTo>
                    <a:pt x="1397" y="3103"/>
                  </a:lnTo>
                  <a:lnTo>
                    <a:pt x="1440" y="4254"/>
                  </a:lnTo>
                  <a:lnTo>
                    <a:pt x="1472" y="5555"/>
                  </a:lnTo>
                  <a:lnTo>
                    <a:pt x="1493" y="6973"/>
                  </a:lnTo>
                  <a:lnTo>
                    <a:pt x="1493" y="8444"/>
                  </a:lnTo>
                  <a:lnTo>
                    <a:pt x="1483" y="9958"/>
                  </a:lnTo>
                  <a:lnTo>
                    <a:pt x="1461" y="10715"/>
                  </a:lnTo>
                  <a:lnTo>
                    <a:pt x="1440" y="11472"/>
                  </a:lnTo>
                  <a:lnTo>
                    <a:pt x="1408" y="12207"/>
                  </a:lnTo>
                  <a:lnTo>
                    <a:pt x="1365" y="12932"/>
                  </a:lnTo>
                  <a:lnTo>
                    <a:pt x="1323" y="13625"/>
                  </a:lnTo>
                  <a:lnTo>
                    <a:pt x="1259" y="14307"/>
                  </a:lnTo>
                  <a:lnTo>
                    <a:pt x="1184" y="14947"/>
                  </a:lnTo>
                  <a:lnTo>
                    <a:pt x="1110" y="15555"/>
                  </a:lnTo>
                  <a:lnTo>
                    <a:pt x="1014" y="16120"/>
                  </a:lnTo>
                  <a:lnTo>
                    <a:pt x="907" y="16642"/>
                  </a:lnTo>
                  <a:lnTo>
                    <a:pt x="854" y="16887"/>
                  </a:lnTo>
                  <a:lnTo>
                    <a:pt x="790" y="17111"/>
                  </a:lnTo>
                  <a:lnTo>
                    <a:pt x="726" y="17324"/>
                  </a:lnTo>
                  <a:lnTo>
                    <a:pt x="662" y="17527"/>
                  </a:lnTo>
                  <a:lnTo>
                    <a:pt x="587" y="17708"/>
                  </a:lnTo>
                  <a:lnTo>
                    <a:pt x="513" y="17879"/>
                  </a:lnTo>
                  <a:lnTo>
                    <a:pt x="438" y="18039"/>
                  </a:lnTo>
                  <a:lnTo>
                    <a:pt x="353" y="18177"/>
                  </a:lnTo>
                  <a:lnTo>
                    <a:pt x="257" y="18337"/>
                  </a:lnTo>
                  <a:lnTo>
                    <a:pt x="182" y="18497"/>
                  </a:lnTo>
                  <a:lnTo>
                    <a:pt x="118" y="18678"/>
                  </a:lnTo>
                  <a:lnTo>
                    <a:pt x="65" y="18859"/>
                  </a:lnTo>
                  <a:lnTo>
                    <a:pt x="33" y="19051"/>
                  </a:lnTo>
                  <a:lnTo>
                    <a:pt x="12" y="19243"/>
                  </a:lnTo>
                  <a:lnTo>
                    <a:pt x="1" y="19446"/>
                  </a:lnTo>
                  <a:lnTo>
                    <a:pt x="1" y="19659"/>
                  </a:lnTo>
                  <a:lnTo>
                    <a:pt x="12" y="19872"/>
                  </a:lnTo>
                  <a:lnTo>
                    <a:pt x="33" y="20085"/>
                  </a:lnTo>
                  <a:lnTo>
                    <a:pt x="6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25" y="21013"/>
                  </a:lnTo>
                  <a:lnTo>
                    <a:pt x="374" y="21503"/>
                  </a:lnTo>
                  <a:lnTo>
                    <a:pt x="545" y="22004"/>
                  </a:lnTo>
                  <a:lnTo>
                    <a:pt x="747" y="22527"/>
                  </a:lnTo>
                  <a:lnTo>
                    <a:pt x="960" y="23049"/>
                  </a:lnTo>
                  <a:lnTo>
                    <a:pt x="1184" y="23582"/>
                  </a:lnTo>
                  <a:lnTo>
                    <a:pt x="1664" y="24669"/>
                  </a:lnTo>
                  <a:lnTo>
                    <a:pt x="2144" y="25757"/>
                  </a:lnTo>
                  <a:lnTo>
                    <a:pt x="2282" y="26109"/>
                  </a:lnTo>
                  <a:lnTo>
                    <a:pt x="2421" y="26460"/>
                  </a:lnTo>
                  <a:lnTo>
                    <a:pt x="2538" y="26812"/>
                  </a:lnTo>
                  <a:lnTo>
                    <a:pt x="2645" y="27153"/>
                  </a:lnTo>
                  <a:lnTo>
                    <a:pt x="2847" y="27846"/>
                  </a:lnTo>
                  <a:lnTo>
                    <a:pt x="3018" y="28497"/>
                  </a:lnTo>
                  <a:lnTo>
                    <a:pt x="3178" y="29115"/>
                  </a:lnTo>
                  <a:lnTo>
                    <a:pt x="3327" y="29669"/>
                  </a:lnTo>
                  <a:lnTo>
                    <a:pt x="3402" y="29915"/>
                  </a:lnTo>
                  <a:lnTo>
                    <a:pt x="3487" y="30149"/>
                  </a:lnTo>
                  <a:lnTo>
                    <a:pt x="3562" y="30352"/>
                  </a:lnTo>
                  <a:lnTo>
                    <a:pt x="3647" y="30533"/>
                  </a:lnTo>
                  <a:lnTo>
                    <a:pt x="3721" y="30671"/>
                  </a:lnTo>
                  <a:lnTo>
                    <a:pt x="3796" y="30810"/>
                  </a:lnTo>
                  <a:lnTo>
                    <a:pt x="3881" y="30938"/>
                  </a:lnTo>
                  <a:lnTo>
                    <a:pt x="3967" y="31066"/>
                  </a:lnTo>
                  <a:lnTo>
                    <a:pt x="4063" y="31183"/>
                  </a:lnTo>
                  <a:lnTo>
                    <a:pt x="4169" y="31290"/>
                  </a:lnTo>
                  <a:lnTo>
                    <a:pt x="4372" y="31514"/>
                  </a:lnTo>
                  <a:lnTo>
                    <a:pt x="4596" y="31706"/>
                  </a:lnTo>
                  <a:lnTo>
                    <a:pt x="4841" y="31876"/>
                  </a:lnTo>
                  <a:lnTo>
                    <a:pt x="5086" y="32036"/>
                  </a:lnTo>
                  <a:lnTo>
                    <a:pt x="5342" y="32164"/>
                  </a:lnTo>
                  <a:lnTo>
                    <a:pt x="5608" y="32281"/>
                  </a:lnTo>
                  <a:lnTo>
                    <a:pt x="5875" y="32377"/>
                  </a:lnTo>
                  <a:lnTo>
                    <a:pt x="6152" y="32452"/>
                  </a:lnTo>
                  <a:lnTo>
                    <a:pt x="641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18" y="32548"/>
                  </a:lnTo>
                  <a:lnTo>
                    <a:pt x="7463" y="32516"/>
                  </a:lnTo>
                  <a:lnTo>
                    <a:pt x="7709" y="32462"/>
                  </a:lnTo>
                  <a:lnTo>
                    <a:pt x="7932" y="32398"/>
                  </a:lnTo>
                  <a:lnTo>
                    <a:pt x="8050" y="32356"/>
                  </a:lnTo>
                  <a:lnTo>
                    <a:pt x="8156" y="32303"/>
                  </a:lnTo>
                  <a:lnTo>
                    <a:pt x="8252" y="32249"/>
                  </a:lnTo>
                  <a:lnTo>
                    <a:pt x="8348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04" y="31993"/>
                  </a:lnTo>
                  <a:lnTo>
                    <a:pt x="8679" y="31908"/>
                  </a:lnTo>
                  <a:lnTo>
                    <a:pt x="8753" y="31823"/>
                  </a:lnTo>
                  <a:lnTo>
                    <a:pt x="8817" y="31738"/>
                  </a:lnTo>
                  <a:lnTo>
                    <a:pt x="8871" y="31642"/>
                  </a:lnTo>
                  <a:lnTo>
                    <a:pt x="8924" y="31535"/>
                  </a:lnTo>
                  <a:lnTo>
                    <a:pt x="8967" y="31428"/>
                  </a:lnTo>
                  <a:lnTo>
                    <a:pt x="9009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73" y="30949"/>
                  </a:lnTo>
                  <a:lnTo>
                    <a:pt x="9073" y="30810"/>
                  </a:lnTo>
                  <a:lnTo>
                    <a:pt x="9073" y="30671"/>
                  </a:lnTo>
                  <a:lnTo>
                    <a:pt x="9062" y="30533"/>
                  </a:lnTo>
                  <a:lnTo>
                    <a:pt x="9041" y="30384"/>
                  </a:lnTo>
                  <a:lnTo>
                    <a:pt x="9020" y="30224"/>
                  </a:lnTo>
                  <a:lnTo>
                    <a:pt x="8977" y="30064"/>
                  </a:lnTo>
                  <a:lnTo>
                    <a:pt x="8924" y="29893"/>
                  </a:lnTo>
                  <a:lnTo>
                    <a:pt x="8871" y="29723"/>
                  </a:lnTo>
                  <a:lnTo>
                    <a:pt x="8796" y="29541"/>
                  </a:lnTo>
                  <a:lnTo>
                    <a:pt x="8721" y="29360"/>
                  </a:lnTo>
                  <a:lnTo>
                    <a:pt x="8625" y="29179"/>
                  </a:lnTo>
                  <a:lnTo>
                    <a:pt x="8444" y="28774"/>
                  </a:lnTo>
                  <a:lnTo>
                    <a:pt x="8263" y="28337"/>
                  </a:lnTo>
                  <a:lnTo>
                    <a:pt x="8092" y="27878"/>
                  </a:lnTo>
                  <a:lnTo>
                    <a:pt x="7932" y="27399"/>
                  </a:lnTo>
                  <a:lnTo>
                    <a:pt x="7773" y="26887"/>
                  </a:lnTo>
                  <a:lnTo>
                    <a:pt x="7623" y="26354"/>
                  </a:lnTo>
                  <a:lnTo>
                    <a:pt x="7485" y="25810"/>
                  </a:lnTo>
                  <a:lnTo>
                    <a:pt x="7357" y="25245"/>
                  </a:lnTo>
                  <a:lnTo>
                    <a:pt x="7229" y="24680"/>
                  </a:lnTo>
                  <a:lnTo>
                    <a:pt x="7112" y="24094"/>
                  </a:lnTo>
                  <a:lnTo>
                    <a:pt x="6994" y="23507"/>
                  </a:lnTo>
                  <a:lnTo>
                    <a:pt x="6898" y="22921"/>
                  </a:lnTo>
                  <a:lnTo>
                    <a:pt x="6706" y="21748"/>
                  </a:lnTo>
                  <a:lnTo>
                    <a:pt x="6536" y="20608"/>
                  </a:lnTo>
                  <a:lnTo>
                    <a:pt x="6397" y="19499"/>
                  </a:lnTo>
                  <a:lnTo>
                    <a:pt x="6280" y="18476"/>
                  </a:lnTo>
                  <a:lnTo>
                    <a:pt x="6184" y="17537"/>
                  </a:lnTo>
                  <a:lnTo>
                    <a:pt x="6109" y="16727"/>
                  </a:lnTo>
                  <a:lnTo>
                    <a:pt x="6014" y="15533"/>
                  </a:lnTo>
                  <a:lnTo>
                    <a:pt x="5982" y="15107"/>
                  </a:lnTo>
                  <a:lnTo>
                    <a:pt x="734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121469" y="2748492"/>
              <a:ext cx="264725" cy="561886"/>
            </a:xfrm>
            <a:custGeom>
              <a:avLst/>
              <a:gdLst/>
              <a:ahLst/>
              <a:cxnLst/>
              <a:rect l="l" t="t" r="r" b="b"/>
              <a:pathLst>
                <a:path w="21824" h="46322" extrusionOk="0">
                  <a:moveTo>
                    <a:pt x="1" y="1"/>
                  </a:moveTo>
                  <a:lnTo>
                    <a:pt x="3764" y="7858"/>
                  </a:lnTo>
                  <a:lnTo>
                    <a:pt x="3935" y="7858"/>
                  </a:lnTo>
                  <a:lnTo>
                    <a:pt x="4116" y="7869"/>
                  </a:lnTo>
                  <a:lnTo>
                    <a:pt x="4297" y="7901"/>
                  </a:lnTo>
                  <a:lnTo>
                    <a:pt x="4489" y="7943"/>
                  </a:lnTo>
                  <a:lnTo>
                    <a:pt x="4681" y="8007"/>
                  </a:lnTo>
                  <a:lnTo>
                    <a:pt x="4873" y="8082"/>
                  </a:lnTo>
                  <a:lnTo>
                    <a:pt x="5075" y="8167"/>
                  </a:lnTo>
                  <a:lnTo>
                    <a:pt x="5278" y="8263"/>
                  </a:lnTo>
                  <a:lnTo>
                    <a:pt x="5491" y="8370"/>
                  </a:lnTo>
                  <a:lnTo>
                    <a:pt x="5694" y="8498"/>
                  </a:lnTo>
                  <a:lnTo>
                    <a:pt x="5907" y="8625"/>
                  </a:lnTo>
                  <a:lnTo>
                    <a:pt x="6120" y="8775"/>
                  </a:lnTo>
                  <a:lnTo>
                    <a:pt x="6344" y="8924"/>
                  </a:lnTo>
                  <a:lnTo>
                    <a:pt x="6557" y="9095"/>
                  </a:lnTo>
                  <a:lnTo>
                    <a:pt x="7005" y="9457"/>
                  </a:lnTo>
                  <a:lnTo>
                    <a:pt x="7463" y="9851"/>
                  </a:lnTo>
                  <a:lnTo>
                    <a:pt x="7922" y="10278"/>
                  </a:lnTo>
                  <a:lnTo>
                    <a:pt x="8380" y="10726"/>
                  </a:lnTo>
                  <a:lnTo>
                    <a:pt x="8849" y="11205"/>
                  </a:lnTo>
                  <a:lnTo>
                    <a:pt x="9308" y="11706"/>
                  </a:lnTo>
                  <a:lnTo>
                    <a:pt x="9777" y="12229"/>
                  </a:lnTo>
                  <a:lnTo>
                    <a:pt x="10235" y="12762"/>
                  </a:lnTo>
                  <a:lnTo>
                    <a:pt x="10693" y="13306"/>
                  </a:lnTo>
                  <a:lnTo>
                    <a:pt x="11141" y="13860"/>
                  </a:lnTo>
                  <a:lnTo>
                    <a:pt x="11589" y="14425"/>
                  </a:lnTo>
                  <a:lnTo>
                    <a:pt x="12026" y="14979"/>
                  </a:lnTo>
                  <a:lnTo>
                    <a:pt x="12442" y="15544"/>
                  </a:lnTo>
                  <a:lnTo>
                    <a:pt x="13252" y="16632"/>
                  </a:lnTo>
                  <a:lnTo>
                    <a:pt x="14009" y="17676"/>
                  </a:lnTo>
                  <a:lnTo>
                    <a:pt x="14681" y="18647"/>
                  </a:lnTo>
                  <a:lnTo>
                    <a:pt x="15267" y="19510"/>
                  </a:lnTo>
                  <a:lnTo>
                    <a:pt x="15747" y="20246"/>
                  </a:lnTo>
                  <a:lnTo>
                    <a:pt x="16120" y="20821"/>
                  </a:lnTo>
                  <a:lnTo>
                    <a:pt x="16194" y="20949"/>
                  </a:lnTo>
                  <a:lnTo>
                    <a:pt x="16237" y="21077"/>
                  </a:lnTo>
                  <a:lnTo>
                    <a:pt x="16258" y="21216"/>
                  </a:lnTo>
                  <a:lnTo>
                    <a:pt x="16248" y="21354"/>
                  </a:lnTo>
                  <a:lnTo>
                    <a:pt x="16226" y="21493"/>
                  </a:lnTo>
                  <a:lnTo>
                    <a:pt x="16173" y="21632"/>
                  </a:lnTo>
                  <a:lnTo>
                    <a:pt x="16098" y="21749"/>
                  </a:lnTo>
                  <a:lnTo>
                    <a:pt x="16013" y="21855"/>
                  </a:lnTo>
                  <a:lnTo>
                    <a:pt x="4361" y="32921"/>
                  </a:lnTo>
                  <a:lnTo>
                    <a:pt x="4276" y="33380"/>
                  </a:lnTo>
                  <a:lnTo>
                    <a:pt x="4190" y="33913"/>
                  </a:lnTo>
                  <a:lnTo>
                    <a:pt x="4073" y="34606"/>
                  </a:lnTo>
                  <a:lnTo>
                    <a:pt x="3967" y="35437"/>
                  </a:lnTo>
                  <a:lnTo>
                    <a:pt x="3860" y="36375"/>
                  </a:lnTo>
                  <a:lnTo>
                    <a:pt x="3807" y="36876"/>
                  </a:lnTo>
                  <a:lnTo>
                    <a:pt x="3764" y="37399"/>
                  </a:lnTo>
                  <a:lnTo>
                    <a:pt x="3732" y="37932"/>
                  </a:lnTo>
                  <a:lnTo>
                    <a:pt x="3700" y="38475"/>
                  </a:lnTo>
                  <a:lnTo>
                    <a:pt x="3689" y="39019"/>
                  </a:lnTo>
                  <a:lnTo>
                    <a:pt x="3679" y="39573"/>
                  </a:lnTo>
                  <a:lnTo>
                    <a:pt x="3689" y="40128"/>
                  </a:lnTo>
                  <a:lnTo>
                    <a:pt x="3711" y="40682"/>
                  </a:lnTo>
                  <a:lnTo>
                    <a:pt x="3743" y="41226"/>
                  </a:lnTo>
                  <a:lnTo>
                    <a:pt x="3796" y="41759"/>
                  </a:lnTo>
                  <a:lnTo>
                    <a:pt x="3871" y="42271"/>
                  </a:lnTo>
                  <a:lnTo>
                    <a:pt x="3967" y="42772"/>
                  </a:lnTo>
                  <a:lnTo>
                    <a:pt x="4020" y="43017"/>
                  </a:lnTo>
                  <a:lnTo>
                    <a:pt x="4084" y="43251"/>
                  </a:lnTo>
                  <a:lnTo>
                    <a:pt x="4148" y="43486"/>
                  </a:lnTo>
                  <a:lnTo>
                    <a:pt x="4222" y="43710"/>
                  </a:lnTo>
                  <a:lnTo>
                    <a:pt x="4297" y="43934"/>
                  </a:lnTo>
                  <a:lnTo>
                    <a:pt x="4382" y="44136"/>
                  </a:lnTo>
                  <a:lnTo>
                    <a:pt x="4468" y="44339"/>
                  </a:lnTo>
                  <a:lnTo>
                    <a:pt x="4564" y="44541"/>
                  </a:lnTo>
                  <a:lnTo>
                    <a:pt x="4670" y="44723"/>
                  </a:lnTo>
                  <a:lnTo>
                    <a:pt x="4777" y="44904"/>
                  </a:lnTo>
                  <a:lnTo>
                    <a:pt x="4894" y="45074"/>
                  </a:lnTo>
                  <a:lnTo>
                    <a:pt x="5022" y="45224"/>
                  </a:lnTo>
                  <a:lnTo>
                    <a:pt x="5161" y="45373"/>
                  </a:lnTo>
                  <a:lnTo>
                    <a:pt x="5299" y="45511"/>
                  </a:lnTo>
                  <a:lnTo>
                    <a:pt x="5448" y="45639"/>
                  </a:lnTo>
                  <a:lnTo>
                    <a:pt x="5598" y="45757"/>
                  </a:lnTo>
                  <a:lnTo>
                    <a:pt x="5758" y="45853"/>
                  </a:lnTo>
                  <a:lnTo>
                    <a:pt x="5928" y="45949"/>
                  </a:lnTo>
                  <a:lnTo>
                    <a:pt x="6088" y="46023"/>
                  </a:lnTo>
                  <a:lnTo>
                    <a:pt x="6259" y="46098"/>
                  </a:lnTo>
                  <a:lnTo>
                    <a:pt x="6429" y="46162"/>
                  </a:lnTo>
                  <a:lnTo>
                    <a:pt x="6589" y="46204"/>
                  </a:lnTo>
                  <a:lnTo>
                    <a:pt x="6760" y="46247"/>
                  </a:lnTo>
                  <a:lnTo>
                    <a:pt x="6930" y="46279"/>
                  </a:lnTo>
                  <a:lnTo>
                    <a:pt x="7111" y="46300"/>
                  </a:lnTo>
                  <a:lnTo>
                    <a:pt x="7282" y="46322"/>
                  </a:lnTo>
                  <a:lnTo>
                    <a:pt x="7623" y="46322"/>
                  </a:lnTo>
                  <a:lnTo>
                    <a:pt x="7794" y="46311"/>
                  </a:lnTo>
                  <a:lnTo>
                    <a:pt x="7975" y="46290"/>
                  </a:lnTo>
                  <a:lnTo>
                    <a:pt x="8146" y="46268"/>
                  </a:lnTo>
                  <a:lnTo>
                    <a:pt x="8316" y="46236"/>
                  </a:lnTo>
                  <a:lnTo>
                    <a:pt x="8487" y="46194"/>
                  </a:lnTo>
                  <a:lnTo>
                    <a:pt x="8657" y="46151"/>
                  </a:lnTo>
                  <a:lnTo>
                    <a:pt x="8998" y="46045"/>
                  </a:lnTo>
                  <a:lnTo>
                    <a:pt x="9340" y="45906"/>
                  </a:lnTo>
                  <a:lnTo>
                    <a:pt x="9659" y="45757"/>
                  </a:lnTo>
                  <a:lnTo>
                    <a:pt x="9990" y="45586"/>
                  </a:lnTo>
                  <a:lnTo>
                    <a:pt x="10299" y="45394"/>
                  </a:lnTo>
                  <a:lnTo>
                    <a:pt x="10597" y="45192"/>
                  </a:lnTo>
                  <a:lnTo>
                    <a:pt x="10885" y="44978"/>
                  </a:lnTo>
                  <a:lnTo>
                    <a:pt x="11163" y="44765"/>
                  </a:lnTo>
                  <a:lnTo>
                    <a:pt x="11429" y="44531"/>
                  </a:lnTo>
                  <a:lnTo>
                    <a:pt x="11674" y="44296"/>
                  </a:lnTo>
                  <a:lnTo>
                    <a:pt x="11898" y="44062"/>
                  </a:lnTo>
                  <a:lnTo>
                    <a:pt x="12111" y="43827"/>
                  </a:lnTo>
                  <a:lnTo>
                    <a:pt x="12303" y="43593"/>
                  </a:lnTo>
                  <a:lnTo>
                    <a:pt x="12463" y="43358"/>
                  </a:lnTo>
                  <a:lnTo>
                    <a:pt x="12612" y="43134"/>
                  </a:lnTo>
                  <a:lnTo>
                    <a:pt x="12740" y="42921"/>
                  </a:lnTo>
                  <a:lnTo>
                    <a:pt x="12836" y="42708"/>
                  </a:lnTo>
                  <a:lnTo>
                    <a:pt x="12900" y="42516"/>
                  </a:lnTo>
                  <a:lnTo>
                    <a:pt x="12943" y="42335"/>
                  </a:lnTo>
                  <a:lnTo>
                    <a:pt x="12954" y="42249"/>
                  </a:lnTo>
                  <a:lnTo>
                    <a:pt x="12964" y="42175"/>
                  </a:lnTo>
                  <a:lnTo>
                    <a:pt x="12954" y="42100"/>
                  </a:lnTo>
                  <a:lnTo>
                    <a:pt x="12943" y="42036"/>
                  </a:lnTo>
                  <a:lnTo>
                    <a:pt x="12922" y="41972"/>
                  </a:lnTo>
                  <a:lnTo>
                    <a:pt x="12890" y="41919"/>
                  </a:lnTo>
                  <a:lnTo>
                    <a:pt x="12858" y="41866"/>
                  </a:lnTo>
                  <a:lnTo>
                    <a:pt x="12804" y="41823"/>
                  </a:lnTo>
                  <a:lnTo>
                    <a:pt x="12730" y="41759"/>
                  </a:lnTo>
                  <a:lnTo>
                    <a:pt x="12655" y="41727"/>
                  </a:lnTo>
                  <a:lnTo>
                    <a:pt x="12570" y="41716"/>
                  </a:lnTo>
                  <a:lnTo>
                    <a:pt x="12484" y="41716"/>
                  </a:lnTo>
                  <a:lnTo>
                    <a:pt x="12388" y="41738"/>
                  </a:lnTo>
                  <a:lnTo>
                    <a:pt x="12303" y="41770"/>
                  </a:lnTo>
                  <a:lnTo>
                    <a:pt x="12207" y="41823"/>
                  </a:lnTo>
                  <a:lnTo>
                    <a:pt x="12111" y="41887"/>
                  </a:lnTo>
                  <a:lnTo>
                    <a:pt x="12015" y="41951"/>
                  </a:lnTo>
                  <a:lnTo>
                    <a:pt x="11909" y="42036"/>
                  </a:lnTo>
                  <a:lnTo>
                    <a:pt x="11706" y="42239"/>
                  </a:lnTo>
                  <a:lnTo>
                    <a:pt x="11493" y="42463"/>
                  </a:lnTo>
                  <a:lnTo>
                    <a:pt x="11269" y="42697"/>
                  </a:lnTo>
                  <a:lnTo>
                    <a:pt x="10800" y="43209"/>
                  </a:lnTo>
                  <a:lnTo>
                    <a:pt x="10566" y="43454"/>
                  </a:lnTo>
                  <a:lnTo>
                    <a:pt x="10320" y="43678"/>
                  </a:lnTo>
                  <a:lnTo>
                    <a:pt x="10192" y="43784"/>
                  </a:lnTo>
                  <a:lnTo>
                    <a:pt x="10075" y="43880"/>
                  </a:lnTo>
                  <a:lnTo>
                    <a:pt x="9947" y="43966"/>
                  </a:lnTo>
                  <a:lnTo>
                    <a:pt x="9819" y="44040"/>
                  </a:lnTo>
                  <a:lnTo>
                    <a:pt x="9691" y="44104"/>
                  </a:lnTo>
                  <a:lnTo>
                    <a:pt x="9563" y="44158"/>
                  </a:lnTo>
                  <a:lnTo>
                    <a:pt x="9435" y="44200"/>
                  </a:lnTo>
                  <a:lnTo>
                    <a:pt x="9308" y="44222"/>
                  </a:lnTo>
                  <a:lnTo>
                    <a:pt x="9180" y="44232"/>
                  </a:lnTo>
                  <a:lnTo>
                    <a:pt x="9052" y="44222"/>
                  </a:lnTo>
                  <a:lnTo>
                    <a:pt x="8924" y="44190"/>
                  </a:lnTo>
                  <a:lnTo>
                    <a:pt x="8806" y="44147"/>
                  </a:lnTo>
                  <a:lnTo>
                    <a:pt x="8679" y="44094"/>
                  </a:lnTo>
                  <a:lnTo>
                    <a:pt x="8551" y="44019"/>
                  </a:lnTo>
                  <a:lnTo>
                    <a:pt x="8433" y="43934"/>
                  </a:lnTo>
                  <a:lnTo>
                    <a:pt x="8316" y="43838"/>
                  </a:lnTo>
                  <a:lnTo>
                    <a:pt x="8199" y="43720"/>
                  </a:lnTo>
                  <a:lnTo>
                    <a:pt x="8092" y="43603"/>
                  </a:lnTo>
                  <a:lnTo>
                    <a:pt x="7986" y="43465"/>
                  </a:lnTo>
                  <a:lnTo>
                    <a:pt x="7890" y="43326"/>
                  </a:lnTo>
                  <a:lnTo>
                    <a:pt x="7794" y="43166"/>
                  </a:lnTo>
                  <a:lnTo>
                    <a:pt x="7708" y="43006"/>
                  </a:lnTo>
                  <a:lnTo>
                    <a:pt x="7623" y="42836"/>
                  </a:lnTo>
                  <a:lnTo>
                    <a:pt x="7549" y="42654"/>
                  </a:lnTo>
                  <a:lnTo>
                    <a:pt x="7485" y="42473"/>
                  </a:lnTo>
                  <a:lnTo>
                    <a:pt x="7431" y="42281"/>
                  </a:lnTo>
                  <a:lnTo>
                    <a:pt x="7378" y="42079"/>
                  </a:lnTo>
                  <a:lnTo>
                    <a:pt x="7335" y="41876"/>
                  </a:lnTo>
                  <a:lnTo>
                    <a:pt x="7314" y="41674"/>
                  </a:lnTo>
                  <a:lnTo>
                    <a:pt x="7293" y="41471"/>
                  </a:lnTo>
                  <a:lnTo>
                    <a:pt x="7282" y="41258"/>
                  </a:lnTo>
                  <a:lnTo>
                    <a:pt x="7282" y="41045"/>
                  </a:lnTo>
                  <a:lnTo>
                    <a:pt x="7303" y="40831"/>
                  </a:lnTo>
                  <a:lnTo>
                    <a:pt x="7325" y="40618"/>
                  </a:lnTo>
                  <a:lnTo>
                    <a:pt x="7367" y="40405"/>
                  </a:lnTo>
                  <a:lnTo>
                    <a:pt x="7421" y="40192"/>
                  </a:lnTo>
                  <a:lnTo>
                    <a:pt x="7485" y="39979"/>
                  </a:lnTo>
                  <a:lnTo>
                    <a:pt x="7570" y="39765"/>
                  </a:lnTo>
                  <a:lnTo>
                    <a:pt x="7666" y="39563"/>
                  </a:lnTo>
                  <a:lnTo>
                    <a:pt x="7772" y="39360"/>
                  </a:lnTo>
                  <a:lnTo>
                    <a:pt x="7879" y="39158"/>
                  </a:lnTo>
                  <a:lnTo>
                    <a:pt x="7975" y="38966"/>
                  </a:lnTo>
                  <a:lnTo>
                    <a:pt x="8039" y="38763"/>
                  </a:lnTo>
                  <a:lnTo>
                    <a:pt x="8082" y="38571"/>
                  </a:lnTo>
                  <a:lnTo>
                    <a:pt x="8103" y="38379"/>
                  </a:lnTo>
                  <a:lnTo>
                    <a:pt x="8114" y="38198"/>
                  </a:lnTo>
                  <a:lnTo>
                    <a:pt x="8103" y="38017"/>
                  </a:lnTo>
                  <a:lnTo>
                    <a:pt x="8071" y="37836"/>
                  </a:lnTo>
                  <a:lnTo>
                    <a:pt x="8039" y="37665"/>
                  </a:lnTo>
                  <a:lnTo>
                    <a:pt x="7986" y="37484"/>
                  </a:lnTo>
                  <a:lnTo>
                    <a:pt x="7922" y="37324"/>
                  </a:lnTo>
                  <a:lnTo>
                    <a:pt x="7847" y="37164"/>
                  </a:lnTo>
                  <a:lnTo>
                    <a:pt x="7772" y="37004"/>
                  </a:lnTo>
                  <a:lnTo>
                    <a:pt x="7676" y="36855"/>
                  </a:lnTo>
                  <a:lnTo>
                    <a:pt x="7581" y="36706"/>
                  </a:lnTo>
                  <a:lnTo>
                    <a:pt x="7485" y="36567"/>
                  </a:lnTo>
                  <a:lnTo>
                    <a:pt x="7271" y="36311"/>
                  </a:lnTo>
                  <a:lnTo>
                    <a:pt x="7058" y="36077"/>
                  </a:lnTo>
                  <a:lnTo>
                    <a:pt x="6845" y="35874"/>
                  </a:lnTo>
                  <a:lnTo>
                    <a:pt x="6653" y="35704"/>
                  </a:lnTo>
                  <a:lnTo>
                    <a:pt x="6482" y="35565"/>
                  </a:lnTo>
                  <a:lnTo>
                    <a:pt x="6344" y="35458"/>
                  </a:lnTo>
                  <a:lnTo>
                    <a:pt x="6227" y="35384"/>
                  </a:lnTo>
                  <a:lnTo>
                    <a:pt x="6898" y="34872"/>
                  </a:lnTo>
                  <a:lnTo>
                    <a:pt x="8668" y="33540"/>
                  </a:lnTo>
                  <a:lnTo>
                    <a:pt x="11163" y="31621"/>
                  </a:lnTo>
                  <a:lnTo>
                    <a:pt x="12570" y="30533"/>
                  </a:lnTo>
                  <a:lnTo>
                    <a:pt x="14030" y="29393"/>
                  </a:lnTo>
                  <a:lnTo>
                    <a:pt x="15480" y="28252"/>
                  </a:lnTo>
                  <a:lnTo>
                    <a:pt x="16887" y="27122"/>
                  </a:lnTo>
                  <a:lnTo>
                    <a:pt x="18209" y="26045"/>
                  </a:lnTo>
                  <a:lnTo>
                    <a:pt x="18817" y="25533"/>
                  </a:lnTo>
                  <a:lnTo>
                    <a:pt x="19382" y="25054"/>
                  </a:lnTo>
                  <a:lnTo>
                    <a:pt x="19915" y="24595"/>
                  </a:lnTo>
                  <a:lnTo>
                    <a:pt x="20384" y="24179"/>
                  </a:lnTo>
                  <a:lnTo>
                    <a:pt x="20800" y="23796"/>
                  </a:lnTo>
                  <a:lnTo>
                    <a:pt x="21152" y="23455"/>
                  </a:lnTo>
                  <a:lnTo>
                    <a:pt x="21439" y="23156"/>
                  </a:lnTo>
                  <a:lnTo>
                    <a:pt x="21653" y="22911"/>
                  </a:lnTo>
                  <a:lnTo>
                    <a:pt x="21727" y="22804"/>
                  </a:lnTo>
                  <a:lnTo>
                    <a:pt x="21781" y="22719"/>
                  </a:lnTo>
                  <a:lnTo>
                    <a:pt x="21813" y="22644"/>
                  </a:lnTo>
                  <a:lnTo>
                    <a:pt x="21823" y="22580"/>
                  </a:lnTo>
                  <a:lnTo>
                    <a:pt x="21813" y="22463"/>
                  </a:lnTo>
                  <a:lnTo>
                    <a:pt x="21791" y="22314"/>
                  </a:lnTo>
                  <a:lnTo>
                    <a:pt x="21759" y="22122"/>
                  </a:lnTo>
                  <a:lnTo>
                    <a:pt x="21717" y="21909"/>
                  </a:lnTo>
                  <a:lnTo>
                    <a:pt x="21653" y="21674"/>
                  </a:lnTo>
                  <a:lnTo>
                    <a:pt x="21578" y="21397"/>
                  </a:lnTo>
                  <a:lnTo>
                    <a:pt x="21482" y="21098"/>
                  </a:lnTo>
                  <a:lnTo>
                    <a:pt x="21375" y="20779"/>
                  </a:lnTo>
                  <a:lnTo>
                    <a:pt x="21258" y="20427"/>
                  </a:lnTo>
                  <a:lnTo>
                    <a:pt x="21120" y="20054"/>
                  </a:lnTo>
                  <a:lnTo>
                    <a:pt x="20960" y="19659"/>
                  </a:lnTo>
                  <a:lnTo>
                    <a:pt x="20800" y="19233"/>
                  </a:lnTo>
                  <a:lnTo>
                    <a:pt x="20608" y="18796"/>
                  </a:lnTo>
                  <a:lnTo>
                    <a:pt x="20405" y="18327"/>
                  </a:lnTo>
                  <a:lnTo>
                    <a:pt x="20192" y="17847"/>
                  </a:lnTo>
                  <a:lnTo>
                    <a:pt x="19958" y="17346"/>
                  </a:lnTo>
                  <a:lnTo>
                    <a:pt x="19702" y="16824"/>
                  </a:lnTo>
                  <a:lnTo>
                    <a:pt x="19435" y="16280"/>
                  </a:lnTo>
                  <a:lnTo>
                    <a:pt x="19147" y="15725"/>
                  </a:lnTo>
                  <a:lnTo>
                    <a:pt x="18838" y="15160"/>
                  </a:lnTo>
                  <a:lnTo>
                    <a:pt x="18508" y="14574"/>
                  </a:lnTo>
                  <a:lnTo>
                    <a:pt x="18167" y="13977"/>
                  </a:lnTo>
                  <a:lnTo>
                    <a:pt x="17804" y="13359"/>
                  </a:lnTo>
                  <a:lnTo>
                    <a:pt x="17431" y="12741"/>
                  </a:lnTo>
                  <a:lnTo>
                    <a:pt x="17026" y="12101"/>
                  </a:lnTo>
                  <a:lnTo>
                    <a:pt x="16610" y="11461"/>
                  </a:lnTo>
                  <a:lnTo>
                    <a:pt x="16173" y="10800"/>
                  </a:lnTo>
                  <a:lnTo>
                    <a:pt x="15704" y="10139"/>
                  </a:lnTo>
                  <a:lnTo>
                    <a:pt x="15224" y="9468"/>
                  </a:lnTo>
                  <a:lnTo>
                    <a:pt x="14734" y="8796"/>
                  </a:lnTo>
                  <a:lnTo>
                    <a:pt x="14211" y="8114"/>
                  </a:lnTo>
                  <a:lnTo>
                    <a:pt x="13668" y="7431"/>
                  </a:lnTo>
                  <a:lnTo>
                    <a:pt x="13391" y="7090"/>
                  </a:lnTo>
                  <a:lnTo>
                    <a:pt x="13113" y="6760"/>
                  </a:lnTo>
                  <a:lnTo>
                    <a:pt x="12826" y="6440"/>
                  </a:lnTo>
                  <a:lnTo>
                    <a:pt x="12538" y="6131"/>
                  </a:lnTo>
                  <a:lnTo>
                    <a:pt x="12261" y="5832"/>
                  </a:lnTo>
                  <a:lnTo>
                    <a:pt x="11973" y="5545"/>
                  </a:lnTo>
                  <a:lnTo>
                    <a:pt x="11674" y="5267"/>
                  </a:lnTo>
                  <a:lnTo>
                    <a:pt x="11386" y="5001"/>
                  </a:lnTo>
                  <a:lnTo>
                    <a:pt x="11099" y="4745"/>
                  </a:lnTo>
                  <a:lnTo>
                    <a:pt x="10800" y="4489"/>
                  </a:lnTo>
                  <a:lnTo>
                    <a:pt x="10512" y="4244"/>
                  </a:lnTo>
                  <a:lnTo>
                    <a:pt x="10214" y="4020"/>
                  </a:lnTo>
                  <a:lnTo>
                    <a:pt x="9926" y="3796"/>
                  </a:lnTo>
                  <a:lnTo>
                    <a:pt x="9627" y="3572"/>
                  </a:lnTo>
                  <a:lnTo>
                    <a:pt x="9340" y="3370"/>
                  </a:lnTo>
                  <a:lnTo>
                    <a:pt x="9041" y="3167"/>
                  </a:lnTo>
                  <a:lnTo>
                    <a:pt x="8465" y="2794"/>
                  </a:lnTo>
                  <a:lnTo>
                    <a:pt x="7890" y="2453"/>
                  </a:lnTo>
                  <a:lnTo>
                    <a:pt x="7314" y="2133"/>
                  </a:lnTo>
                  <a:lnTo>
                    <a:pt x="6749" y="1856"/>
                  </a:lnTo>
                  <a:lnTo>
                    <a:pt x="6205" y="1589"/>
                  </a:lnTo>
                  <a:lnTo>
                    <a:pt x="5662" y="1355"/>
                  </a:lnTo>
                  <a:lnTo>
                    <a:pt x="5139" y="1152"/>
                  </a:lnTo>
                  <a:lnTo>
                    <a:pt x="4627" y="960"/>
                  </a:lnTo>
                  <a:lnTo>
                    <a:pt x="4126" y="790"/>
                  </a:lnTo>
                  <a:lnTo>
                    <a:pt x="3657" y="651"/>
                  </a:lnTo>
                  <a:lnTo>
                    <a:pt x="3199" y="523"/>
                  </a:lnTo>
                  <a:lnTo>
                    <a:pt x="2773" y="417"/>
                  </a:lnTo>
                  <a:lnTo>
                    <a:pt x="2357" y="321"/>
                  </a:lnTo>
                  <a:lnTo>
                    <a:pt x="1984" y="246"/>
                  </a:lnTo>
                  <a:lnTo>
                    <a:pt x="1632" y="182"/>
                  </a:lnTo>
                  <a:lnTo>
                    <a:pt x="1301" y="129"/>
                  </a:lnTo>
                  <a:lnTo>
                    <a:pt x="758" y="54"/>
                  </a:lnTo>
                  <a:lnTo>
                    <a:pt x="342" y="22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795194" y="2315658"/>
              <a:ext cx="457398" cy="435030"/>
            </a:xfrm>
            <a:custGeom>
              <a:avLst/>
              <a:gdLst/>
              <a:ahLst/>
              <a:cxnLst/>
              <a:rect l="l" t="t" r="r" b="b"/>
              <a:pathLst>
                <a:path w="37708" h="35864" extrusionOk="0">
                  <a:moveTo>
                    <a:pt x="18796" y="1"/>
                  </a:moveTo>
                  <a:lnTo>
                    <a:pt x="18412" y="22"/>
                  </a:lnTo>
                  <a:lnTo>
                    <a:pt x="18124" y="33"/>
                  </a:lnTo>
                  <a:lnTo>
                    <a:pt x="17783" y="65"/>
                  </a:lnTo>
                  <a:lnTo>
                    <a:pt x="17378" y="107"/>
                  </a:lnTo>
                  <a:lnTo>
                    <a:pt x="16930" y="171"/>
                  </a:lnTo>
                  <a:lnTo>
                    <a:pt x="16440" y="246"/>
                  </a:lnTo>
                  <a:lnTo>
                    <a:pt x="15917" y="342"/>
                  </a:lnTo>
                  <a:lnTo>
                    <a:pt x="15352" y="459"/>
                  </a:lnTo>
                  <a:lnTo>
                    <a:pt x="14766" y="598"/>
                  </a:lnTo>
                  <a:lnTo>
                    <a:pt x="14148" y="768"/>
                  </a:lnTo>
                  <a:lnTo>
                    <a:pt x="13519" y="960"/>
                  </a:lnTo>
                  <a:lnTo>
                    <a:pt x="13199" y="1067"/>
                  </a:lnTo>
                  <a:lnTo>
                    <a:pt x="12868" y="1184"/>
                  </a:lnTo>
                  <a:lnTo>
                    <a:pt x="12538" y="1312"/>
                  </a:lnTo>
                  <a:lnTo>
                    <a:pt x="12207" y="1450"/>
                  </a:lnTo>
                  <a:lnTo>
                    <a:pt x="11877" y="1589"/>
                  </a:lnTo>
                  <a:lnTo>
                    <a:pt x="11546" y="1738"/>
                  </a:lnTo>
                  <a:lnTo>
                    <a:pt x="11216" y="1909"/>
                  </a:lnTo>
                  <a:lnTo>
                    <a:pt x="10875" y="2079"/>
                  </a:lnTo>
                  <a:lnTo>
                    <a:pt x="10544" y="2261"/>
                  </a:lnTo>
                  <a:lnTo>
                    <a:pt x="10214" y="2453"/>
                  </a:lnTo>
                  <a:lnTo>
                    <a:pt x="9894" y="2655"/>
                  </a:lnTo>
                  <a:lnTo>
                    <a:pt x="9563" y="2868"/>
                  </a:lnTo>
                  <a:lnTo>
                    <a:pt x="9244" y="3092"/>
                  </a:lnTo>
                  <a:lnTo>
                    <a:pt x="8924" y="3327"/>
                  </a:lnTo>
                  <a:lnTo>
                    <a:pt x="8615" y="3572"/>
                  </a:lnTo>
                  <a:lnTo>
                    <a:pt x="8305" y="3828"/>
                  </a:lnTo>
                  <a:lnTo>
                    <a:pt x="7996" y="4105"/>
                  </a:lnTo>
                  <a:lnTo>
                    <a:pt x="7708" y="4382"/>
                  </a:lnTo>
                  <a:lnTo>
                    <a:pt x="7410" y="4681"/>
                  </a:lnTo>
                  <a:lnTo>
                    <a:pt x="7133" y="4990"/>
                  </a:lnTo>
                  <a:lnTo>
                    <a:pt x="6856" y="5310"/>
                  </a:lnTo>
                  <a:lnTo>
                    <a:pt x="6589" y="5651"/>
                  </a:lnTo>
                  <a:lnTo>
                    <a:pt x="6333" y="6003"/>
                  </a:lnTo>
                  <a:lnTo>
                    <a:pt x="6088" y="6365"/>
                  </a:lnTo>
                  <a:lnTo>
                    <a:pt x="5853" y="6749"/>
                  </a:lnTo>
                  <a:lnTo>
                    <a:pt x="5630" y="7143"/>
                  </a:lnTo>
                  <a:lnTo>
                    <a:pt x="5416" y="7548"/>
                  </a:lnTo>
                  <a:lnTo>
                    <a:pt x="5214" y="7975"/>
                  </a:lnTo>
                  <a:lnTo>
                    <a:pt x="5033" y="8412"/>
                  </a:lnTo>
                  <a:lnTo>
                    <a:pt x="4851" y="8870"/>
                  </a:lnTo>
                  <a:lnTo>
                    <a:pt x="4691" y="9339"/>
                  </a:lnTo>
                  <a:lnTo>
                    <a:pt x="4542" y="9830"/>
                  </a:lnTo>
                  <a:lnTo>
                    <a:pt x="4414" y="10331"/>
                  </a:lnTo>
                  <a:lnTo>
                    <a:pt x="4297" y="10853"/>
                  </a:lnTo>
                  <a:lnTo>
                    <a:pt x="4201" y="11397"/>
                  </a:lnTo>
                  <a:lnTo>
                    <a:pt x="4116" y="11951"/>
                  </a:lnTo>
                  <a:lnTo>
                    <a:pt x="4052" y="12527"/>
                  </a:lnTo>
                  <a:lnTo>
                    <a:pt x="3999" y="13124"/>
                  </a:lnTo>
                  <a:lnTo>
                    <a:pt x="3967" y="13732"/>
                  </a:lnTo>
                  <a:lnTo>
                    <a:pt x="3967" y="14361"/>
                  </a:lnTo>
                  <a:lnTo>
                    <a:pt x="3956" y="15032"/>
                  </a:lnTo>
                  <a:lnTo>
                    <a:pt x="3945" y="15672"/>
                  </a:lnTo>
                  <a:lnTo>
                    <a:pt x="3913" y="16301"/>
                  </a:lnTo>
                  <a:lnTo>
                    <a:pt x="3881" y="16908"/>
                  </a:lnTo>
                  <a:lnTo>
                    <a:pt x="3839" y="17495"/>
                  </a:lnTo>
                  <a:lnTo>
                    <a:pt x="3785" y="18070"/>
                  </a:lnTo>
                  <a:lnTo>
                    <a:pt x="3721" y="18625"/>
                  </a:lnTo>
                  <a:lnTo>
                    <a:pt x="3657" y="19158"/>
                  </a:lnTo>
                  <a:lnTo>
                    <a:pt x="3583" y="19680"/>
                  </a:lnTo>
                  <a:lnTo>
                    <a:pt x="3497" y="20181"/>
                  </a:lnTo>
                  <a:lnTo>
                    <a:pt x="3412" y="20672"/>
                  </a:lnTo>
                  <a:lnTo>
                    <a:pt x="3316" y="21151"/>
                  </a:lnTo>
                  <a:lnTo>
                    <a:pt x="3220" y="21610"/>
                  </a:lnTo>
                  <a:lnTo>
                    <a:pt x="3114" y="22058"/>
                  </a:lnTo>
                  <a:lnTo>
                    <a:pt x="3007" y="22495"/>
                  </a:lnTo>
                  <a:lnTo>
                    <a:pt x="2890" y="22910"/>
                  </a:lnTo>
                  <a:lnTo>
                    <a:pt x="2783" y="23316"/>
                  </a:lnTo>
                  <a:lnTo>
                    <a:pt x="2655" y="23721"/>
                  </a:lnTo>
                  <a:lnTo>
                    <a:pt x="2421" y="24467"/>
                  </a:lnTo>
                  <a:lnTo>
                    <a:pt x="2165" y="25181"/>
                  </a:lnTo>
                  <a:lnTo>
                    <a:pt x="1909" y="25853"/>
                  </a:lnTo>
                  <a:lnTo>
                    <a:pt x="1664" y="26482"/>
                  </a:lnTo>
                  <a:lnTo>
                    <a:pt x="1419" y="27079"/>
                  </a:lnTo>
                  <a:lnTo>
                    <a:pt x="950" y="28177"/>
                  </a:lnTo>
                  <a:lnTo>
                    <a:pt x="736" y="28699"/>
                  </a:lnTo>
                  <a:lnTo>
                    <a:pt x="544" y="29190"/>
                  </a:lnTo>
                  <a:lnTo>
                    <a:pt x="374" y="29669"/>
                  </a:lnTo>
                  <a:lnTo>
                    <a:pt x="235" y="30128"/>
                  </a:lnTo>
                  <a:lnTo>
                    <a:pt x="171" y="30362"/>
                  </a:lnTo>
                  <a:lnTo>
                    <a:pt x="129" y="30586"/>
                  </a:lnTo>
                  <a:lnTo>
                    <a:pt x="75" y="30810"/>
                  </a:lnTo>
                  <a:lnTo>
                    <a:pt x="43" y="31034"/>
                  </a:lnTo>
                  <a:lnTo>
                    <a:pt x="22" y="31247"/>
                  </a:lnTo>
                  <a:lnTo>
                    <a:pt x="11" y="31471"/>
                  </a:lnTo>
                  <a:lnTo>
                    <a:pt x="1" y="31695"/>
                  </a:lnTo>
                  <a:lnTo>
                    <a:pt x="11" y="31919"/>
                  </a:lnTo>
                  <a:lnTo>
                    <a:pt x="22" y="32132"/>
                  </a:lnTo>
                  <a:lnTo>
                    <a:pt x="54" y="32356"/>
                  </a:lnTo>
                  <a:lnTo>
                    <a:pt x="97" y="32590"/>
                  </a:lnTo>
                  <a:lnTo>
                    <a:pt x="150" y="32814"/>
                  </a:lnTo>
                  <a:lnTo>
                    <a:pt x="225" y="33038"/>
                  </a:lnTo>
                  <a:lnTo>
                    <a:pt x="299" y="33273"/>
                  </a:lnTo>
                  <a:lnTo>
                    <a:pt x="395" y="33518"/>
                  </a:lnTo>
                  <a:lnTo>
                    <a:pt x="502" y="33752"/>
                  </a:lnTo>
                  <a:lnTo>
                    <a:pt x="630" y="33998"/>
                  </a:lnTo>
                  <a:lnTo>
                    <a:pt x="768" y="34243"/>
                  </a:lnTo>
                  <a:lnTo>
                    <a:pt x="928" y="34499"/>
                  </a:lnTo>
                  <a:lnTo>
                    <a:pt x="1099" y="34765"/>
                  </a:lnTo>
                  <a:lnTo>
                    <a:pt x="1291" y="35021"/>
                  </a:lnTo>
                  <a:lnTo>
                    <a:pt x="1493" y="35298"/>
                  </a:lnTo>
                  <a:lnTo>
                    <a:pt x="1717" y="35575"/>
                  </a:lnTo>
                  <a:lnTo>
                    <a:pt x="1962" y="35863"/>
                  </a:lnTo>
                  <a:lnTo>
                    <a:pt x="7239" y="34488"/>
                  </a:lnTo>
                  <a:lnTo>
                    <a:pt x="6323" y="30917"/>
                  </a:lnTo>
                  <a:lnTo>
                    <a:pt x="8465" y="34147"/>
                  </a:lnTo>
                  <a:lnTo>
                    <a:pt x="18796" y="34243"/>
                  </a:lnTo>
                  <a:lnTo>
                    <a:pt x="18913" y="34243"/>
                  </a:lnTo>
                  <a:lnTo>
                    <a:pt x="29243" y="34147"/>
                  </a:lnTo>
                  <a:lnTo>
                    <a:pt x="31386" y="30917"/>
                  </a:lnTo>
                  <a:lnTo>
                    <a:pt x="30469" y="34488"/>
                  </a:lnTo>
                  <a:lnTo>
                    <a:pt x="35746" y="35863"/>
                  </a:lnTo>
                  <a:lnTo>
                    <a:pt x="35991" y="35575"/>
                  </a:lnTo>
                  <a:lnTo>
                    <a:pt x="36215" y="35298"/>
                  </a:lnTo>
                  <a:lnTo>
                    <a:pt x="36418" y="35021"/>
                  </a:lnTo>
                  <a:lnTo>
                    <a:pt x="36610" y="34765"/>
                  </a:lnTo>
                  <a:lnTo>
                    <a:pt x="36780" y="34499"/>
                  </a:lnTo>
                  <a:lnTo>
                    <a:pt x="36940" y="34243"/>
                  </a:lnTo>
                  <a:lnTo>
                    <a:pt x="37079" y="33998"/>
                  </a:lnTo>
                  <a:lnTo>
                    <a:pt x="37207" y="33752"/>
                  </a:lnTo>
                  <a:lnTo>
                    <a:pt x="37313" y="33518"/>
                  </a:lnTo>
                  <a:lnTo>
                    <a:pt x="37409" y="33273"/>
                  </a:lnTo>
                  <a:lnTo>
                    <a:pt x="37494" y="33038"/>
                  </a:lnTo>
                  <a:lnTo>
                    <a:pt x="37558" y="32814"/>
                  </a:lnTo>
                  <a:lnTo>
                    <a:pt x="37612" y="32590"/>
                  </a:lnTo>
                  <a:lnTo>
                    <a:pt x="37654" y="32356"/>
                  </a:lnTo>
                  <a:lnTo>
                    <a:pt x="37686" y="32132"/>
                  </a:lnTo>
                  <a:lnTo>
                    <a:pt x="37697" y="31919"/>
                  </a:lnTo>
                  <a:lnTo>
                    <a:pt x="37708" y="31695"/>
                  </a:lnTo>
                  <a:lnTo>
                    <a:pt x="37708" y="31471"/>
                  </a:lnTo>
                  <a:lnTo>
                    <a:pt x="37686" y="31247"/>
                  </a:lnTo>
                  <a:lnTo>
                    <a:pt x="37665" y="31034"/>
                  </a:lnTo>
                  <a:lnTo>
                    <a:pt x="37633" y="30810"/>
                  </a:lnTo>
                  <a:lnTo>
                    <a:pt x="37590" y="30586"/>
                  </a:lnTo>
                  <a:lnTo>
                    <a:pt x="37537" y="30362"/>
                  </a:lnTo>
                  <a:lnTo>
                    <a:pt x="37473" y="30128"/>
                  </a:lnTo>
                  <a:lnTo>
                    <a:pt x="37335" y="29669"/>
                  </a:lnTo>
                  <a:lnTo>
                    <a:pt x="37164" y="29190"/>
                  </a:lnTo>
                  <a:lnTo>
                    <a:pt x="36972" y="28699"/>
                  </a:lnTo>
                  <a:lnTo>
                    <a:pt x="36759" y="28177"/>
                  </a:lnTo>
                  <a:lnTo>
                    <a:pt x="36300" y="27079"/>
                  </a:lnTo>
                  <a:lnTo>
                    <a:pt x="36045" y="26482"/>
                  </a:lnTo>
                  <a:lnTo>
                    <a:pt x="35799" y="25853"/>
                  </a:lnTo>
                  <a:lnTo>
                    <a:pt x="35544" y="25181"/>
                  </a:lnTo>
                  <a:lnTo>
                    <a:pt x="35298" y="24467"/>
                  </a:lnTo>
                  <a:lnTo>
                    <a:pt x="35053" y="23721"/>
                  </a:lnTo>
                  <a:lnTo>
                    <a:pt x="34936" y="23316"/>
                  </a:lnTo>
                  <a:lnTo>
                    <a:pt x="34819" y="22910"/>
                  </a:lnTo>
                  <a:lnTo>
                    <a:pt x="34701" y="22495"/>
                  </a:lnTo>
                  <a:lnTo>
                    <a:pt x="34595" y="22058"/>
                  </a:lnTo>
                  <a:lnTo>
                    <a:pt x="34488" y="21610"/>
                  </a:lnTo>
                  <a:lnTo>
                    <a:pt x="34392" y="21151"/>
                  </a:lnTo>
                  <a:lnTo>
                    <a:pt x="34296" y="20672"/>
                  </a:lnTo>
                  <a:lnTo>
                    <a:pt x="34211" y="20181"/>
                  </a:lnTo>
                  <a:lnTo>
                    <a:pt x="34126" y="19680"/>
                  </a:lnTo>
                  <a:lnTo>
                    <a:pt x="34051" y="19158"/>
                  </a:lnTo>
                  <a:lnTo>
                    <a:pt x="33987" y="18625"/>
                  </a:lnTo>
                  <a:lnTo>
                    <a:pt x="33923" y="18070"/>
                  </a:lnTo>
                  <a:lnTo>
                    <a:pt x="33870" y="17495"/>
                  </a:lnTo>
                  <a:lnTo>
                    <a:pt x="33827" y="16908"/>
                  </a:lnTo>
                  <a:lnTo>
                    <a:pt x="33795" y="16301"/>
                  </a:lnTo>
                  <a:lnTo>
                    <a:pt x="33774" y="15672"/>
                  </a:lnTo>
                  <a:lnTo>
                    <a:pt x="33753" y="15032"/>
                  </a:lnTo>
                  <a:lnTo>
                    <a:pt x="33753" y="14361"/>
                  </a:lnTo>
                  <a:lnTo>
                    <a:pt x="33742" y="13732"/>
                  </a:lnTo>
                  <a:lnTo>
                    <a:pt x="33710" y="13124"/>
                  </a:lnTo>
                  <a:lnTo>
                    <a:pt x="33657" y="12527"/>
                  </a:lnTo>
                  <a:lnTo>
                    <a:pt x="33593" y="11951"/>
                  </a:lnTo>
                  <a:lnTo>
                    <a:pt x="33518" y="11397"/>
                  </a:lnTo>
                  <a:lnTo>
                    <a:pt x="33411" y="10853"/>
                  </a:lnTo>
                  <a:lnTo>
                    <a:pt x="33294" y="10331"/>
                  </a:lnTo>
                  <a:lnTo>
                    <a:pt x="33166" y="9830"/>
                  </a:lnTo>
                  <a:lnTo>
                    <a:pt x="33017" y="9339"/>
                  </a:lnTo>
                  <a:lnTo>
                    <a:pt x="32857" y="8870"/>
                  </a:lnTo>
                  <a:lnTo>
                    <a:pt x="32687" y="8412"/>
                  </a:lnTo>
                  <a:lnTo>
                    <a:pt x="32495" y="7975"/>
                  </a:lnTo>
                  <a:lnTo>
                    <a:pt x="32292" y="7548"/>
                  </a:lnTo>
                  <a:lnTo>
                    <a:pt x="32079" y="7143"/>
                  </a:lnTo>
                  <a:lnTo>
                    <a:pt x="31855" y="6749"/>
                  </a:lnTo>
                  <a:lnTo>
                    <a:pt x="31620" y="6365"/>
                  </a:lnTo>
                  <a:lnTo>
                    <a:pt x="31375" y="6003"/>
                  </a:lnTo>
                  <a:lnTo>
                    <a:pt x="31119" y="5651"/>
                  </a:lnTo>
                  <a:lnTo>
                    <a:pt x="30853" y="5310"/>
                  </a:lnTo>
                  <a:lnTo>
                    <a:pt x="30576" y="4990"/>
                  </a:lnTo>
                  <a:lnTo>
                    <a:pt x="30299" y="4681"/>
                  </a:lnTo>
                  <a:lnTo>
                    <a:pt x="30000" y="4382"/>
                  </a:lnTo>
                  <a:lnTo>
                    <a:pt x="29712" y="4105"/>
                  </a:lnTo>
                  <a:lnTo>
                    <a:pt x="29403" y="3828"/>
                  </a:lnTo>
                  <a:lnTo>
                    <a:pt x="29094" y="3572"/>
                  </a:lnTo>
                  <a:lnTo>
                    <a:pt x="28785" y="3327"/>
                  </a:lnTo>
                  <a:lnTo>
                    <a:pt x="28465" y="3092"/>
                  </a:lnTo>
                  <a:lnTo>
                    <a:pt x="28145" y="2868"/>
                  </a:lnTo>
                  <a:lnTo>
                    <a:pt x="27825" y="2655"/>
                  </a:lnTo>
                  <a:lnTo>
                    <a:pt x="27495" y="2453"/>
                  </a:lnTo>
                  <a:lnTo>
                    <a:pt x="27164" y="2261"/>
                  </a:lnTo>
                  <a:lnTo>
                    <a:pt x="26834" y="2079"/>
                  </a:lnTo>
                  <a:lnTo>
                    <a:pt x="26503" y="1909"/>
                  </a:lnTo>
                  <a:lnTo>
                    <a:pt x="26162" y="1738"/>
                  </a:lnTo>
                  <a:lnTo>
                    <a:pt x="25832" y="1589"/>
                  </a:lnTo>
                  <a:lnTo>
                    <a:pt x="25501" y="1450"/>
                  </a:lnTo>
                  <a:lnTo>
                    <a:pt x="25171" y="1312"/>
                  </a:lnTo>
                  <a:lnTo>
                    <a:pt x="24840" y="1184"/>
                  </a:lnTo>
                  <a:lnTo>
                    <a:pt x="24520" y="1067"/>
                  </a:lnTo>
                  <a:lnTo>
                    <a:pt x="24190" y="960"/>
                  </a:lnTo>
                  <a:lnTo>
                    <a:pt x="23561" y="768"/>
                  </a:lnTo>
                  <a:lnTo>
                    <a:pt x="22943" y="598"/>
                  </a:lnTo>
                  <a:lnTo>
                    <a:pt x="22356" y="459"/>
                  </a:lnTo>
                  <a:lnTo>
                    <a:pt x="21791" y="342"/>
                  </a:lnTo>
                  <a:lnTo>
                    <a:pt x="21269" y="246"/>
                  </a:lnTo>
                  <a:lnTo>
                    <a:pt x="20778" y="171"/>
                  </a:lnTo>
                  <a:lnTo>
                    <a:pt x="20331" y="107"/>
                  </a:lnTo>
                  <a:lnTo>
                    <a:pt x="19936" y="65"/>
                  </a:lnTo>
                  <a:lnTo>
                    <a:pt x="19584" y="33"/>
                  </a:lnTo>
                  <a:lnTo>
                    <a:pt x="19297" y="22"/>
                  </a:lnTo>
                  <a:lnTo>
                    <a:pt x="18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14336" y="3164658"/>
              <a:ext cx="265756" cy="996504"/>
            </a:xfrm>
            <a:custGeom>
              <a:avLst/>
              <a:gdLst/>
              <a:ahLst/>
              <a:cxnLst/>
              <a:rect l="l" t="t" r="r" b="b"/>
              <a:pathLst>
                <a:path w="21909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16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31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42" y="2175"/>
                  </a:lnTo>
                  <a:lnTo>
                    <a:pt x="3497" y="2484"/>
                  </a:lnTo>
                  <a:lnTo>
                    <a:pt x="3263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12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7" y="4861"/>
                  </a:lnTo>
                  <a:lnTo>
                    <a:pt x="1877" y="5234"/>
                  </a:lnTo>
                  <a:lnTo>
                    <a:pt x="1706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896" y="7964"/>
                  </a:lnTo>
                  <a:lnTo>
                    <a:pt x="789" y="8369"/>
                  </a:lnTo>
                  <a:lnTo>
                    <a:pt x="693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27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35" y="11386"/>
                  </a:lnTo>
                  <a:lnTo>
                    <a:pt x="182" y="11833"/>
                  </a:lnTo>
                  <a:lnTo>
                    <a:pt x="139" y="12281"/>
                  </a:lnTo>
                  <a:lnTo>
                    <a:pt x="96" y="12729"/>
                  </a:lnTo>
                  <a:lnTo>
                    <a:pt x="64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11" y="16929"/>
                  </a:lnTo>
                  <a:lnTo>
                    <a:pt x="54" y="17889"/>
                  </a:lnTo>
                  <a:lnTo>
                    <a:pt x="118" y="18848"/>
                  </a:lnTo>
                  <a:lnTo>
                    <a:pt x="192" y="19818"/>
                  </a:lnTo>
                  <a:lnTo>
                    <a:pt x="288" y="20778"/>
                  </a:lnTo>
                  <a:lnTo>
                    <a:pt x="406" y="21748"/>
                  </a:lnTo>
                  <a:lnTo>
                    <a:pt x="523" y="22718"/>
                  </a:lnTo>
                  <a:lnTo>
                    <a:pt x="672" y="23678"/>
                  </a:lnTo>
                  <a:lnTo>
                    <a:pt x="821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54" y="27494"/>
                  </a:lnTo>
                  <a:lnTo>
                    <a:pt x="1557" y="28432"/>
                  </a:lnTo>
                  <a:lnTo>
                    <a:pt x="1760" y="29360"/>
                  </a:lnTo>
                  <a:lnTo>
                    <a:pt x="1973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79" y="33784"/>
                  </a:lnTo>
                  <a:lnTo>
                    <a:pt x="3113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65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45" y="45511"/>
                  </a:lnTo>
                  <a:lnTo>
                    <a:pt x="6770" y="45660"/>
                  </a:lnTo>
                  <a:lnTo>
                    <a:pt x="6695" y="45809"/>
                  </a:lnTo>
                  <a:lnTo>
                    <a:pt x="6546" y="46150"/>
                  </a:lnTo>
                  <a:lnTo>
                    <a:pt x="6408" y="46523"/>
                  </a:lnTo>
                  <a:lnTo>
                    <a:pt x="6290" y="46928"/>
                  </a:lnTo>
                  <a:lnTo>
                    <a:pt x="6173" y="47366"/>
                  </a:lnTo>
                  <a:lnTo>
                    <a:pt x="6077" y="47824"/>
                  </a:lnTo>
                  <a:lnTo>
                    <a:pt x="5981" y="48314"/>
                  </a:lnTo>
                  <a:lnTo>
                    <a:pt x="5907" y="48826"/>
                  </a:lnTo>
                  <a:lnTo>
                    <a:pt x="5832" y="49370"/>
                  </a:lnTo>
                  <a:lnTo>
                    <a:pt x="5779" y="49924"/>
                  </a:lnTo>
                  <a:lnTo>
                    <a:pt x="5725" y="50510"/>
                  </a:lnTo>
                  <a:lnTo>
                    <a:pt x="5683" y="51118"/>
                  </a:lnTo>
                  <a:lnTo>
                    <a:pt x="5640" y="51747"/>
                  </a:lnTo>
                  <a:lnTo>
                    <a:pt x="5619" y="52397"/>
                  </a:lnTo>
                  <a:lnTo>
                    <a:pt x="5597" y="53058"/>
                  </a:lnTo>
                  <a:lnTo>
                    <a:pt x="5587" y="53741"/>
                  </a:lnTo>
                  <a:lnTo>
                    <a:pt x="5587" y="54434"/>
                  </a:lnTo>
                  <a:lnTo>
                    <a:pt x="5587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45" y="71747"/>
                  </a:lnTo>
                  <a:lnTo>
                    <a:pt x="7015" y="73111"/>
                  </a:lnTo>
                  <a:lnTo>
                    <a:pt x="7175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32" y="82045"/>
                  </a:lnTo>
                  <a:lnTo>
                    <a:pt x="10341" y="82087"/>
                  </a:lnTo>
                  <a:lnTo>
                    <a:pt x="10651" y="82119"/>
                  </a:lnTo>
                  <a:lnTo>
                    <a:pt x="10960" y="82141"/>
                  </a:lnTo>
                  <a:lnTo>
                    <a:pt x="11269" y="82151"/>
                  </a:lnTo>
                  <a:lnTo>
                    <a:pt x="11567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86" y="81981"/>
                  </a:lnTo>
                  <a:lnTo>
                    <a:pt x="13955" y="81896"/>
                  </a:lnTo>
                  <a:lnTo>
                    <a:pt x="14361" y="81800"/>
                  </a:lnTo>
                  <a:lnTo>
                    <a:pt x="14712" y="81714"/>
                  </a:lnTo>
                  <a:lnTo>
                    <a:pt x="15000" y="81640"/>
                  </a:lnTo>
                  <a:lnTo>
                    <a:pt x="15213" y="81576"/>
                  </a:lnTo>
                  <a:lnTo>
                    <a:pt x="15395" y="81512"/>
                  </a:lnTo>
                  <a:lnTo>
                    <a:pt x="15640" y="77002"/>
                  </a:lnTo>
                  <a:lnTo>
                    <a:pt x="15917" y="72248"/>
                  </a:lnTo>
                  <a:lnTo>
                    <a:pt x="16247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2" y="57813"/>
                  </a:lnTo>
                  <a:lnTo>
                    <a:pt x="16994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7" y="48496"/>
                  </a:lnTo>
                  <a:lnTo>
                    <a:pt x="17612" y="47728"/>
                  </a:lnTo>
                  <a:lnTo>
                    <a:pt x="17687" y="47088"/>
                  </a:lnTo>
                  <a:lnTo>
                    <a:pt x="17761" y="46459"/>
                  </a:lnTo>
                  <a:lnTo>
                    <a:pt x="17825" y="45724"/>
                  </a:lnTo>
                  <a:lnTo>
                    <a:pt x="17879" y="44882"/>
                  </a:lnTo>
                  <a:lnTo>
                    <a:pt x="17921" y="43965"/>
                  </a:lnTo>
                  <a:lnTo>
                    <a:pt x="17964" y="42963"/>
                  </a:lnTo>
                  <a:lnTo>
                    <a:pt x="17996" y="41897"/>
                  </a:lnTo>
                  <a:lnTo>
                    <a:pt x="18028" y="40767"/>
                  </a:lnTo>
                  <a:lnTo>
                    <a:pt x="18049" y="39573"/>
                  </a:lnTo>
                  <a:lnTo>
                    <a:pt x="18081" y="37067"/>
                  </a:lnTo>
                  <a:lnTo>
                    <a:pt x="18092" y="34434"/>
                  </a:lnTo>
                  <a:lnTo>
                    <a:pt x="18081" y="31748"/>
                  </a:lnTo>
                  <a:lnTo>
                    <a:pt x="18070" y="29061"/>
                  </a:lnTo>
                  <a:lnTo>
                    <a:pt x="18038" y="26460"/>
                  </a:lnTo>
                  <a:lnTo>
                    <a:pt x="18006" y="23987"/>
                  </a:lnTo>
                  <a:lnTo>
                    <a:pt x="17932" y="19712"/>
                  </a:lnTo>
                  <a:lnTo>
                    <a:pt x="17879" y="16769"/>
                  </a:lnTo>
                  <a:lnTo>
                    <a:pt x="17847" y="15671"/>
                  </a:lnTo>
                  <a:lnTo>
                    <a:pt x="18795" y="15671"/>
                  </a:lnTo>
                  <a:lnTo>
                    <a:pt x="21908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034954" y="3164658"/>
              <a:ext cx="219456" cy="996504"/>
            </a:xfrm>
            <a:custGeom>
              <a:avLst/>
              <a:gdLst/>
              <a:ahLst/>
              <a:cxnLst/>
              <a:rect l="l" t="t" r="r" b="b"/>
              <a:pathLst>
                <a:path w="18092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27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42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53" y="2175"/>
                  </a:lnTo>
                  <a:lnTo>
                    <a:pt x="3508" y="2484"/>
                  </a:lnTo>
                  <a:lnTo>
                    <a:pt x="3274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23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8" y="4861"/>
                  </a:lnTo>
                  <a:lnTo>
                    <a:pt x="1877" y="5234"/>
                  </a:lnTo>
                  <a:lnTo>
                    <a:pt x="1717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907" y="7964"/>
                  </a:lnTo>
                  <a:lnTo>
                    <a:pt x="800" y="8369"/>
                  </a:lnTo>
                  <a:lnTo>
                    <a:pt x="694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38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46" y="11386"/>
                  </a:lnTo>
                  <a:lnTo>
                    <a:pt x="193" y="11833"/>
                  </a:lnTo>
                  <a:lnTo>
                    <a:pt x="150" y="12281"/>
                  </a:lnTo>
                  <a:lnTo>
                    <a:pt x="107" y="12729"/>
                  </a:lnTo>
                  <a:lnTo>
                    <a:pt x="75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22" y="16929"/>
                  </a:lnTo>
                  <a:lnTo>
                    <a:pt x="65" y="17889"/>
                  </a:lnTo>
                  <a:lnTo>
                    <a:pt x="118" y="18848"/>
                  </a:lnTo>
                  <a:lnTo>
                    <a:pt x="203" y="19818"/>
                  </a:lnTo>
                  <a:lnTo>
                    <a:pt x="299" y="20778"/>
                  </a:lnTo>
                  <a:lnTo>
                    <a:pt x="406" y="21748"/>
                  </a:lnTo>
                  <a:lnTo>
                    <a:pt x="534" y="22718"/>
                  </a:lnTo>
                  <a:lnTo>
                    <a:pt x="672" y="23678"/>
                  </a:lnTo>
                  <a:lnTo>
                    <a:pt x="832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65" y="27494"/>
                  </a:lnTo>
                  <a:lnTo>
                    <a:pt x="1557" y="28432"/>
                  </a:lnTo>
                  <a:lnTo>
                    <a:pt x="1770" y="29360"/>
                  </a:lnTo>
                  <a:lnTo>
                    <a:pt x="1984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90" y="33784"/>
                  </a:lnTo>
                  <a:lnTo>
                    <a:pt x="3124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76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56" y="45511"/>
                  </a:lnTo>
                  <a:lnTo>
                    <a:pt x="6770" y="45660"/>
                  </a:lnTo>
                  <a:lnTo>
                    <a:pt x="6696" y="45809"/>
                  </a:lnTo>
                  <a:lnTo>
                    <a:pt x="6546" y="46150"/>
                  </a:lnTo>
                  <a:lnTo>
                    <a:pt x="6418" y="46523"/>
                  </a:lnTo>
                  <a:lnTo>
                    <a:pt x="6291" y="46928"/>
                  </a:lnTo>
                  <a:lnTo>
                    <a:pt x="6184" y="47366"/>
                  </a:lnTo>
                  <a:lnTo>
                    <a:pt x="6077" y="47824"/>
                  </a:lnTo>
                  <a:lnTo>
                    <a:pt x="5992" y="48314"/>
                  </a:lnTo>
                  <a:lnTo>
                    <a:pt x="5907" y="48826"/>
                  </a:lnTo>
                  <a:lnTo>
                    <a:pt x="5843" y="49370"/>
                  </a:lnTo>
                  <a:lnTo>
                    <a:pt x="5779" y="49924"/>
                  </a:lnTo>
                  <a:lnTo>
                    <a:pt x="5726" y="50510"/>
                  </a:lnTo>
                  <a:lnTo>
                    <a:pt x="5683" y="51118"/>
                  </a:lnTo>
                  <a:lnTo>
                    <a:pt x="5651" y="51747"/>
                  </a:lnTo>
                  <a:lnTo>
                    <a:pt x="5619" y="52397"/>
                  </a:lnTo>
                  <a:lnTo>
                    <a:pt x="5608" y="53058"/>
                  </a:lnTo>
                  <a:lnTo>
                    <a:pt x="5598" y="53741"/>
                  </a:lnTo>
                  <a:lnTo>
                    <a:pt x="5587" y="54434"/>
                  </a:lnTo>
                  <a:lnTo>
                    <a:pt x="5598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56" y="71747"/>
                  </a:lnTo>
                  <a:lnTo>
                    <a:pt x="7015" y="73111"/>
                  </a:lnTo>
                  <a:lnTo>
                    <a:pt x="7186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43" y="82045"/>
                  </a:lnTo>
                  <a:lnTo>
                    <a:pt x="10352" y="82087"/>
                  </a:lnTo>
                  <a:lnTo>
                    <a:pt x="10661" y="82119"/>
                  </a:lnTo>
                  <a:lnTo>
                    <a:pt x="10971" y="82141"/>
                  </a:lnTo>
                  <a:lnTo>
                    <a:pt x="11269" y="82151"/>
                  </a:lnTo>
                  <a:lnTo>
                    <a:pt x="11568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97" y="81981"/>
                  </a:lnTo>
                  <a:lnTo>
                    <a:pt x="13956" y="81896"/>
                  </a:lnTo>
                  <a:lnTo>
                    <a:pt x="14371" y="81800"/>
                  </a:lnTo>
                  <a:lnTo>
                    <a:pt x="14723" y="81714"/>
                  </a:lnTo>
                  <a:lnTo>
                    <a:pt x="15011" y="81640"/>
                  </a:lnTo>
                  <a:lnTo>
                    <a:pt x="15224" y="81576"/>
                  </a:lnTo>
                  <a:lnTo>
                    <a:pt x="15395" y="81512"/>
                  </a:lnTo>
                  <a:lnTo>
                    <a:pt x="15651" y="77002"/>
                  </a:lnTo>
                  <a:lnTo>
                    <a:pt x="15917" y="72248"/>
                  </a:lnTo>
                  <a:lnTo>
                    <a:pt x="16248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3" y="57813"/>
                  </a:lnTo>
                  <a:lnTo>
                    <a:pt x="17005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8" y="48496"/>
                  </a:lnTo>
                  <a:lnTo>
                    <a:pt x="17623" y="47728"/>
                  </a:lnTo>
                  <a:lnTo>
                    <a:pt x="17698" y="47088"/>
                  </a:lnTo>
                  <a:lnTo>
                    <a:pt x="17740" y="46737"/>
                  </a:lnTo>
                  <a:lnTo>
                    <a:pt x="17772" y="46353"/>
                  </a:lnTo>
                  <a:lnTo>
                    <a:pt x="17847" y="45479"/>
                  </a:lnTo>
                  <a:lnTo>
                    <a:pt x="17900" y="44487"/>
                  </a:lnTo>
                  <a:lnTo>
                    <a:pt x="17953" y="43378"/>
                  </a:lnTo>
                  <a:lnTo>
                    <a:pt x="17996" y="42184"/>
                  </a:lnTo>
                  <a:lnTo>
                    <a:pt x="18028" y="40895"/>
                  </a:lnTo>
                  <a:lnTo>
                    <a:pt x="18049" y="39530"/>
                  </a:lnTo>
                  <a:lnTo>
                    <a:pt x="18071" y="38101"/>
                  </a:lnTo>
                  <a:lnTo>
                    <a:pt x="18092" y="35127"/>
                  </a:lnTo>
                  <a:lnTo>
                    <a:pt x="18092" y="32046"/>
                  </a:lnTo>
                  <a:lnTo>
                    <a:pt x="18071" y="28965"/>
                  </a:lnTo>
                  <a:lnTo>
                    <a:pt x="18039" y="25980"/>
                  </a:lnTo>
                  <a:lnTo>
                    <a:pt x="18007" y="24722"/>
                  </a:lnTo>
                  <a:lnTo>
                    <a:pt x="17964" y="23464"/>
                  </a:lnTo>
                  <a:lnTo>
                    <a:pt x="17889" y="22217"/>
                  </a:lnTo>
                  <a:lnTo>
                    <a:pt x="17783" y="20959"/>
                  </a:lnTo>
                  <a:lnTo>
                    <a:pt x="17666" y="19712"/>
                  </a:lnTo>
                  <a:lnTo>
                    <a:pt x="17516" y="18464"/>
                  </a:lnTo>
                  <a:lnTo>
                    <a:pt x="17346" y="17217"/>
                  </a:lnTo>
                  <a:lnTo>
                    <a:pt x="17154" y="15980"/>
                  </a:lnTo>
                  <a:lnTo>
                    <a:pt x="16941" y="14744"/>
                  </a:lnTo>
                  <a:lnTo>
                    <a:pt x="16706" y="13518"/>
                  </a:lnTo>
                  <a:lnTo>
                    <a:pt x="16440" y="12281"/>
                  </a:lnTo>
                  <a:lnTo>
                    <a:pt x="16152" y="11066"/>
                  </a:lnTo>
                  <a:lnTo>
                    <a:pt x="15843" y="9851"/>
                  </a:lnTo>
                  <a:lnTo>
                    <a:pt x="15512" y="8635"/>
                  </a:lnTo>
                  <a:lnTo>
                    <a:pt x="15160" y="7431"/>
                  </a:lnTo>
                  <a:lnTo>
                    <a:pt x="14776" y="6226"/>
                  </a:lnTo>
                  <a:lnTo>
                    <a:pt x="13369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922577" y="2732333"/>
              <a:ext cx="188039" cy="63112"/>
            </a:xfrm>
            <a:custGeom>
              <a:avLst/>
              <a:gdLst/>
              <a:ahLst/>
              <a:cxnLst/>
              <a:rect l="l" t="t" r="r" b="b"/>
              <a:pathLst>
                <a:path w="15502" h="5203" extrusionOk="0">
                  <a:moveTo>
                    <a:pt x="9265" y="0"/>
                  </a:moveTo>
                  <a:lnTo>
                    <a:pt x="7932" y="11"/>
                  </a:lnTo>
                  <a:lnTo>
                    <a:pt x="6610" y="32"/>
                  </a:lnTo>
                  <a:lnTo>
                    <a:pt x="4105" y="96"/>
                  </a:lnTo>
                  <a:lnTo>
                    <a:pt x="1994" y="160"/>
                  </a:lnTo>
                  <a:lnTo>
                    <a:pt x="1" y="235"/>
                  </a:lnTo>
                  <a:lnTo>
                    <a:pt x="86" y="469"/>
                  </a:lnTo>
                  <a:lnTo>
                    <a:pt x="203" y="725"/>
                  </a:lnTo>
                  <a:lnTo>
                    <a:pt x="374" y="1066"/>
                  </a:lnTo>
                  <a:lnTo>
                    <a:pt x="480" y="1258"/>
                  </a:lnTo>
                  <a:lnTo>
                    <a:pt x="598" y="1461"/>
                  </a:lnTo>
                  <a:lnTo>
                    <a:pt x="736" y="1674"/>
                  </a:lnTo>
                  <a:lnTo>
                    <a:pt x="885" y="1898"/>
                  </a:lnTo>
                  <a:lnTo>
                    <a:pt x="1056" y="2133"/>
                  </a:lnTo>
                  <a:lnTo>
                    <a:pt x="1237" y="2367"/>
                  </a:lnTo>
                  <a:lnTo>
                    <a:pt x="1440" y="2612"/>
                  </a:lnTo>
                  <a:lnTo>
                    <a:pt x="1664" y="2847"/>
                  </a:lnTo>
                  <a:lnTo>
                    <a:pt x="1898" y="3092"/>
                  </a:lnTo>
                  <a:lnTo>
                    <a:pt x="2154" y="3327"/>
                  </a:lnTo>
                  <a:lnTo>
                    <a:pt x="2431" y="3550"/>
                  </a:lnTo>
                  <a:lnTo>
                    <a:pt x="2730" y="3774"/>
                  </a:lnTo>
                  <a:lnTo>
                    <a:pt x="3050" y="3998"/>
                  </a:lnTo>
                  <a:lnTo>
                    <a:pt x="3380" y="4201"/>
                  </a:lnTo>
                  <a:lnTo>
                    <a:pt x="3742" y="4393"/>
                  </a:lnTo>
                  <a:lnTo>
                    <a:pt x="4126" y="4563"/>
                  </a:lnTo>
                  <a:lnTo>
                    <a:pt x="4531" y="4723"/>
                  </a:lnTo>
                  <a:lnTo>
                    <a:pt x="4745" y="4798"/>
                  </a:lnTo>
                  <a:lnTo>
                    <a:pt x="4958" y="4862"/>
                  </a:lnTo>
                  <a:lnTo>
                    <a:pt x="5182" y="4926"/>
                  </a:lnTo>
                  <a:lnTo>
                    <a:pt x="5406" y="4979"/>
                  </a:lnTo>
                  <a:lnTo>
                    <a:pt x="5640" y="5032"/>
                  </a:lnTo>
                  <a:lnTo>
                    <a:pt x="5885" y="5075"/>
                  </a:lnTo>
                  <a:lnTo>
                    <a:pt x="6130" y="5118"/>
                  </a:lnTo>
                  <a:lnTo>
                    <a:pt x="6376" y="5149"/>
                  </a:lnTo>
                  <a:lnTo>
                    <a:pt x="6642" y="5171"/>
                  </a:lnTo>
                  <a:lnTo>
                    <a:pt x="6898" y="5181"/>
                  </a:lnTo>
                  <a:lnTo>
                    <a:pt x="7175" y="5192"/>
                  </a:lnTo>
                  <a:lnTo>
                    <a:pt x="7452" y="5203"/>
                  </a:lnTo>
                  <a:lnTo>
                    <a:pt x="7740" y="5192"/>
                  </a:lnTo>
                  <a:lnTo>
                    <a:pt x="8028" y="5181"/>
                  </a:lnTo>
                  <a:lnTo>
                    <a:pt x="8316" y="5160"/>
                  </a:lnTo>
                  <a:lnTo>
                    <a:pt x="8604" y="5139"/>
                  </a:lnTo>
                  <a:lnTo>
                    <a:pt x="8881" y="5107"/>
                  </a:lnTo>
                  <a:lnTo>
                    <a:pt x="9147" y="5064"/>
                  </a:lnTo>
                  <a:lnTo>
                    <a:pt x="9659" y="4979"/>
                  </a:lnTo>
                  <a:lnTo>
                    <a:pt x="10150" y="4862"/>
                  </a:lnTo>
                  <a:lnTo>
                    <a:pt x="10608" y="4734"/>
                  </a:lnTo>
                  <a:lnTo>
                    <a:pt x="11045" y="4595"/>
                  </a:lnTo>
                  <a:lnTo>
                    <a:pt x="11461" y="4435"/>
                  </a:lnTo>
                  <a:lnTo>
                    <a:pt x="11845" y="4254"/>
                  </a:lnTo>
                  <a:lnTo>
                    <a:pt x="12207" y="4073"/>
                  </a:lnTo>
                  <a:lnTo>
                    <a:pt x="12538" y="3870"/>
                  </a:lnTo>
                  <a:lnTo>
                    <a:pt x="12857" y="3668"/>
                  </a:lnTo>
                  <a:lnTo>
                    <a:pt x="13156" y="3454"/>
                  </a:lnTo>
                  <a:lnTo>
                    <a:pt x="13422" y="3241"/>
                  </a:lnTo>
                  <a:lnTo>
                    <a:pt x="13678" y="3017"/>
                  </a:lnTo>
                  <a:lnTo>
                    <a:pt x="13902" y="2793"/>
                  </a:lnTo>
                  <a:lnTo>
                    <a:pt x="14115" y="2570"/>
                  </a:lnTo>
                  <a:lnTo>
                    <a:pt x="14318" y="2356"/>
                  </a:lnTo>
                  <a:lnTo>
                    <a:pt x="14488" y="2133"/>
                  </a:lnTo>
                  <a:lnTo>
                    <a:pt x="14648" y="1919"/>
                  </a:lnTo>
                  <a:lnTo>
                    <a:pt x="14798" y="1706"/>
                  </a:lnTo>
                  <a:lnTo>
                    <a:pt x="14926" y="1504"/>
                  </a:lnTo>
                  <a:lnTo>
                    <a:pt x="15032" y="1312"/>
                  </a:lnTo>
                  <a:lnTo>
                    <a:pt x="15139" y="1130"/>
                  </a:lnTo>
                  <a:lnTo>
                    <a:pt x="15224" y="960"/>
                  </a:lnTo>
                  <a:lnTo>
                    <a:pt x="15352" y="661"/>
                  </a:lnTo>
                  <a:lnTo>
                    <a:pt x="15437" y="437"/>
                  </a:lnTo>
                  <a:lnTo>
                    <a:pt x="15501" y="235"/>
                  </a:lnTo>
                  <a:lnTo>
                    <a:pt x="15192" y="192"/>
                  </a:lnTo>
                  <a:lnTo>
                    <a:pt x="14830" y="150"/>
                  </a:lnTo>
                  <a:lnTo>
                    <a:pt x="14414" y="118"/>
                  </a:lnTo>
                  <a:lnTo>
                    <a:pt x="13966" y="86"/>
                  </a:lnTo>
                  <a:lnTo>
                    <a:pt x="13476" y="54"/>
                  </a:lnTo>
                  <a:lnTo>
                    <a:pt x="12943" y="32"/>
                  </a:lnTo>
                  <a:lnTo>
                    <a:pt x="11802" y="11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7110090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3519" y="0"/>
                  </a:moveTo>
                  <a:lnTo>
                    <a:pt x="3380" y="11"/>
                  </a:lnTo>
                  <a:lnTo>
                    <a:pt x="3252" y="22"/>
                  </a:lnTo>
                  <a:lnTo>
                    <a:pt x="3114" y="43"/>
                  </a:lnTo>
                  <a:lnTo>
                    <a:pt x="2975" y="75"/>
                  </a:lnTo>
                  <a:lnTo>
                    <a:pt x="2847" y="118"/>
                  </a:lnTo>
                  <a:lnTo>
                    <a:pt x="2708" y="160"/>
                  </a:lnTo>
                  <a:lnTo>
                    <a:pt x="2580" y="214"/>
                  </a:lnTo>
                  <a:lnTo>
                    <a:pt x="2453" y="278"/>
                  </a:lnTo>
                  <a:lnTo>
                    <a:pt x="2325" y="342"/>
                  </a:lnTo>
                  <a:lnTo>
                    <a:pt x="2197" y="416"/>
                  </a:lnTo>
                  <a:lnTo>
                    <a:pt x="2079" y="501"/>
                  </a:lnTo>
                  <a:lnTo>
                    <a:pt x="1962" y="587"/>
                  </a:lnTo>
                  <a:lnTo>
                    <a:pt x="1845" y="683"/>
                  </a:lnTo>
                  <a:lnTo>
                    <a:pt x="1728" y="789"/>
                  </a:lnTo>
                  <a:lnTo>
                    <a:pt x="1621" y="896"/>
                  </a:lnTo>
                  <a:lnTo>
                    <a:pt x="1504" y="1013"/>
                  </a:lnTo>
                  <a:lnTo>
                    <a:pt x="1408" y="1130"/>
                  </a:lnTo>
                  <a:lnTo>
                    <a:pt x="1301" y="1258"/>
                  </a:lnTo>
                  <a:lnTo>
                    <a:pt x="1216" y="1386"/>
                  </a:lnTo>
                  <a:lnTo>
                    <a:pt x="1120" y="1525"/>
                  </a:lnTo>
                  <a:lnTo>
                    <a:pt x="1035" y="1663"/>
                  </a:lnTo>
                  <a:lnTo>
                    <a:pt x="949" y="1813"/>
                  </a:lnTo>
                  <a:lnTo>
                    <a:pt x="875" y="1962"/>
                  </a:lnTo>
                  <a:lnTo>
                    <a:pt x="811" y="2122"/>
                  </a:lnTo>
                  <a:lnTo>
                    <a:pt x="747" y="2282"/>
                  </a:lnTo>
                  <a:lnTo>
                    <a:pt x="683" y="2452"/>
                  </a:lnTo>
                  <a:lnTo>
                    <a:pt x="630" y="2612"/>
                  </a:lnTo>
                  <a:lnTo>
                    <a:pt x="576" y="2794"/>
                  </a:lnTo>
                  <a:lnTo>
                    <a:pt x="395" y="3550"/>
                  </a:lnTo>
                  <a:lnTo>
                    <a:pt x="310" y="3956"/>
                  </a:lnTo>
                  <a:lnTo>
                    <a:pt x="224" y="4382"/>
                  </a:lnTo>
                  <a:lnTo>
                    <a:pt x="150" y="4819"/>
                  </a:lnTo>
                  <a:lnTo>
                    <a:pt x="86" y="5245"/>
                  </a:lnTo>
                  <a:lnTo>
                    <a:pt x="33" y="5672"/>
                  </a:lnTo>
                  <a:lnTo>
                    <a:pt x="1" y="6098"/>
                  </a:lnTo>
                  <a:lnTo>
                    <a:pt x="1" y="6493"/>
                  </a:lnTo>
                  <a:lnTo>
                    <a:pt x="1" y="6685"/>
                  </a:lnTo>
                  <a:lnTo>
                    <a:pt x="22" y="6866"/>
                  </a:lnTo>
                  <a:lnTo>
                    <a:pt x="43" y="7047"/>
                  </a:lnTo>
                  <a:lnTo>
                    <a:pt x="65" y="7207"/>
                  </a:lnTo>
                  <a:lnTo>
                    <a:pt x="107" y="7367"/>
                  </a:lnTo>
                  <a:lnTo>
                    <a:pt x="150" y="7516"/>
                  </a:lnTo>
                  <a:lnTo>
                    <a:pt x="203" y="7655"/>
                  </a:lnTo>
                  <a:lnTo>
                    <a:pt x="267" y="7783"/>
                  </a:lnTo>
                  <a:lnTo>
                    <a:pt x="342" y="7900"/>
                  </a:lnTo>
                  <a:lnTo>
                    <a:pt x="427" y="8007"/>
                  </a:lnTo>
                  <a:lnTo>
                    <a:pt x="523" y="8092"/>
                  </a:lnTo>
                  <a:lnTo>
                    <a:pt x="630" y="8167"/>
                  </a:lnTo>
                  <a:lnTo>
                    <a:pt x="747" y="8230"/>
                  </a:lnTo>
                  <a:lnTo>
                    <a:pt x="875" y="8273"/>
                  </a:lnTo>
                  <a:lnTo>
                    <a:pt x="1013" y="8294"/>
                  </a:lnTo>
                  <a:lnTo>
                    <a:pt x="1163" y="8305"/>
                  </a:lnTo>
                  <a:lnTo>
                    <a:pt x="1323" y="8294"/>
                  </a:lnTo>
                  <a:lnTo>
                    <a:pt x="1482" y="8273"/>
                  </a:lnTo>
                  <a:lnTo>
                    <a:pt x="1653" y="8230"/>
                  </a:lnTo>
                  <a:lnTo>
                    <a:pt x="1834" y="8177"/>
                  </a:lnTo>
                  <a:lnTo>
                    <a:pt x="2015" y="8113"/>
                  </a:lnTo>
                  <a:lnTo>
                    <a:pt x="2197" y="8039"/>
                  </a:lnTo>
                  <a:lnTo>
                    <a:pt x="2389" y="7943"/>
                  </a:lnTo>
                  <a:lnTo>
                    <a:pt x="2580" y="7847"/>
                  </a:lnTo>
                  <a:lnTo>
                    <a:pt x="2772" y="7729"/>
                  </a:lnTo>
                  <a:lnTo>
                    <a:pt x="2964" y="7612"/>
                  </a:lnTo>
                  <a:lnTo>
                    <a:pt x="3156" y="7474"/>
                  </a:lnTo>
                  <a:lnTo>
                    <a:pt x="3348" y="7335"/>
                  </a:lnTo>
                  <a:lnTo>
                    <a:pt x="3540" y="7186"/>
                  </a:lnTo>
                  <a:lnTo>
                    <a:pt x="3732" y="7036"/>
                  </a:lnTo>
                  <a:lnTo>
                    <a:pt x="3913" y="6866"/>
                  </a:lnTo>
                  <a:lnTo>
                    <a:pt x="4105" y="6706"/>
                  </a:lnTo>
                  <a:lnTo>
                    <a:pt x="4276" y="6525"/>
                  </a:lnTo>
                  <a:lnTo>
                    <a:pt x="4457" y="6354"/>
                  </a:lnTo>
                  <a:lnTo>
                    <a:pt x="4617" y="6173"/>
                  </a:lnTo>
                  <a:lnTo>
                    <a:pt x="4777" y="5981"/>
                  </a:lnTo>
                  <a:lnTo>
                    <a:pt x="4937" y="5800"/>
                  </a:lnTo>
                  <a:lnTo>
                    <a:pt x="5075" y="5608"/>
                  </a:lnTo>
                  <a:lnTo>
                    <a:pt x="5214" y="5416"/>
                  </a:lnTo>
                  <a:lnTo>
                    <a:pt x="5342" y="5224"/>
                  </a:lnTo>
                  <a:lnTo>
                    <a:pt x="5459" y="5043"/>
                  </a:lnTo>
                  <a:lnTo>
                    <a:pt x="5555" y="4851"/>
                  </a:lnTo>
                  <a:lnTo>
                    <a:pt x="5651" y="4659"/>
                  </a:lnTo>
                  <a:lnTo>
                    <a:pt x="5736" y="4478"/>
                  </a:lnTo>
                  <a:lnTo>
                    <a:pt x="5800" y="4297"/>
                  </a:lnTo>
                  <a:lnTo>
                    <a:pt x="5853" y="4115"/>
                  </a:lnTo>
                  <a:lnTo>
                    <a:pt x="5885" y="3945"/>
                  </a:lnTo>
                  <a:lnTo>
                    <a:pt x="5928" y="3774"/>
                  </a:lnTo>
                  <a:lnTo>
                    <a:pt x="5949" y="3593"/>
                  </a:lnTo>
                  <a:lnTo>
                    <a:pt x="5971" y="3422"/>
                  </a:lnTo>
                  <a:lnTo>
                    <a:pt x="5981" y="3252"/>
                  </a:lnTo>
                  <a:lnTo>
                    <a:pt x="5981" y="3081"/>
                  </a:lnTo>
                  <a:lnTo>
                    <a:pt x="5981" y="2911"/>
                  </a:lnTo>
                  <a:lnTo>
                    <a:pt x="5971" y="2751"/>
                  </a:lnTo>
                  <a:lnTo>
                    <a:pt x="5960" y="2591"/>
                  </a:lnTo>
                  <a:lnTo>
                    <a:pt x="5939" y="2420"/>
                  </a:lnTo>
                  <a:lnTo>
                    <a:pt x="5907" y="2271"/>
                  </a:lnTo>
                  <a:lnTo>
                    <a:pt x="5875" y="2111"/>
                  </a:lnTo>
                  <a:lnTo>
                    <a:pt x="5832" y="1962"/>
                  </a:lnTo>
                  <a:lnTo>
                    <a:pt x="5789" y="1813"/>
                  </a:lnTo>
                  <a:lnTo>
                    <a:pt x="5736" y="1674"/>
                  </a:lnTo>
                  <a:lnTo>
                    <a:pt x="5683" y="1536"/>
                  </a:lnTo>
                  <a:lnTo>
                    <a:pt x="5619" y="1397"/>
                  </a:lnTo>
                  <a:lnTo>
                    <a:pt x="5555" y="1269"/>
                  </a:lnTo>
                  <a:lnTo>
                    <a:pt x="5480" y="1141"/>
                  </a:lnTo>
                  <a:lnTo>
                    <a:pt x="5395" y="1024"/>
                  </a:lnTo>
                  <a:lnTo>
                    <a:pt x="5310" y="907"/>
                  </a:lnTo>
                  <a:lnTo>
                    <a:pt x="5224" y="789"/>
                  </a:lnTo>
                  <a:lnTo>
                    <a:pt x="5128" y="693"/>
                  </a:lnTo>
                  <a:lnTo>
                    <a:pt x="5032" y="597"/>
                  </a:lnTo>
                  <a:lnTo>
                    <a:pt x="4926" y="501"/>
                  </a:lnTo>
                  <a:lnTo>
                    <a:pt x="4819" y="416"/>
                  </a:lnTo>
                  <a:lnTo>
                    <a:pt x="4702" y="342"/>
                  </a:lnTo>
                  <a:lnTo>
                    <a:pt x="4585" y="267"/>
                  </a:lnTo>
                  <a:lnTo>
                    <a:pt x="4457" y="214"/>
                  </a:lnTo>
                  <a:lnTo>
                    <a:pt x="4340" y="150"/>
                  </a:lnTo>
                  <a:lnTo>
                    <a:pt x="4201" y="107"/>
                  </a:lnTo>
                  <a:lnTo>
                    <a:pt x="4073" y="64"/>
                  </a:lnTo>
                  <a:lnTo>
                    <a:pt x="3934" y="43"/>
                  </a:lnTo>
                  <a:lnTo>
                    <a:pt x="3796" y="22"/>
                  </a:lnTo>
                  <a:lnTo>
                    <a:pt x="3657" y="1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7122900" y="2502652"/>
              <a:ext cx="47331" cy="65708"/>
            </a:xfrm>
            <a:custGeom>
              <a:avLst/>
              <a:gdLst/>
              <a:ahLst/>
              <a:cxnLst/>
              <a:rect l="l" t="t" r="r" b="b"/>
              <a:pathLst>
                <a:path w="3902" h="5417" extrusionOk="0">
                  <a:moveTo>
                    <a:pt x="2292" y="1"/>
                  </a:moveTo>
                  <a:lnTo>
                    <a:pt x="2111" y="12"/>
                  </a:lnTo>
                  <a:lnTo>
                    <a:pt x="1940" y="44"/>
                  </a:lnTo>
                  <a:lnTo>
                    <a:pt x="1770" y="97"/>
                  </a:lnTo>
                  <a:lnTo>
                    <a:pt x="1599" y="172"/>
                  </a:lnTo>
                  <a:lnTo>
                    <a:pt x="1429" y="267"/>
                  </a:lnTo>
                  <a:lnTo>
                    <a:pt x="1269" y="385"/>
                  </a:lnTo>
                  <a:lnTo>
                    <a:pt x="1119" y="513"/>
                  </a:lnTo>
                  <a:lnTo>
                    <a:pt x="981" y="651"/>
                  </a:lnTo>
                  <a:lnTo>
                    <a:pt x="853" y="811"/>
                  </a:lnTo>
                  <a:lnTo>
                    <a:pt x="725" y="992"/>
                  </a:lnTo>
                  <a:lnTo>
                    <a:pt x="618" y="1174"/>
                  </a:lnTo>
                  <a:lnTo>
                    <a:pt x="522" y="1376"/>
                  </a:lnTo>
                  <a:lnTo>
                    <a:pt x="437" y="1589"/>
                  </a:lnTo>
                  <a:lnTo>
                    <a:pt x="373" y="1813"/>
                  </a:lnTo>
                  <a:lnTo>
                    <a:pt x="256" y="2314"/>
                  </a:lnTo>
                  <a:lnTo>
                    <a:pt x="139" y="2858"/>
                  </a:lnTo>
                  <a:lnTo>
                    <a:pt x="96" y="3135"/>
                  </a:lnTo>
                  <a:lnTo>
                    <a:pt x="53" y="3423"/>
                  </a:lnTo>
                  <a:lnTo>
                    <a:pt x="21" y="3700"/>
                  </a:lnTo>
                  <a:lnTo>
                    <a:pt x="0" y="3977"/>
                  </a:lnTo>
                  <a:lnTo>
                    <a:pt x="0" y="4233"/>
                  </a:lnTo>
                  <a:lnTo>
                    <a:pt x="11" y="4478"/>
                  </a:lnTo>
                  <a:lnTo>
                    <a:pt x="43" y="4702"/>
                  </a:lnTo>
                  <a:lnTo>
                    <a:pt x="64" y="4809"/>
                  </a:lnTo>
                  <a:lnTo>
                    <a:pt x="96" y="4905"/>
                  </a:lnTo>
                  <a:lnTo>
                    <a:pt x="128" y="4990"/>
                  </a:lnTo>
                  <a:lnTo>
                    <a:pt x="171" y="5075"/>
                  </a:lnTo>
                  <a:lnTo>
                    <a:pt x="213" y="5150"/>
                  </a:lnTo>
                  <a:lnTo>
                    <a:pt x="277" y="5225"/>
                  </a:lnTo>
                  <a:lnTo>
                    <a:pt x="330" y="5278"/>
                  </a:lnTo>
                  <a:lnTo>
                    <a:pt x="405" y="5321"/>
                  </a:lnTo>
                  <a:lnTo>
                    <a:pt x="480" y="5363"/>
                  </a:lnTo>
                  <a:lnTo>
                    <a:pt x="565" y="5395"/>
                  </a:lnTo>
                  <a:lnTo>
                    <a:pt x="661" y="5406"/>
                  </a:lnTo>
                  <a:lnTo>
                    <a:pt x="757" y="5417"/>
                  </a:lnTo>
                  <a:lnTo>
                    <a:pt x="864" y="5406"/>
                  </a:lnTo>
                  <a:lnTo>
                    <a:pt x="970" y="5395"/>
                  </a:lnTo>
                  <a:lnTo>
                    <a:pt x="1077" y="5374"/>
                  </a:lnTo>
                  <a:lnTo>
                    <a:pt x="1194" y="5331"/>
                  </a:lnTo>
                  <a:lnTo>
                    <a:pt x="1311" y="5289"/>
                  </a:lnTo>
                  <a:lnTo>
                    <a:pt x="1429" y="5246"/>
                  </a:lnTo>
                  <a:lnTo>
                    <a:pt x="1674" y="5118"/>
                  </a:lnTo>
                  <a:lnTo>
                    <a:pt x="1930" y="4958"/>
                  </a:lnTo>
                  <a:lnTo>
                    <a:pt x="2185" y="4788"/>
                  </a:lnTo>
                  <a:lnTo>
                    <a:pt x="2431" y="4585"/>
                  </a:lnTo>
                  <a:lnTo>
                    <a:pt x="2676" y="4372"/>
                  </a:lnTo>
                  <a:lnTo>
                    <a:pt x="2900" y="4137"/>
                  </a:lnTo>
                  <a:lnTo>
                    <a:pt x="3113" y="3903"/>
                  </a:lnTo>
                  <a:lnTo>
                    <a:pt x="3305" y="3658"/>
                  </a:lnTo>
                  <a:lnTo>
                    <a:pt x="3486" y="3412"/>
                  </a:lnTo>
                  <a:lnTo>
                    <a:pt x="3625" y="3157"/>
                  </a:lnTo>
                  <a:lnTo>
                    <a:pt x="3689" y="3039"/>
                  </a:lnTo>
                  <a:lnTo>
                    <a:pt x="3742" y="2922"/>
                  </a:lnTo>
                  <a:lnTo>
                    <a:pt x="3785" y="2805"/>
                  </a:lnTo>
                  <a:lnTo>
                    <a:pt x="3817" y="2687"/>
                  </a:lnTo>
                  <a:lnTo>
                    <a:pt x="3859" y="2453"/>
                  </a:lnTo>
                  <a:lnTo>
                    <a:pt x="3891" y="2229"/>
                  </a:lnTo>
                  <a:lnTo>
                    <a:pt x="3902" y="2005"/>
                  </a:lnTo>
                  <a:lnTo>
                    <a:pt x="3891" y="1792"/>
                  </a:lnTo>
                  <a:lnTo>
                    <a:pt x="3870" y="1579"/>
                  </a:lnTo>
                  <a:lnTo>
                    <a:pt x="3827" y="1376"/>
                  </a:lnTo>
                  <a:lnTo>
                    <a:pt x="3774" y="1174"/>
                  </a:lnTo>
                  <a:lnTo>
                    <a:pt x="3699" y="992"/>
                  </a:lnTo>
                  <a:lnTo>
                    <a:pt x="3614" y="822"/>
                  </a:lnTo>
                  <a:lnTo>
                    <a:pt x="3518" y="662"/>
                  </a:lnTo>
                  <a:lnTo>
                    <a:pt x="3401" y="513"/>
                  </a:lnTo>
                  <a:lnTo>
                    <a:pt x="3273" y="385"/>
                  </a:lnTo>
                  <a:lnTo>
                    <a:pt x="3134" y="267"/>
                  </a:lnTo>
                  <a:lnTo>
                    <a:pt x="2985" y="172"/>
                  </a:lnTo>
                  <a:lnTo>
                    <a:pt x="2825" y="97"/>
                  </a:lnTo>
                  <a:lnTo>
                    <a:pt x="2655" y="44"/>
                  </a:lnTo>
                  <a:lnTo>
                    <a:pt x="2473" y="12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6858564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2463" y="0"/>
                  </a:moveTo>
                  <a:lnTo>
                    <a:pt x="2325" y="11"/>
                  </a:lnTo>
                  <a:lnTo>
                    <a:pt x="2186" y="22"/>
                  </a:lnTo>
                  <a:lnTo>
                    <a:pt x="2047" y="43"/>
                  </a:lnTo>
                  <a:lnTo>
                    <a:pt x="1909" y="64"/>
                  </a:lnTo>
                  <a:lnTo>
                    <a:pt x="1781" y="107"/>
                  </a:lnTo>
                  <a:lnTo>
                    <a:pt x="1642" y="150"/>
                  </a:lnTo>
                  <a:lnTo>
                    <a:pt x="1514" y="214"/>
                  </a:lnTo>
                  <a:lnTo>
                    <a:pt x="1397" y="267"/>
                  </a:lnTo>
                  <a:lnTo>
                    <a:pt x="1280" y="342"/>
                  </a:lnTo>
                  <a:lnTo>
                    <a:pt x="1163" y="416"/>
                  </a:lnTo>
                  <a:lnTo>
                    <a:pt x="1056" y="501"/>
                  </a:lnTo>
                  <a:lnTo>
                    <a:pt x="949" y="597"/>
                  </a:lnTo>
                  <a:lnTo>
                    <a:pt x="853" y="693"/>
                  </a:lnTo>
                  <a:lnTo>
                    <a:pt x="757" y="789"/>
                  </a:lnTo>
                  <a:lnTo>
                    <a:pt x="672" y="907"/>
                  </a:lnTo>
                  <a:lnTo>
                    <a:pt x="587" y="1024"/>
                  </a:lnTo>
                  <a:lnTo>
                    <a:pt x="502" y="1141"/>
                  </a:lnTo>
                  <a:lnTo>
                    <a:pt x="427" y="1269"/>
                  </a:lnTo>
                  <a:lnTo>
                    <a:pt x="363" y="1397"/>
                  </a:lnTo>
                  <a:lnTo>
                    <a:pt x="299" y="1536"/>
                  </a:lnTo>
                  <a:lnTo>
                    <a:pt x="246" y="1674"/>
                  </a:lnTo>
                  <a:lnTo>
                    <a:pt x="192" y="1813"/>
                  </a:lnTo>
                  <a:lnTo>
                    <a:pt x="139" y="1962"/>
                  </a:lnTo>
                  <a:lnTo>
                    <a:pt x="107" y="2111"/>
                  </a:lnTo>
                  <a:lnTo>
                    <a:pt x="64" y="2271"/>
                  </a:lnTo>
                  <a:lnTo>
                    <a:pt x="43" y="2420"/>
                  </a:lnTo>
                  <a:lnTo>
                    <a:pt x="22" y="2591"/>
                  </a:lnTo>
                  <a:lnTo>
                    <a:pt x="0" y="2751"/>
                  </a:lnTo>
                  <a:lnTo>
                    <a:pt x="0" y="2911"/>
                  </a:lnTo>
                  <a:lnTo>
                    <a:pt x="0" y="3081"/>
                  </a:lnTo>
                  <a:lnTo>
                    <a:pt x="0" y="3252"/>
                  </a:lnTo>
                  <a:lnTo>
                    <a:pt x="11" y="3422"/>
                  </a:lnTo>
                  <a:lnTo>
                    <a:pt x="32" y="3593"/>
                  </a:lnTo>
                  <a:lnTo>
                    <a:pt x="54" y="3774"/>
                  </a:lnTo>
                  <a:lnTo>
                    <a:pt x="86" y="3945"/>
                  </a:lnTo>
                  <a:lnTo>
                    <a:pt x="128" y="4115"/>
                  </a:lnTo>
                  <a:lnTo>
                    <a:pt x="182" y="4297"/>
                  </a:lnTo>
                  <a:lnTo>
                    <a:pt x="246" y="4478"/>
                  </a:lnTo>
                  <a:lnTo>
                    <a:pt x="331" y="4659"/>
                  </a:lnTo>
                  <a:lnTo>
                    <a:pt x="416" y="4851"/>
                  </a:lnTo>
                  <a:lnTo>
                    <a:pt x="523" y="5043"/>
                  </a:lnTo>
                  <a:lnTo>
                    <a:pt x="640" y="5224"/>
                  </a:lnTo>
                  <a:lnTo>
                    <a:pt x="768" y="5416"/>
                  </a:lnTo>
                  <a:lnTo>
                    <a:pt x="907" y="5608"/>
                  </a:lnTo>
                  <a:lnTo>
                    <a:pt x="1045" y="5800"/>
                  </a:lnTo>
                  <a:lnTo>
                    <a:pt x="1205" y="5981"/>
                  </a:lnTo>
                  <a:lnTo>
                    <a:pt x="1365" y="6173"/>
                  </a:lnTo>
                  <a:lnTo>
                    <a:pt x="1525" y="6354"/>
                  </a:lnTo>
                  <a:lnTo>
                    <a:pt x="1706" y="6525"/>
                  </a:lnTo>
                  <a:lnTo>
                    <a:pt x="1877" y="6706"/>
                  </a:lnTo>
                  <a:lnTo>
                    <a:pt x="2058" y="6866"/>
                  </a:lnTo>
                  <a:lnTo>
                    <a:pt x="2250" y="7036"/>
                  </a:lnTo>
                  <a:lnTo>
                    <a:pt x="2442" y="7186"/>
                  </a:lnTo>
                  <a:lnTo>
                    <a:pt x="2634" y="7335"/>
                  </a:lnTo>
                  <a:lnTo>
                    <a:pt x="2826" y="7474"/>
                  </a:lnTo>
                  <a:lnTo>
                    <a:pt x="3017" y="7612"/>
                  </a:lnTo>
                  <a:lnTo>
                    <a:pt x="3209" y="7729"/>
                  </a:lnTo>
                  <a:lnTo>
                    <a:pt x="3401" y="7847"/>
                  </a:lnTo>
                  <a:lnTo>
                    <a:pt x="3593" y="7943"/>
                  </a:lnTo>
                  <a:lnTo>
                    <a:pt x="3785" y="8039"/>
                  </a:lnTo>
                  <a:lnTo>
                    <a:pt x="3966" y="8113"/>
                  </a:lnTo>
                  <a:lnTo>
                    <a:pt x="4148" y="8177"/>
                  </a:lnTo>
                  <a:lnTo>
                    <a:pt x="4318" y="8230"/>
                  </a:lnTo>
                  <a:lnTo>
                    <a:pt x="4489" y="8273"/>
                  </a:lnTo>
                  <a:lnTo>
                    <a:pt x="4659" y="8294"/>
                  </a:lnTo>
                  <a:lnTo>
                    <a:pt x="4819" y="8305"/>
                  </a:lnTo>
                  <a:lnTo>
                    <a:pt x="4968" y="8294"/>
                  </a:lnTo>
                  <a:lnTo>
                    <a:pt x="5107" y="8273"/>
                  </a:lnTo>
                  <a:lnTo>
                    <a:pt x="5235" y="8230"/>
                  </a:lnTo>
                  <a:lnTo>
                    <a:pt x="5352" y="8167"/>
                  </a:lnTo>
                  <a:lnTo>
                    <a:pt x="5459" y="8092"/>
                  </a:lnTo>
                  <a:lnTo>
                    <a:pt x="5555" y="8007"/>
                  </a:lnTo>
                  <a:lnTo>
                    <a:pt x="5640" y="7900"/>
                  </a:lnTo>
                  <a:lnTo>
                    <a:pt x="5715" y="7783"/>
                  </a:lnTo>
                  <a:lnTo>
                    <a:pt x="5779" y="7655"/>
                  </a:lnTo>
                  <a:lnTo>
                    <a:pt x="5832" y="7516"/>
                  </a:lnTo>
                  <a:lnTo>
                    <a:pt x="5875" y="7367"/>
                  </a:lnTo>
                  <a:lnTo>
                    <a:pt x="5917" y="7207"/>
                  </a:lnTo>
                  <a:lnTo>
                    <a:pt x="5939" y="7047"/>
                  </a:lnTo>
                  <a:lnTo>
                    <a:pt x="5960" y="6866"/>
                  </a:lnTo>
                  <a:lnTo>
                    <a:pt x="5970" y="6685"/>
                  </a:lnTo>
                  <a:lnTo>
                    <a:pt x="5981" y="6493"/>
                  </a:lnTo>
                  <a:lnTo>
                    <a:pt x="5970" y="6098"/>
                  </a:lnTo>
                  <a:lnTo>
                    <a:pt x="5949" y="5672"/>
                  </a:lnTo>
                  <a:lnTo>
                    <a:pt x="5896" y="5245"/>
                  </a:lnTo>
                  <a:lnTo>
                    <a:pt x="5832" y="4819"/>
                  </a:lnTo>
                  <a:lnTo>
                    <a:pt x="5757" y="4382"/>
                  </a:lnTo>
                  <a:lnTo>
                    <a:pt x="5672" y="3956"/>
                  </a:lnTo>
                  <a:lnTo>
                    <a:pt x="5587" y="3550"/>
                  </a:lnTo>
                  <a:lnTo>
                    <a:pt x="5395" y="2794"/>
                  </a:lnTo>
                  <a:lnTo>
                    <a:pt x="5352" y="2612"/>
                  </a:lnTo>
                  <a:lnTo>
                    <a:pt x="5299" y="2452"/>
                  </a:lnTo>
                  <a:lnTo>
                    <a:pt x="5235" y="2282"/>
                  </a:lnTo>
                  <a:lnTo>
                    <a:pt x="5171" y="2122"/>
                  </a:lnTo>
                  <a:lnTo>
                    <a:pt x="5107" y="1962"/>
                  </a:lnTo>
                  <a:lnTo>
                    <a:pt x="5022" y="1813"/>
                  </a:lnTo>
                  <a:lnTo>
                    <a:pt x="4947" y="1663"/>
                  </a:lnTo>
                  <a:lnTo>
                    <a:pt x="4862" y="1525"/>
                  </a:lnTo>
                  <a:lnTo>
                    <a:pt x="4766" y="1386"/>
                  </a:lnTo>
                  <a:lnTo>
                    <a:pt x="4670" y="1258"/>
                  </a:lnTo>
                  <a:lnTo>
                    <a:pt x="4574" y="1130"/>
                  </a:lnTo>
                  <a:lnTo>
                    <a:pt x="4467" y="1013"/>
                  </a:lnTo>
                  <a:lnTo>
                    <a:pt x="4361" y="896"/>
                  </a:lnTo>
                  <a:lnTo>
                    <a:pt x="4254" y="789"/>
                  </a:lnTo>
                  <a:lnTo>
                    <a:pt x="4137" y="683"/>
                  </a:lnTo>
                  <a:lnTo>
                    <a:pt x="4020" y="587"/>
                  </a:lnTo>
                  <a:lnTo>
                    <a:pt x="3902" y="501"/>
                  </a:lnTo>
                  <a:lnTo>
                    <a:pt x="3785" y="416"/>
                  </a:lnTo>
                  <a:lnTo>
                    <a:pt x="3657" y="342"/>
                  </a:lnTo>
                  <a:lnTo>
                    <a:pt x="3529" y="278"/>
                  </a:lnTo>
                  <a:lnTo>
                    <a:pt x="3401" y="214"/>
                  </a:lnTo>
                  <a:lnTo>
                    <a:pt x="3273" y="160"/>
                  </a:lnTo>
                  <a:lnTo>
                    <a:pt x="3135" y="118"/>
                  </a:lnTo>
                  <a:lnTo>
                    <a:pt x="3007" y="75"/>
                  </a:lnTo>
                  <a:lnTo>
                    <a:pt x="2868" y="43"/>
                  </a:lnTo>
                  <a:lnTo>
                    <a:pt x="2730" y="22"/>
                  </a:lnTo>
                  <a:lnTo>
                    <a:pt x="2591" y="11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6870974" y="2502652"/>
              <a:ext cx="47343" cy="65708"/>
            </a:xfrm>
            <a:custGeom>
              <a:avLst/>
              <a:gdLst/>
              <a:ahLst/>
              <a:cxnLst/>
              <a:rect l="l" t="t" r="r" b="b"/>
              <a:pathLst>
                <a:path w="3903" h="5417" extrusionOk="0">
                  <a:moveTo>
                    <a:pt x="1611" y="1"/>
                  </a:moveTo>
                  <a:lnTo>
                    <a:pt x="1429" y="12"/>
                  </a:lnTo>
                  <a:lnTo>
                    <a:pt x="1248" y="44"/>
                  </a:lnTo>
                  <a:lnTo>
                    <a:pt x="1078" y="97"/>
                  </a:lnTo>
                  <a:lnTo>
                    <a:pt x="918" y="172"/>
                  </a:lnTo>
                  <a:lnTo>
                    <a:pt x="758" y="267"/>
                  </a:lnTo>
                  <a:lnTo>
                    <a:pt x="619" y="385"/>
                  </a:lnTo>
                  <a:lnTo>
                    <a:pt x="502" y="513"/>
                  </a:lnTo>
                  <a:lnTo>
                    <a:pt x="385" y="662"/>
                  </a:lnTo>
                  <a:lnTo>
                    <a:pt x="278" y="822"/>
                  </a:lnTo>
                  <a:lnTo>
                    <a:pt x="193" y="992"/>
                  </a:lnTo>
                  <a:lnTo>
                    <a:pt x="129" y="1174"/>
                  </a:lnTo>
                  <a:lnTo>
                    <a:pt x="65" y="1376"/>
                  </a:lnTo>
                  <a:lnTo>
                    <a:pt x="33" y="1579"/>
                  </a:lnTo>
                  <a:lnTo>
                    <a:pt x="1" y="1792"/>
                  </a:lnTo>
                  <a:lnTo>
                    <a:pt x="1" y="2005"/>
                  </a:lnTo>
                  <a:lnTo>
                    <a:pt x="12" y="2229"/>
                  </a:lnTo>
                  <a:lnTo>
                    <a:pt x="44" y="2453"/>
                  </a:lnTo>
                  <a:lnTo>
                    <a:pt x="86" y="2687"/>
                  </a:lnTo>
                  <a:lnTo>
                    <a:pt x="118" y="2805"/>
                  </a:lnTo>
                  <a:lnTo>
                    <a:pt x="161" y="2922"/>
                  </a:lnTo>
                  <a:lnTo>
                    <a:pt x="214" y="3039"/>
                  </a:lnTo>
                  <a:lnTo>
                    <a:pt x="278" y="3157"/>
                  </a:lnTo>
                  <a:lnTo>
                    <a:pt x="417" y="3412"/>
                  </a:lnTo>
                  <a:lnTo>
                    <a:pt x="587" y="3658"/>
                  </a:lnTo>
                  <a:lnTo>
                    <a:pt x="790" y="3903"/>
                  </a:lnTo>
                  <a:lnTo>
                    <a:pt x="1003" y="4137"/>
                  </a:lnTo>
                  <a:lnTo>
                    <a:pt x="1227" y="4372"/>
                  </a:lnTo>
                  <a:lnTo>
                    <a:pt x="1472" y="4585"/>
                  </a:lnTo>
                  <a:lnTo>
                    <a:pt x="1717" y="4788"/>
                  </a:lnTo>
                  <a:lnTo>
                    <a:pt x="1973" y="4958"/>
                  </a:lnTo>
                  <a:lnTo>
                    <a:pt x="2218" y="5118"/>
                  </a:lnTo>
                  <a:lnTo>
                    <a:pt x="2474" y="5246"/>
                  </a:lnTo>
                  <a:lnTo>
                    <a:pt x="2591" y="5289"/>
                  </a:lnTo>
                  <a:lnTo>
                    <a:pt x="2709" y="5331"/>
                  </a:lnTo>
                  <a:lnTo>
                    <a:pt x="2826" y="5374"/>
                  </a:lnTo>
                  <a:lnTo>
                    <a:pt x="2933" y="5395"/>
                  </a:lnTo>
                  <a:lnTo>
                    <a:pt x="3039" y="5406"/>
                  </a:lnTo>
                  <a:lnTo>
                    <a:pt x="3146" y="5417"/>
                  </a:lnTo>
                  <a:lnTo>
                    <a:pt x="3242" y="5406"/>
                  </a:lnTo>
                  <a:lnTo>
                    <a:pt x="3338" y="5395"/>
                  </a:lnTo>
                  <a:lnTo>
                    <a:pt x="3423" y="5363"/>
                  </a:lnTo>
                  <a:lnTo>
                    <a:pt x="3498" y="5321"/>
                  </a:lnTo>
                  <a:lnTo>
                    <a:pt x="3562" y="5278"/>
                  </a:lnTo>
                  <a:lnTo>
                    <a:pt x="3626" y="5225"/>
                  </a:lnTo>
                  <a:lnTo>
                    <a:pt x="3679" y="5150"/>
                  </a:lnTo>
                  <a:lnTo>
                    <a:pt x="3732" y="5075"/>
                  </a:lnTo>
                  <a:lnTo>
                    <a:pt x="3775" y="4990"/>
                  </a:lnTo>
                  <a:lnTo>
                    <a:pt x="3807" y="4905"/>
                  </a:lnTo>
                  <a:lnTo>
                    <a:pt x="3839" y="4809"/>
                  </a:lnTo>
                  <a:lnTo>
                    <a:pt x="3860" y="4702"/>
                  </a:lnTo>
                  <a:lnTo>
                    <a:pt x="3892" y="4478"/>
                  </a:lnTo>
                  <a:lnTo>
                    <a:pt x="3903" y="4233"/>
                  </a:lnTo>
                  <a:lnTo>
                    <a:pt x="3903" y="3977"/>
                  </a:lnTo>
                  <a:lnTo>
                    <a:pt x="3881" y="3700"/>
                  </a:lnTo>
                  <a:lnTo>
                    <a:pt x="3849" y="3423"/>
                  </a:lnTo>
                  <a:lnTo>
                    <a:pt x="3807" y="3135"/>
                  </a:lnTo>
                  <a:lnTo>
                    <a:pt x="3764" y="2858"/>
                  </a:lnTo>
                  <a:lnTo>
                    <a:pt x="3647" y="2314"/>
                  </a:lnTo>
                  <a:lnTo>
                    <a:pt x="3530" y="1813"/>
                  </a:lnTo>
                  <a:lnTo>
                    <a:pt x="3466" y="1589"/>
                  </a:lnTo>
                  <a:lnTo>
                    <a:pt x="3380" y="1376"/>
                  </a:lnTo>
                  <a:lnTo>
                    <a:pt x="3284" y="1174"/>
                  </a:lnTo>
                  <a:lnTo>
                    <a:pt x="3178" y="992"/>
                  </a:lnTo>
                  <a:lnTo>
                    <a:pt x="3050" y="811"/>
                  </a:lnTo>
                  <a:lnTo>
                    <a:pt x="2922" y="651"/>
                  </a:lnTo>
                  <a:lnTo>
                    <a:pt x="2783" y="513"/>
                  </a:lnTo>
                  <a:lnTo>
                    <a:pt x="2623" y="385"/>
                  </a:lnTo>
                  <a:lnTo>
                    <a:pt x="2474" y="267"/>
                  </a:lnTo>
                  <a:lnTo>
                    <a:pt x="2304" y="172"/>
                  </a:lnTo>
                  <a:lnTo>
                    <a:pt x="2133" y="97"/>
                  </a:lnTo>
                  <a:lnTo>
                    <a:pt x="1962" y="44"/>
                  </a:lnTo>
                  <a:lnTo>
                    <a:pt x="1781" y="12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919350" y="2617747"/>
              <a:ext cx="189835" cy="215198"/>
            </a:xfrm>
            <a:custGeom>
              <a:avLst/>
              <a:gdLst/>
              <a:ahLst/>
              <a:cxnLst/>
              <a:rect l="l" t="t" r="r" b="b"/>
              <a:pathLst>
                <a:path w="15650" h="17741" extrusionOk="0">
                  <a:moveTo>
                    <a:pt x="12473" y="1"/>
                  </a:moveTo>
                  <a:lnTo>
                    <a:pt x="3347" y="363"/>
                  </a:lnTo>
                  <a:lnTo>
                    <a:pt x="3347" y="8231"/>
                  </a:lnTo>
                  <a:lnTo>
                    <a:pt x="0" y="11642"/>
                  </a:lnTo>
                  <a:lnTo>
                    <a:pt x="11" y="11706"/>
                  </a:lnTo>
                  <a:lnTo>
                    <a:pt x="43" y="11909"/>
                  </a:lnTo>
                  <a:lnTo>
                    <a:pt x="96" y="12207"/>
                  </a:lnTo>
                  <a:lnTo>
                    <a:pt x="203" y="12591"/>
                  </a:lnTo>
                  <a:lnTo>
                    <a:pt x="267" y="12815"/>
                  </a:lnTo>
                  <a:lnTo>
                    <a:pt x="341" y="13060"/>
                  </a:lnTo>
                  <a:lnTo>
                    <a:pt x="437" y="13306"/>
                  </a:lnTo>
                  <a:lnTo>
                    <a:pt x="544" y="13572"/>
                  </a:lnTo>
                  <a:lnTo>
                    <a:pt x="672" y="13839"/>
                  </a:lnTo>
                  <a:lnTo>
                    <a:pt x="810" y="14116"/>
                  </a:lnTo>
                  <a:lnTo>
                    <a:pt x="970" y="14404"/>
                  </a:lnTo>
                  <a:lnTo>
                    <a:pt x="1151" y="14691"/>
                  </a:lnTo>
                  <a:lnTo>
                    <a:pt x="1343" y="14979"/>
                  </a:lnTo>
                  <a:lnTo>
                    <a:pt x="1567" y="15256"/>
                  </a:lnTo>
                  <a:lnTo>
                    <a:pt x="1802" y="15534"/>
                  </a:lnTo>
                  <a:lnTo>
                    <a:pt x="2068" y="15811"/>
                  </a:lnTo>
                  <a:lnTo>
                    <a:pt x="2356" y="16067"/>
                  </a:lnTo>
                  <a:lnTo>
                    <a:pt x="2516" y="16195"/>
                  </a:lnTo>
                  <a:lnTo>
                    <a:pt x="2676" y="16323"/>
                  </a:lnTo>
                  <a:lnTo>
                    <a:pt x="2846" y="16440"/>
                  </a:lnTo>
                  <a:lnTo>
                    <a:pt x="3017" y="16557"/>
                  </a:lnTo>
                  <a:lnTo>
                    <a:pt x="3198" y="16674"/>
                  </a:lnTo>
                  <a:lnTo>
                    <a:pt x="3379" y="16781"/>
                  </a:lnTo>
                  <a:lnTo>
                    <a:pt x="3582" y="16888"/>
                  </a:lnTo>
                  <a:lnTo>
                    <a:pt x="3785" y="16983"/>
                  </a:lnTo>
                  <a:lnTo>
                    <a:pt x="3987" y="17079"/>
                  </a:lnTo>
                  <a:lnTo>
                    <a:pt x="4211" y="17175"/>
                  </a:lnTo>
                  <a:lnTo>
                    <a:pt x="4435" y="17261"/>
                  </a:lnTo>
                  <a:lnTo>
                    <a:pt x="4669" y="17335"/>
                  </a:lnTo>
                  <a:lnTo>
                    <a:pt x="4904" y="17410"/>
                  </a:lnTo>
                  <a:lnTo>
                    <a:pt x="5149" y="17474"/>
                  </a:lnTo>
                  <a:lnTo>
                    <a:pt x="5416" y="17538"/>
                  </a:lnTo>
                  <a:lnTo>
                    <a:pt x="5672" y="17580"/>
                  </a:lnTo>
                  <a:lnTo>
                    <a:pt x="5949" y="17634"/>
                  </a:lnTo>
                  <a:lnTo>
                    <a:pt x="6237" y="17666"/>
                  </a:lnTo>
                  <a:lnTo>
                    <a:pt x="6524" y="17698"/>
                  </a:lnTo>
                  <a:lnTo>
                    <a:pt x="6823" y="17719"/>
                  </a:lnTo>
                  <a:lnTo>
                    <a:pt x="7132" y="17730"/>
                  </a:lnTo>
                  <a:lnTo>
                    <a:pt x="7452" y="17740"/>
                  </a:lnTo>
                  <a:lnTo>
                    <a:pt x="7772" y="17730"/>
                  </a:lnTo>
                  <a:lnTo>
                    <a:pt x="8081" y="17719"/>
                  </a:lnTo>
                  <a:lnTo>
                    <a:pt x="8379" y="17698"/>
                  </a:lnTo>
                  <a:lnTo>
                    <a:pt x="8678" y="17666"/>
                  </a:lnTo>
                  <a:lnTo>
                    <a:pt x="8955" y="17634"/>
                  </a:lnTo>
                  <a:lnTo>
                    <a:pt x="9243" y="17580"/>
                  </a:lnTo>
                  <a:lnTo>
                    <a:pt x="9509" y="17538"/>
                  </a:lnTo>
                  <a:lnTo>
                    <a:pt x="9776" y="17474"/>
                  </a:lnTo>
                  <a:lnTo>
                    <a:pt x="10032" y="17410"/>
                  </a:lnTo>
                  <a:lnTo>
                    <a:pt x="10277" y="17335"/>
                  </a:lnTo>
                  <a:lnTo>
                    <a:pt x="10522" y="17261"/>
                  </a:lnTo>
                  <a:lnTo>
                    <a:pt x="10757" y="17175"/>
                  </a:lnTo>
                  <a:lnTo>
                    <a:pt x="10981" y="17079"/>
                  </a:lnTo>
                  <a:lnTo>
                    <a:pt x="11204" y="16983"/>
                  </a:lnTo>
                  <a:lnTo>
                    <a:pt x="11418" y="16888"/>
                  </a:lnTo>
                  <a:lnTo>
                    <a:pt x="11631" y="16781"/>
                  </a:lnTo>
                  <a:lnTo>
                    <a:pt x="11833" y="16674"/>
                  </a:lnTo>
                  <a:lnTo>
                    <a:pt x="12025" y="16557"/>
                  </a:lnTo>
                  <a:lnTo>
                    <a:pt x="12217" y="16440"/>
                  </a:lnTo>
                  <a:lnTo>
                    <a:pt x="12398" y="16323"/>
                  </a:lnTo>
                  <a:lnTo>
                    <a:pt x="12740" y="16067"/>
                  </a:lnTo>
                  <a:lnTo>
                    <a:pt x="13059" y="15811"/>
                  </a:lnTo>
                  <a:lnTo>
                    <a:pt x="13358" y="15534"/>
                  </a:lnTo>
                  <a:lnTo>
                    <a:pt x="13635" y="15256"/>
                  </a:lnTo>
                  <a:lnTo>
                    <a:pt x="13891" y="14979"/>
                  </a:lnTo>
                  <a:lnTo>
                    <a:pt x="14125" y="14691"/>
                  </a:lnTo>
                  <a:lnTo>
                    <a:pt x="14339" y="14404"/>
                  </a:lnTo>
                  <a:lnTo>
                    <a:pt x="14531" y="14116"/>
                  </a:lnTo>
                  <a:lnTo>
                    <a:pt x="14712" y="13839"/>
                  </a:lnTo>
                  <a:lnTo>
                    <a:pt x="14861" y="13572"/>
                  </a:lnTo>
                  <a:lnTo>
                    <a:pt x="15000" y="13306"/>
                  </a:lnTo>
                  <a:lnTo>
                    <a:pt x="15128" y="13060"/>
                  </a:lnTo>
                  <a:lnTo>
                    <a:pt x="15234" y="12815"/>
                  </a:lnTo>
                  <a:lnTo>
                    <a:pt x="15330" y="12591"/>
                  </a:lnTo>
                  <a:lnTo>
                    <a:pt x="15479" y="12207"/>
                  </a:lnTo>
                  <a:lnTo>
                    <a:pt x="15575" y="11909"/>
                  </a:lnTo>
                  <a:lnTo>
                    <a:pt x="15629" y="11706"/>
                  </a:lnTo>
                  <a:lnTo>
                    <a:pt x="15650" y="11642"/>
                  </a:lnTo>
                  <a:lnTo>
                    <a:pt x="12473" y="8231"/>
                  </a:lnTo>
                  <a:lnTo>
                    <a:pt x="1247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959951" y="2617747"/>
              <a:ext cx="110711" cy="81356"/>
            </a:xfrm>
            <a:custGeom>
              <a:avLst/>
              <a:gdLst/>
              <a:ahLst/>
              <a:cxnLst/>
              <a:rect l="l" t="t" r="r" b="b"/>
              <a:pathLst>
                <a:path w="9127" h="6707" extrusionOk="0">
                  <a:moveTo>
                    <a:pt x="9126" y="1"/>
                  </a:moveTo>
                  <a:lnTo>
                    <a:pt x="0" y="363"/>
                  </a:lnTo>
                  <a:lnTo>
                    <a:pt x="0" y="5267"/>
                  </a:lnTo>
                  <a:lnTo>
                    <a:pt x="267" y="5459"/>
                  </a:lnTo>
                  <a:lnTo>
                    <a:pt x="534" y="5630"/>
                  </a:lnTo>
                  <a:lnTo>
                    <a:pt x="800" y="5800"/>
                  </a:lnTo>
                  <a:lnTo>
                    <a:pt x="1077" y="5950"/>
                  </a:lnTo>
                  <a:lnTo>
                    <a:pt x="1354" y="6088"/>
                  </a:lnTo>
                  <a:lnTo>
                    <a:pt x="1642" y="6206"/>
                  </a:lnTo>
                  <a:lnTo>
                    <a:pt x="1930" y="6312"/>
                  </a:lnTo>
                  <a:lnTo>
                    <a:pt x="2229" y="6408"/>
                  </a:lnTo>
                  <a:lnTo>
                    <a:pt x="2527" y="6493"/>
                  </a:lnTo>
                  <a:lnTo>
                    <a:pt x="2815" y="6557"/>
                  </a:lnTo>
                  <a:lnTo>
                    <a:pt x="3124" y="6621"/>
                  </a:lnTo>
                  <a:lnTo>
                    <a:pt x="3423" y="6653"/>
                  </a:lnTo>
                  <a:lnTo>
                    <a:pt x="3721" y="6685"/>
                  </a:lnTo>
                  <a:lnTo>
                    <a:pt x="4030" y="6707"/>
                  </a:lnTo>
                  <a:lnTo>
                    <a:pt x="4638" y="6707"/>
                  </a:lnTo>
                  <a:lnTo>
                    <a:pt x="4936" y="6685"/>
                  </a:lnTo>
                  <a:lnTo>
                    <a:pt x="5235" y="6653"/>
                  </a:lnTo>
                  <a:lnTo>
                    <a:pt x="5544" y="6600"/>
                  </a:lnTo>
                  <a:lnTo>
                    <a:pt x="5843" y="6547"/>
                  </a:lnTo>
                  <a:lnTo>
                    <a:pt x="6130" y="6483"/>
                  </a:lnTo>
                  <a:lnTo>
                    <a:pt x="6429" y="6397"/>
                  </a:lnTo>
                  <a:lnTo>
                    <a:pt x="6717" y="6312"/>
                  </a:lnTo>
                  <a:lnTo>
                    <a:pt x="7005" y="6206"/>
                  </a:lnTo>
                  <a:lnTo>
                    <a:pt x="7292" y="6088"/>
                  </a:lnTo>
                  <a:lnTo>
                    <a:pt x="7570" y="5971"/>
                  </a:lnTo>
                  <a:lnTo>
                    <a:pt x="7847" y="5832"/>
                  </a:lnTo>
                  <a:lnTo>
                    <a:pt x="8113" y="5683"/>
                  </a:lnTo>
                  <a:lnTo>
                    <a:pt x="8369" y="5523"/>
                  </a:lnTo>
                  <a:lnTo>
                    <a:pt x="8636" y="5363"/>
                  </a:lnTo>
                  <a:lnTo>
                    <a:pt x="8881" y="5182"/>
                  </a:lnTo>
                  <a:lnTo>
                    <a:pt x="9126" y="4990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902270" y="2366606"/>
              <a:ext cx="235371" cy="311401"/>
            </a:xfrm>
            <a:custGeom>
              <a:avLst/>
              <a:gdLst/>
              <a:ahLst/>
              <a:cxnLst/>
              <a:rect l="l" t="t" r="r" b="b"/>
              <a:pathLst>
                <a:path w="19404" h="25672" extrusionOk="0">
                  <a:moveTo>
                    <a:pt x="9649" y="1"/>
                  </a:moveTo>
                  <a:lnTo>
                    <a:pt x="9212" y="12"/>
                  </a:lnTo>
                  <a:lnTo>
                    <a:pt x="8764" y="44"/>
                  </a:lnTo>
                  <a:lnTo>
                    <a:pt x="8316" y="108"/>
                  </a:lnTo>
                  <a:lnTo>
                    <a:pt x="7868" y="182"/>
                  </a:lnTo>
                  <a:lnTo>
                    <a:pt x="7410" y="278"/>
                  </a:lnTo>
                  <a:lnTo>
                    <a:pt x="7037" y="385"/>
                  </a:lnTo>
                  <a:lnTo>
                    <a:pt x="6664" y="491"/>
                  </a:lnTo>
                  <a:lnTo>
                    <a:pt x="6301" y="619"/>
                  </a:lnTo>
                  <a:lnTo>
                    <a:pt x="5949" y="758"/>
                  </a:lnTo>
                  <a:lnTo>
                    <a:pt x="5608" y="918"/>
                  </a:lnTo>
                  <a:lnTo>
                    <a:pt x="5267" y="1088"/>
                  </a:lnTo>
                  <a:lnTo>
                    <a:pt x="4937" y="1270"/>
                  </a:lnTo>
                  <a:lnTo>
                    <a:pt x="4617" y="1461"/>
                  </a:lnTo>
                  <a:lnTo>
                    <a:pt x="4297" y="1664"/>
                  </a:lnTo>
                  <a:lnTo>
                    <a:pt x="3999" y="1888"/>
                  </a:lnTo>
                  <a:lnTo>
                    <a:pt x="3700" y="2112"/>
                  </a:lnTo>
                  <a:lnTo>
                    <a:pt x="3423" y="2357"/>
                  </a:lnTo>
                  <a:lnTo>
                    <a:pt x="3146" y="2602"/>
                  </a:lnTo>
                  <a:lnTo>
                    <a:pt x="2879" y="2869"/>
                  </a:lnTo>
                  <a:lnTo>
                    <a:pt x="2623" y="3135"/>
                  </a:lnTo>
                  <a:lnTo>
                    <a:pt x="2378" y="3412"/>
                  </a:lnTo>
                  <a:lnTo>
                    <a:pt x="2144" y="3711"/>
                  </a:lnTo>
                  <a:lnTo>
                    <a:pt x="1920" y="4009"/>
                  </a:lnTo>
                  <a:lnTo>
                    <a:pt x="1707" y="4308"/>
                  </a:lnTo>
                  <a:lnTo>
                    <a:pt x="1504" y="4628"/>
                  </a:lnTo>
                  <a:lnTo>
                    <a:pt x="1323" y="4947"/>
                  </a:lnTo>
                  <a:lnTo>
                    <a:pt x="1142" y="5278"/>
                  </a:lnTo>
                  <a:lnTo>
                    <a:pt x="982" y="5619"/>
                  </a:lnTo>
                  <a:lnTo>
                    <a:pt x="832" y="5960"/>
                  </a:lnTo>
                  <a:lnTo>
                    <a:pt x="694" y="6312"/>
                  </a:lnTo>
                  <a:lnTo>
                    <a:pt x="566" y="6675"/>
                  </a:lnTo>
                  <a:lnTo>
                    <a:pt x="459" y="7037"/>
                  </a:lnTo>
                  <a:lnTo>
                    <a:pt x="353" y="7399"/>
                  </a:lnTo>
                  <a:lnTo>
                    <a:pt x="278" y="7773"/>
                  </a:lnTo>
                  <a:lnTo>
                    <a:pt x="203" y="8156"/>
                  </a:lnTo>
                  <a:lnTo>
                    <a:pt x="150" y="8540"/>
                  </a:lnTo>
                  <a:lnTo>
                    <a:pt x="107" y="8924"/>
                  </a:lnTo>
                  <a:lnTo>
                    <a:pt x="75" y="9436"/>
                  </a:lnTo>
                  <a:lnTo>
                    <a:pt x="43" y="9969"/>
                  </a:lnTo>
                  <a:lnTo>
                    <a:pt x="22" y="10512"/>
                  </a:lnTo>
                  <a:lnTo>
                    <a:pt x="1" y="11067"/>
                  </a:lnTo>
                  <a:lnTo>
                    <a:pt x="1" y="11642"/>
                  </a:lnTo>
                  <a:lnTo>
                    <a:pt x="22" y="12218"/>
                  </a:lnTo>
                  <a:lnTo>
                    <a:pt x="43" y="12804"/>
                  </a:lnTo>
                  <a:lnTo>
                    <a:pt x="86" y="13401"/>
                  </a:lnTo>
                  <a:lnTo>
                    <a:pt x="139" y="13998"/>
                  </a:lnTo>
                  <a:lnTo>
                    <a:pt x="214" y="14606"/>
                  </a:lnTo>
                  <a:lnTo>
                    <a:pt x="299" y="15214"/>
                  </a:lnTo>
                  <a:lnTo>
                    <a:pt x="417" y="15811"/>
                  </a:lnTo>
                  <a:lnTo>
                    <a:pt x="545" y="16418"/>
                  </a:lnTo>
                  <a:lnTo>
                    <a:pt x="694" y="17015"/>
                  </a:lnTo>
                  <a:lnTo>
                    <a:pt x="875" y="17612"/>
                  </a:lnTo>
                  <a:lnTo>
                    <a:pt x="1067" y="18209"/>
                  </a:lnTo>
                  <a:lnTo>
                    <a:pt x="1184" y="18497"/>
                  </a:lnTo>
                  <a:lnTo>
                    <a:pt x="1301" y="18796"/>
                  </a:lnTo>
                  <a:lnTo>
                    <a:pt x="1419" y="19084"/>
                  </a:lnTo>
                  <a:lnTo>
                    <a:pt x="1547" y="19361"/>
                  </a:lnTo>
                  <a:lnTo>
                    <a:pt x="1685" y="19649"/>
                  </a:lnTo>
                  <a:lnTo>
                    <a:pt x="1824" y="19926"/>
                  </a:lnTo>
                  <a:lnTo>
                    <a:pt x="1973" y="20203"/>
                  </a:lnTo>
                  <a:lnTo>
                    <a:pt x="2133" y="20480"/>
                  </a:lnTo>
                  <a:lnTo>
                    <a:pt x="2293" y="20747"/>
                  </a:lnTo>
                  <a:lnTo>
                    <a:pt x="2463" y="21013"/>
                  </a:lnTo>
                  <a:lnTo>
                    <a:pt x="2645" y="21280"/>
                  </a:lnTo>
                  <a:lnTo>
                    <a:pt x="2837" y="21536"/>
                  </a:lnTo>
                  <a:lnTo>
                    <a:pt x="3028" y="21791"/>
                  </a:lnTo>
                  <a:lnTo>
                    <a:pt x="3231" y="22047"/>
                  </a:lnTo>
                  <a:lnTo>
                    <a:pt x="3444" y="22292"/>
                  </a:lnTo>
                  <a:lnTo>
                    <a:pt x="3657" y="22527"/>
                  </a:lnTo>
                  <a:lnTo>
                    <a:pt x="3892" y="22762"/>
                  </a:lnTo>
                  <a:lnTo>
                    <a:pt x="4127" y="22996"/>
                  </a:lnTo>
                  <a:lnTo>
                    <a:pt x="4372" y="23220"/>
                  </a:lnTo>
                  <a:lnTo>
                    <a:pt x="4628" y="23433"/>
                  </a:lnTo>
                  <a:lnTo>
                    <a:pt x="4894" y="23646"/>
                  </a:lnTo>
                  <a:lnTo>
                    <a:pt x="5161" y="23860"/>
                  </a:lnTo>
                  <a:lnTo>
                    <a:pt x="5448" y="24062"/>
                  </a:lnTo>
                  <a:lnTo>
                    <a:pt x="5736" y="24254"/>
                  </a:lnTo>
                  <a:lnTo>
                    <a:pt x="6035" y="24446"/>
                  </a:lnTo>
                  <a:lnTo>
                    <a:pt x="6355" y="24627"/>
                  </a:lnTo>
                  <a:lnTo>
                    <a:pt x="6674" y="24798"/>
                  </a:lnTo>
                  <a:lnTo>
                    <a:pt x="7005" y="24958"/>
                  </a:lnTo>
                  <a:lnTo>
                    <a:pt x="7346" y="25118"/>
                  </a:lnTo>
                  <a:lnTo>
                    <a:pt x="7698" y="25277"/>
                  </a:lnTo>
                  <a:lnTo>
                    <a:pt x="8060" y="25416"/>
                  </a:lnTo>
                  <a:lnTo>
                    <a:pt x="8433" y="25555"/>
                  </a:lnTo>
                  <a:lnTo>
                    <a:pt x="8561" y="25597"/>
                  </a:lnTo>
                  <a:lnTo>
                    <a:pt x="8700" y="25629"/>
                  </a:lnTo>
                  <a:lnTo>
                    <a:pt x="8828" y="25651"/>
                  </a:lnTo>
                  <a:lnTo>
                    <a:pt x="8966" y="25672"/>
                  </a:lnTo>
                  <a:lnTo>
                    <a:pt x="9244" y="25672"/>
                  </a:lnTo>
                  <a:lnTo>
                    <a:pt x="9382" y="25661"/>
                  </a:lnTo>
                  <a:lnTo>
                    <a:pt x="9510" y="25640"/>
                  </a:lnTo>
                  <a:lnTo>
                    <a:pt x="9734" y="25597"/>
                  </a:lnTo>
                  <a:lnTo>
                    <a:pt x="9990" y="25544"/>
                  </a:lnTo>
                  <a:lnTo>
                    <a:pt x="10267" y="25469"/>
                  </a:lnTo>
                  <a:lnTo>
                    <a:pt x="10576" y="25384"/>
                  </a:lnTo>
                  <a:lnTo>
                    <a:pt x="10896" y="25277"/>
                  </a:lnTo>
                  <a:lnTo>
                    <a:pt x="11248" y="25150"/>
                  </a:lnTo>
                  <a:lnTo>
                    <a:pt x="11610" y="25011"/>
                  </a:lnTo>
                  <a:lnTo>
                    <a:pt x="11994" y="24840"/>
                  </a:lnTo>
                  <a:lnTo>
                    <a:pt x="12389" y="24648"/>
                  </a:lnTo>
                  <a:lnTo>
                    <a:pt x="12794" y="24425"/>
                  </a:lnTo>
                  <a:lnTo>
                    <a:pt x="13209" y="24179"/>
                  </a:lnTo>
                  <a:lnTo>
                    <a:pt x="13625" y="23902"/>
                  </a:lnTo>
                  <a:lnTo>
                    <a:pt x="14052" y="23604"/>
                  </a:lnTo>
                  <a:lnTo>
                    <a:pt x="14265" y="23433"/>
                  </a:lnTo>
                  <a:lnTo>
                    <a:pt x="14467" y="23263"/>
                  </a:lnTo>
                  <a:lnTo>
                    <a:pt x="14681" y="23081"/>
                  </a:lnTo>
                  <a:lnTo>
                    <a:pt x="14894" y="22889"/>
                  </a:lnTo>
                  <a:lnTo>
                    <a:pt x="15107" y="22687"/>
                  </a:lnTo>
                  <a:lnTo>
                    <a:pt x="15310" y="22474"/>
                  </a:lnTo>
                  <a:lnTo>
                    <a:pt x="15512" y="22260"/>
                  </a:lnTo>
                  <a:lnTo>
                    <a:pt x="15715" y="22026"/>
                  </a:lnTo>
                  <a:lnTo>
                    <a:pt x="15917" y="21791"/>
                  </a:lnTo>
                  <a:lnTo>
                    <a:pt x="16120" y="21546"/>
                  </a:lnTo>
                  <a:lnTo>
                    <a:pt x="16322" y="21290"/>
                  </a:lnTo>
                  <a:lnTo>
                    <a:pt x="16514" y="21013"/>
                  </a:lnTo>
                  <a:lnTo>
                    <a:pt x="16696" y="20736"/>
                  </a:lnTo>
                  <a:lnTo>
                    <a:pt x="16887" y="20448"/>
                  </a:lnTo>
                  <a:lnTo>
                    <a:pt x="17069" y="20150"/>
                  </a:lnTo>
                  <a:lnTo>
                    <a:pt x="17250" y="19830"/>
                  </a:lnTo>
                  <a:lnTo>
                    <a:pt x="17420" y="19510"/>
                  </a:lnTo>
                  <a:lnTo>
                    <a:pt x="17580" y="19180"/>
                  </a:lnTo>
                  <a:lnTo>
                    <a:pt x="17751" y="18828"/>
                  </a:lnTo>
                  <a:lnTo>
                    <a:pt x="17900" y="18465"/>
                  </a:lnTo>
                  <a:lnTo>
                    <a:pt x="18049" y="18103"/>
                  </a:lnTo>
                  <a:lnTo>
                    <a:pt x="18199" y="17719"/>
                  </a:lnTo>
                  <a:lnTo>
                    <a:pt x="18337" y="17325"/>
                  </a:lnTo>
                  <a:lnTo>
                    <a:pt x="18465" y="16909"/>
                  </a:lnTo>
                  <a:lnTo>
                    <a:pt x="18593" y="16493"/>
                  </a:lnTo>
                  <a:lnTo>
                    <a:pt x="18710" y="16056"/>
                  </a:lnTo>
                  <a:lnTo>
                    <a:pt x="18817" y="15608"/>
                  </a:lnTo>
                  <a:lnTo>
                    <a:pt x="18913" y="15139"/>
                  </a:lnTo>
                  <a:lnTo>
                    <a:pt x="19009" y="14670"/>
                  </a:lnTo>
                  <a:lnTo>
                    <a:pt x="19094" y="14180"/>
                  </a:lnTo>
                  <a:lnTo>
                    <a:pt x="19169" y="13668"/>
                  </a:lnTo>
                  <a:lnTo>
                    <a:pt x="19233" y="13156"/>
                  </a:lnTo>
                  <a:lnTo>
                    <a:pt x="19286" y="12623"/>
                  </a:lnTo>
                  <a:lnTo>
                    <a:pt x="19329" y="12069"/>
                  </a:lnTo>
                  <a:lnTo>
                    <a:pt x="19361" y="11504"/>
                  </a:lnTo>
                  <a:lnTo>
                    <a:pt x="19393" y="10928"/>
                  </a:lnTo>
                  <a:lnTo>
                    <a:pt x="19403" y="10331"/>
                  </a:lnTo>
                  <a:lnTo>
                    <a:pt x="19403" y="9723"/>
                  </a:lnTo>
                  <a:lnTo>
                    <a:pt x="19393" y="9265"/>
                  </a:lnTo>
                  <a:lnTo>
                    <a:pt x="19361" y="8817"/>
                  </a:lnTo>
                  <a:lnTo>
                    <a:pt x="19307" y="8370"/>
                  </a:lnTo>
                  <a:lnTo>
                    <a:pt x="19233" y="7932"/>
                  </a:lnTo>
                  <a:lnTo>
                    <a:pt x="19137" y="7495"/>
                  </a:lnTo>
                  <a:lnTo>
                    <a:pt x="19030" y="7058"/>
                  </a:lnTo>
                  <a:lnTo>
                    <a:pt x="18892" y="6643"/>
                  </a:lnTo>
                  <a:lnTo>
                    <a:pt x="18753" y="6227"/>
                  </a:lnTo>
                  <a:lnTo>
                    <a:pt x="18582" y="5822"/>
                  </a:lnTo>
                  <a:lnTo>
                    <a:pt x="18401" y="5427"/>
                  </a:lnTo>
                  <a:lnTo>
                    <a:pt x="18199" y="5043"/>
                  </a:lnTo>
                  <a:lnTo>
                    <a:pt x="17985" y="4660"/>
                  </a:lnTo>
                  <a:lnTo>
                    <a:pt x="17751" y="4297"/>
                  </a:lnTo>
                  <a:lnTo>
                    <a:pt x="17506" y="3935"/>
                  </a:lnTo>
                  <a:lnTo>
                    <a:pt x="17239" y="3594"/>
                  </a:lnTo>
                  <a:lnTo>
                    <a:pt x="16962" y="3263"/>
                  </a:lnTo>
                  <a:lnTo>
                    <a:pt x="16674" y="2943"/>
                  </a:lnTo>
                  <a:lnTo>
                    <a:pt x="16376" y="2634"/>
                  </a:lnTo>
                  <a:lnTo>
                    <a:pt x="16056" y="2346"/>
                  </a:lnTo>
                  <a:lnTo>
                    <a:pt x="15725" y="2069"/>
                  </a:lnTo>
                  <a:lnTo>
                    <a:pt x="15374" y="1803"/>
                  </a:lnTo>
                  <a:lnTo>
                    <a:pt x="15022" y="1557"/>
                  </a:lnTo>
                  <a:lnTo>
                    <a:pt x="14659" y="1323"/>
                  </a:lnTo>
                  <a:lnTo>
                    <a:pt x="14276" y="1110"/>
                  </a:lnTo>
                  <a:lnTo>
                    <a:pt x="13892" y="918"/>
                  </a:lnTo>
                  <a:lnTo>
                    <a:pt x="13487" y="737"/>
                  </a:lnTo>
                  <a:lnTo>
                    <a:pt x="13082" y="577"/>
                  </a:lnTo>
                  <a:lnTo>
                    <a:pt x="12666" y="427"/>
                  </a:lnTo>
                  <a:lnTo>
                    <a:pt x="12239" y="310"/>
                  </a:lnTo>
                  <a:lnTo>
                    <a:pt x="11802" y="203"/>
                  </a:lnTo>
                  <a:lnTo>
                    <a:pt x="11354" y="118"/>
                  </a:lnTo>
                  <a:lnTo>
                    <a:pt x="10907" y="65"/>
                  </a:lnTo>
                  <a:lnTo>
                    <a:pt x="10491" y="2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6472280" y="2184780"/>
              <a:ext cx="286195" cy="313087"/>
            </a:xfrm>
            <a:custGeom>
              <a:avLst/>
              <a:gdLst/>
              <a:ahLst/>
              <a:cxnLst/>
              <a:rect l="l" t="t" r="r" b="b"/>
              <a:pathLst>
                <a:path w="23594" h="25811" extrusionOk="0">
                  <a:moveTo>
                    <a:pt x="11994" y="1"/>
                  </a:moveTo>
                  <a:lnTo>
                    <a:pt x="11930" y="33"/>
                  </a:lnTo>
                  <a:lnTo>
                    <a:pt x="11877" y="65"/>
                  </a:lnTo>
                  <a:lnTo>
                    <a:pt x="11813" y="118"/>
                  </a:lnTo>
                  <a:lnTo>
                    <a:pt x="11760" y="182"/>
                  </a:lnTo>
                  <a:lnTo>
                    <a:pt x="11706" y="257"/>
                  </a:lnTo>
                  <a:lnTo>
                    <a:pt x="11653" y="342"/>
                  </a:lnTo>
                  <a:lnTo>
                    <a:pt x="11600" y="438"/>
                  </a:lnTo>
                  <a:lnTo>
                    <a:pt x="11514" y="662"/>
                  </a:lnTo>
                  <a:lnTo>
                    <a:pt x="11429" y="918"/>
                  </a:lnTo>
                  <a:lnTo>
                    <a:pt x="11355" y="1195"/>
                  </a:lnTo>
                  <a:lnTo>
                    <a:pt x="11280" y="1504"/>
                  </a:lnTo>
                  <a:lnTo>
                    <a:pt x="11216" y="1835"/>
                  </a:lnTo>
                  <a:lnTo>
                    <a:pt x="11163" y="2176"/>
                  </a:lnTo>
                  <a:lnTo>
                    <a:pt x="11109" y="2517"/>
                  </a:lnTo>
                  <a:lnTo>
                    <a:pt x="11035" y="3221"/>
                  </a:lnTo>
                  <a:lnTo>
                    <a:pt x="10971" y="3892"/>
                  </a:lnTo>
                  <a:lnTo>
                    <a:pt x="10949" y="4063"/>
                  </a:lnTo>
                  <a:lnTo>
                    <a:pt x="10907" y="4233"/>
                  </a:lnTo>
                  <a:lnTo>
                    <a:pt x="10854" y="4393"/>
                  </a:lnTo>
                  <a:lnTo>
                    <a:pt x="10790" y="4553"/>
                  </a:lnTo>
                  <a:lnTo>
                    <a:pt x="10704" y="4692"/>
                  </a:lnTo>
                  <a:lnTo>
                    <a:pt x="10608" y="4830"/>
                  </a:lnTo>
                  <a:lnTo>
                    <a:pt x="10502" y="4958"/>
                  </a:lnTo>
                  <a:lnTo>
                    <a:pt x="10384" y="5075"/>
                  </a:lnTo>
                  <a:lnTo>
                    <a:pt x="10257" y="5171"/>
                  </a:lnTo>
                  <a:lnTo>
                    <a:pt x="10118" y="5267"/>
                  </a:lnTo>
                  <a:lnTo>
                    <a:pt x="9969" y="5342"/>
                  </a:lnTo>
                  <a:lnTo>
                    <a:pt x="9819" y="5406"/>
                  </a:lnTo>
                  <a:lnTo>
                    <a:pt x="9660" y="5459"/>
                  </a:lnTo>
                  <a:lnTo>
                    <a:pt x="9489" y="5491"/>
                  </a:lnTo>
                  <a:lnTo>
                    <a:pt x="9318" y="5513"/>
                  </a:lnTo>
                  <a:lnTo>
                    <a:pt x="9148" y="5513"/>
                  </a:lnTo>
                  <a:lnTo>
                    <a:pt x="8775" y="5491"/>
                  </a:lnTo>
                  <a:lnTo>
                    <a:pt x="8380" y="5470"/>
                  </a:lnTo>
                  <a:lnTo>
                    <a:pt x="7954" y="5427"/>
                  </a:lnTo>
                  <a:lnTo>
                    <a:pt x="7517" y="5385"/>
                  </a:lnTo>
                  <a:lnTo>
                    <a:pt x="7058" y="5321"/>
                  </a:lnTo>
                  <a:lnTo>
                    <a:pt x="6579" y="5246"/>
                  </a:lnTo>
                  <a:lnTo>
                    <a:pt x="6088" y="5150"/>
                  </a:lnTo>
                  <a:lnTo>
                    <a:pt x="5576" y="5043"/>
                  </a:lnTo>
                  <a:lnTo>
                    <a:pt x="5321" y="4980"/>
                  </a:lnTo>
                  <a:lnTo>
                    <a:pt x="5065" y="4894"/>
                  </a:lnTo>
                  <a:lnTo>
                    <a:pt x="4830" y="4788"/>
                  </a:lnTo>
                  <a:lnTo>
                    <a:pt x="4606" y="4681"/>
                  </a:lnTo>
                  <a:lnTo>
                    <a:pt x="4393" y="4564"/>
                  </a:lnTo>
                  <a:lnTo>
                    <a:pt x="4180" y="4425"/>
                  </a:lnTo>
                  <a:lnTo>
                    <a:pt x="3988" y="4287"/>
                  </a:lnTo>
                  <a:lnTo>
                    <a:pt x="3807" y="4137"/>
                  </a:lnTo>
                  <a:lnTo>
                    <a:pt x="3626" y="3977"/>
                  </a:lnTo>
                  <a:lnTo>
                    <a:pt x="3455" y="3818"/>
                  </a:lnTo>
                  <a:lnTo>
                    <a:pt x="3295" y="3647"/>
                  </a:lnTo>
                  <a:lnTo>
                    <a:pt x="3135" y="3476"/>
                  </a:lnTo>
                  <a:lnTo>
                    <a:pt x="2837" y="3135"/>
                  </a:lnTo>
                  <a:lnTo>
                    <a:pt x="2570" y="2794"/>
                  </a:lnTo>
                  <a:lnTo>
                    <a:pt x="2314" y="2474"/>
                  </a:lnTo>
                  <a:lnTo>
                    <a:pt x="2069" y="2165"/>
                  </a:lnTo>
                  <a:lnTo>
                    <a:pt x="1824" y="1888"/>
                  </a:lnTo>
                  <a:lnTo>
                    <a:pt x="1707" y="1760"/>
                  </a:lnTo>
                  <a:lnTo>
                    <a:pt x="1589" y="1653"/>
                  </a:lnTo>
                  <a:lnTo>
                    <a:pt x="1472" y="1557"/>
                  </a:lnTo>
                  <a:lnTo>
                    <a:pt x="1355" y="1472"/>
                  </a:lnTo>
                  <a:lnTo>
                    <a:pt x="1227" y="1398"/>
                  </a:lnTo>
                  <a:lnTo>
                    <a:pt x="1110" y="1344"/>
                  </a:lnTo>
                  <a:lnTo>
                    <a:pt x="982" y="1312"/>
                  </a:lnTo>
                  <a:lnTo>
                    <a:pt x="854" y="1291"/>
                  </a:lnTo>
                  <a:lnTo>
                    <a:pt x="715" y="1291"/>
                  </a:lnTo>
                  <a:lnTo>
                    <a:pt x="577" y="1312"/>
                  </a:lnTo>
                  <a:lnTo>
                    <a:pt x="449" y="1355"/>
                  </a:lnTo>
                  <a:lnTo>
                    <a:pt x="331" y="1419"/>
                  </a:lnTo>
                  <a:lnTo>
                    <a:pt x="246" y="1493"/>
                  </a:lnTo>
                  <a:lnTo>
                    <a:pt x="161" y="1579"/>
                  </a:lnTo>
                  <a:lnTo>
                    <a:pt x="108" y="1675"/>
                  </a:lnTo>
                  <a:lnTo>
                    <a:pt x="54" y="1781"/>
                  </a:lnTo>
                  <a:lnTo>
                    <a:pt x="22" y="1899"/>
                  </a:lnTo>
                  <a:lnTo>
                    <a:pt x="12" y="2027"/>
                  </a:lnTo>
                  <a:lnTo>
                    <a:pt x="1" y="2154"/>
                  </a:lnTo>
                  <a:lnTo>
                    <a:pt x="12" y="2304"/>
                  </a:lnTo>
                  <a:lnTo>
                    <a:pt x="22" y="2442"/>
                  </a:lnTo>
                  <a:lnTo>
                    <a:pt x="44" y="2602"/>
                  </a:lnTo>
                  <a:lnTo>
                    <a:pt x="86" y="2751"/>
                  </a:lnTo>
                  <a:lnTo>
                    <a:pt x="118" y="2911"/>
                  </a:lnTo>
                  <a:lnTo>
                    <a:pt x="225" y="3231"/>
                  </a:lnTo>
                  <a:lnTo>
                    <a:pt x="331" y="3540"/>
                  </a:lnTo>
                  <a:lnTo>
                    <a:pt x="459" y="3839"/>
                  </a:lnTo>
                  <a:lnTo>
                    <a:pt x="587" y="4116"/>
                  </a:lnTo>
                  <a:lnTo>
                    <a:pt x="715" y="4361"/>
                  </a:lnTo>
                  <a:lnTo>
                    <a:pt x="907" y="4724"/>
                  </a:lnTo>
                  <a:lnTo>
                    <a:pt x="992" y="4862"/>
                  </a:lnTo>
                  <a:lnTo>
                    <a:pt x="1078" y="5054"/>
                  </a:lnTo>
                  <a:lnTo>
                    <a:pt x="1174" y="5246"/>
                  </a:lnTo>
                  <a:lnTo>
                    <a:pt x="1280" y="5427"/>
                  </a:lnTo>
                  <a:lnTo>
                    <a:pt x="1397" y="5598"/>
                  </a:lnTo>
                  <a:lnTo>
                    <a:pt x="1525" y="5768"/>
                  </a:lnTo>
                  <a:lnTo>
                    <a:pt x="1653" y="5939"/>
                  </a:lnTo>
                  <a:lnTo>
                    <a:pt x="1792" y="6088"/>
                  </a:lnTo>
                  <a:lnTo>
                    <a:pt x="1930" y="6248"/>
                  </a:lnTo>
                  <a:lnTo>
                    <a:pt x="2080" y="6397"/>
                  </a:lnTo>
                  <a:lnTo>
                    <a:pt x="2240" y="6536"/>
                  </a:lnTo>
                  <a:lnTo>
                    <a:pt x="2400" y="6675"/>
                  </a:lnTo>
                  <a:lnTo>
                    <a:pt x="2570" y="6813"/>
                  </a:lnTo>
                  <a:lnTo>
                    <a:pt x="2741" y="6941"/>
                  </a:lnTo>
                  <a:lnTo>
                    <a:pt x="2922" y="7069"/>
                  </a:lnTo>
                  <a:lnTo>
                    <a:pt x="3284" y="7304"/>
                  </a:lnTo>
                  <a:lnTo>
                    <a:pt x="3668" y="7527"/>
                  </a:lnTo>
                  <a:lnTo>
                    <a:pt x="4063" y="7730"/>
                  </a:lnTo>
                  <a:lnTo>
                    <a:pt x="4468" y="7911"/>
                  </a:lnTo>
                  <a:lnTo>
                    <a:pt x="4873" y="8082"/>
                  </a:lnTo>
                  <a:lnTo>
                    <a:pt x="5289" y="8231"/>
                  </a:lnTo>
                  <a:lnTo>
                    <a:pt x="5715" y="8380"/>
                  </a:lnTo>
                  <a:lnTo>
                    <a:pt x="6131" y="8508"/>
                  </a:lnTo>
                  <a:lnTo>
                    <a:pt x="6547" y="8615"/>
                  </a:lnTo>
                  <a:lnTo>
                    <a:pt x="6952" y="8721"/>
                  </a:lnTo>
                  <a:lnTo>
                    <a:pt x="7357" y="8807"/>
                  </a:lnTo>
                  <a:lnTo>
                    <a:pt x="7751" y="8892"/>
                  </a:lnTo>
                  <a:lnTo>
                    <a:pt x="8124" y="8967"/>
                  </a:lnTo>
                  <a:lnTo>
                    <a:pt x="8839" y="9073"/>
                  </a:lnTo>
                  <a:lnTo>
                    <a:pt x="9457" y="9148"/>
                  </a:lnTo>
                  <a:lnTo>
                    <a:pt x="9979" y="9201"/>
                  </a:lnTo>
                  <a:lnTo>
                    <a:pt x="10374" y="9233"/>
                  </a:lnTo>
                  <a:lnTo>
                    <a:pt x="10715" y="9254"/>
                  </a:lnTo>
                  <a:lnTo>
                    <a:pt x="18902" y="25811"/>
                  </a:lnTo>
                  <a:lnTo>
                    <a:pt x="23593" y="22804"/>
                  </a:lnTo>
                  <a:lnTo>
                    <a:pt x="13679" y="7570"/>
                  </a:lnTo>
                  <a:lnTo>
                    <a:pt x="13679" y="6973"/>
                  </a:lnTo>
                  <a:lnTo>
                    <a:pt x="13679" y="6365"/>
                  </a:lnTo>
                  <a:lnTo>
                    <a:pt x="13657" y="5758"/>
                  </a:lnTo>
                  <a:lnTo>
                    <a:pt x="13625" y="5139"/>
                  </a:lnTo>
                  <a:lnTo>
                    <a:pt x="13583" y="4532"/>
                  </a:lnTo>
                  <a:lnTo>
                    <a:pt x="13529" y="3935"/>
                  </a:lnTo>
                  <a:lnTo>
                    <a:pt x="13465" y="3348"/>
                  </a:lnTo>
                  <a:lnTo>
                    <a:pt x="13391" y="2794"/>
                  </a:lnTo>
                  <a:lnTo>
                    <a:pt x="13295" y="2272"/>
                  </a:lnTo>
                  <a:lnTo>
                    <a:pt x="13188" y="1792"/>
                  </a:lnTo>
                  <a:lnTo>
                    <a:pt x="13124" y="1557"/>
                  </a:lnTo>
                  <a:lnTo>
                    <a:pt x="13060" y="1344"/>
                  </a:lnTo>
                  <a:lnTo>
                    <a:pt x="12996" y="1142"/>
                  </a:lnTo>
                  <a:lnTo>
                    <a:pt x="12922" y="950"/>
                  </a:lnTo>
                  <a:lnTo>
                    <a:pt x="12847" y="779"/>
                  </a:lnTo>
                  <a:lnTo>
                    <a:pt x="12772" y="619"/>
                  </a:lnTo>
                  <a:lnTo>
                    <a:pt x="12687" y="470"/>
                  </a:lnTo>
                  <a:lnTo>
                    <a:pt x="12591" y="353"/>
                  </a:lnTo>
                  <a:lnTo>
                    <a:pt x="12506" y="236"/>
                  </a:lnTo>
                  <a:lnTo>
                    <a:pt x="12410" y="150"/>
                  </a:lnTo>
                  <a:lnTo>
                    <a:pt x="12303" y="76"/>
                  </a:lnTo>
                  <a:lnTo>
                    <a:pt x="12197" y="22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6812917" y="2735172"/>
              <a:ext cx="380579" cy="496845"/>
            </a:xfrm>
            <a:custGeom>
              <a:avLst/>
              <a:gdLst/>
              <a:ahLst/>
              <a:cxnLst/>
              <a:rect l="l" t="t" r="r" b="b"/>
              <a:pathLst>
                <a:path w="31375" h="40960" extrusionOk="0">
                  <a:moveTo>
                    <a:pt x="9041" y="1"/>
                  </a:moveTo>
                  <a:lnTo>
                    <a:pt x="8550" y="641"/>
                  </a:lnTo>
                  <a:lnTo>
                    <a:pt x="8081" y="1259"/>
                  </a:lnTo>
                  <a:lnTo>
                    <a:pt x="7633" y="1888"/>
                  </a:lnTo>
                  <a:lnTo>
                    <a:pt x="7218" y="2496"/>
                  </a:lnTo>
                  <a:lnTo>
                    <a:pt x="6823" y="3103"/>
                  </a:lnTo>
                  <a:lnTo>
                    <a:pt x="6450" y="3700"/>
                  </a:lnTo>
                  <a:lnTo>
                    <a:pt x="6098" y="4287"/>
                  </a:lnTo>
                  <a:lnTo>
                    <a:pt x="5768" y="4873"/>
                  </a:lnTo>
                  <a:lnTo>
                    <a:pt x="5459" y="5449"/>
                  </a:lnTo>
                  <a:lnTo>
                    <a:pt x="5171" y="6024"/>
                  </a:lnTo>
                  <a:lnTo>
                    <a:pt x="4915" y="6579"/>
                  </a:lnTo>
                  <a:lnTo>
                    <a:pt x="4659" y="7133"/>
                  </a:lnTo>
                  <a:lnTo>
                    <a:pt x="4435" y="7687"/>
                  </a:lnTo>
                  <a:lnTo>
                    <a:pt x="4233" y="8220"/>
                  </a:lnTo>
                  <a:lnTo>
                    <a:pt x="4041" y="8753"/>
                  </a:lnTo>
                  <a:lnTo>
                    <a:pt x="3870" y="9276"/>
                  </a:lnTo>
                  <a:lnTo>
                    <a:pt x="3710" y="9787"/>
                  </a:lnTo>
                  <a:lnTo>
                    <a:pt x="3572" y="10299"/>
                  </a:lnTo>
                  <a:lnTo>
                    <a:pt x="3444" y="10800"/>
                  </a:lnTo>
                  <a:lnTo>
                    <a:pt x="3337" y="11291"/>
                  </a:lnTo>
                  <a:lnTo>
                    <a:pt x="3241" y="11770"/>
                  </a:lnTo>
                  <a:lnTo>
                    <a:pt x="3166" y="12239"/>
                  </a:lnTo>
                  <a:lnTo>
                    <a:pt x="3103" y="12698"/>
                  </a:lnTo>
                  <a:lnTo>
                    <a:pt x="3049" y="13156"/>
                  </a:lnTo>
                  <a:lnTo>
                    <a:pt x="3007" y="13604"/>
                  </a:lnTo>
                  <a:lnTo>
                    <a:pt x="2975" y="14041"/>
                  </a:lnTo>
                  <a:lnTo>
                    <a:pt x="2953" y="14467"/>
                  </a:lnTo>
                  <a:lnTo>
                    <a:pt x="2953" y="14883"/>
                  </a:lnTo>
                  <a:lnTo>
                    <a:pt x="2953" y="15288"/>
                  </a:lnTo>
                  <a:lnTo>
                    <a:pt x="2964" y="15693"/>
                  </a:lnTo>
                  <a:lnTo>
                    <a:pt x="2985" y="16077"/>
                  </a:lnTo>
                  <a:lnTo>
                    <a:pt x="3017" y="16461"/>
                  </a:lnTo>
                  <a:lnTo>
                    <a:pt x="3060" y="16823"/>
                  </a:lnTo>
                  <a:lnTo>
                    <a:pt x="3103" y="17186"/>
                  </a:lnTo>
                  <a:lnTo>
                    <a:pt x="3156" y="17538"/>
                  </a:lnTo>
                  <a:lnTo>
                    <a:pt x="3220" y="17879"/>
                  </a:lnTo>
                  <a:lnTo>
                    <a:pt x="3284" y="18199"/>
                  </a:lnTo>
                  <a:lnTo>
                    <a:pt x="3348" y="18519"/>
                  </a:lnTo>
                  <a:lnTo>
                    <a:pt x="3422" y="18828"/>
                  </a:lnTo>
                  <a:lnTo>
                    <a:pt x="3508" y="19126"/>
                  </a:lnTo>
                  <a:lnTo>
                    <a:pt x="3668" y="19681"/>
                  </a:lnTo>
                  <a:lnTo>
                    <a:pt x="3849" y="20203"/>
                  </a:lnTo>
                  <a:lnTo>
                    <a:pt x="4019" y="20672"/>
                  </a:lnTo>
                  <a:lnTo>
                    <a:pt x="4201" y="21098"/>
                  </a:lnTo>
                  <a:lnTo>
                    <a:pt x="4382" y="21482"/>
                  </a:lnTo>
                  <a:lnTo>
                    <a:pt x="4542" y="21813"/>
                  </a:lnTo>
                  <a:lnTo>
                    <a:pt x="4702" y="22090"/>
                  </a:lnTo>
                  <a:lnTo>
                    <a:pt x="4840" y="22324"/>
                  </a:lnTo>
                  <a:lnTo>
                    <a:pt x="5032" y="22644"/>
                  </a:lnTo>
                  <a:lnTo>
                    <a:pt x="5107" y="22751"/>
                  </a:lnTo>
                  <a:lnTo>
                    <a:pt x="0" y="39296"/>
                  </a:lnTo>
                  <a:lnTo>
                    <a:pt x="235" y="39403"/>
                  </a:lnTo>
                  <a:lnTo>
                    <a:pt x="491" y="39499"/>
                  </a:lnTo>
                  <a:lnTo>
                    <a:pt x="778" y="39595"/>
                  </a:lnTo>
                  <a:lnTo>
                    <a:pt x="1088" y="39691"/>
                  </a:lnTo>
                  <a:lnTo>
                    <a:pt x="1407" y="39776"/>
                  </a:lnTo>
                  <a:lnTo>
                    <a:pt x="1759" y="39861"/>
                  </a:lnTo>
                  <a:lnTo>
                    <a:pt x="2132" y="39947"/>
                  </a:lnTo>
                  <a:lnTo>
                    <a:pt x="2516" y="40021"/>
                  </a:lnTo>
                  <a:lnTo>
                    <a:pt x="3348" y="40170"/>
                  </a:lnTo>
                  <a:lnTo>
                    <a:pt x="4254" y="40309"/>
                  </a:lnTo>
                  <a:lnTo>
                    <a:pt x="5224" y="40426"/>
                  </a:lnTo>
                  <a:lnTo>
                    <a:pt x="6237" y="40544"/>
                  </a:lnTo>
                  <a:lnTo>
                    <a:pt x="7314" y="40639"/>
                  </a:lnTo>
                  <a:lnTo>
                    <a:pt x="8433" y="40725"/>
                  </a:lnTo>
                  <a:lnTo>
                    <a:pt x="9584" y="40789"/>
                  </a:lnTo>
                  <a:lnTo>
                    <a:pt x="10768" y="40853"/>
                  </a:lnTo>
                  <a:lnTo>
                    <a:pt x="11972" y="40895"/>
                  </a:lnTo>
                  <a:lnTo>
                    <a:pt x="13198" y="40927"/>
                  </a:lnTo>
                  <a:lnTo>
                    <a:pt x="14446" y="40949"/>
                  </a:lnTo>
                  <a:lnTo>
                    <a:pt x="15682" y="40959"/>
                  </a:lnTo>
                  <a:lnTo>
                    <a:pt x="16929" y="40949"/>
                  </a:lnTo>
                  <a:lnTo>
                    <a:pt x="18177" y="40927"/>
                  </a:lnTo>
                  <a:lnTo>
                    <a:pt x="19403" y="40895"/>
                  </a:lnTo>
                  <a:lnTo>
                    <a:pt x="20607" y="40853"/>
                  </a:lnTo>
                  <a:lnTo>
                    <a:pt x="21791" y="40789"/>
                  </a:lnTo>
                  <a:lnTo>
                    <a:pt x="22942" y="40725"/>
                  </a:lnTo>
                  <a:lnTo>
                    <a:pt x="24062" y="40639"/>
                  </a:lnTo>
                  <a:lnTo>
                    <a:pt x="25138" y="40544"/>
                  </a:lnTo>
                  <a:lnTo>
                    <a:pt x="26151" y="40426"/>
                  </a:lnTo>
                  <a:lnTo>
                    <a:pt x="27121" y="40309"/>
                  </a:lnTo>
                  <a:lnTo>
                    <a:pt x="28017" y="40170"/>
                  </a:lnTo>
                  <a:lnTo>
                    <a:pt x="28859" y="40021"/>
                  </a:lnTo>
                  <a:lnTo>
                    <a:pt x="29243" y="39947"/>
                  </a:lnTo>
                  <a:lnTo>
                    <a:pt x="29616" y="39861"/>
                  </a:lnTo>
                  <a:lnTo>
                    <a:pt x="29968" y="39776"/>
                  </a:lnTo>
                  <a:lnTo>
                    <a:pt x="30287" y="39691"/>
                  </a:lnTo>
                  <a:lnTo>
                    <a:pt x="30597" y="39595"/>
                  </a:lnTo>
                  <a:lnTo>
                    <a:pt x="30884" y="39499"/>
                  </a:lnTo>
                  <a:lnTo>
                    <a:pt x="31140" y="39403"/>
                  </a:lnTo>
                  <a:lnTo>
                    <a:pt x="31375" y="39296"/>
                  </a:lnTo>
                  <a:lnTo>
                    <a:pt x="28475" y="22751"/>
                  </a:lnTo>
                  <a:lnTo>
                    <a:pt x="28550" y="22644"/>
                  </a:lnTo>
                  <a:lnTo>
                    <a:pt x="28752" y="22324"/>
                  </a:lnTo>
                  <a:lnTo>
                    <a:pt x="28891" y="22090"/>
                  </a:lnTo>
                  <a:lnTo>
                    <a:pt x="29040" y="21813"/>
                  </a:lnTo>
                  <a:lnTo>
                    <a:pt x="29211" y="21482"/>
                  </a:lnTo>
                  <a:lnTo>
                    <a:pt x="29381" y="21098"/>
                  </a:lnTo>
                  <a:lnTo>
                    <a:pt x="29562" y="20672"/>
                  </a:lnTo>
                  <a:lnTo>
                    <a:pt x="29744" y="20203"/>
                  </a:lnTo>
                  <a:lnTo>
                    <a:pt x="29914" y="19681"/>
                  </a:lnTo>
                  <a:lnTo>
                    <a:pt x="30085" y="19126"/>
                  </a:lnTo>
                  <a:lnTo>
                    <a:pt x="30159" y="18828"/>
                  </a:lnTo>
                  <a:lnTo>
                    <a:pt x="30234" y="18519"/>
                  </a:lnTo>
                  <a:lnTo>
                    <a:pt x="30309" y="18199"/>
                  </a:lnTo>
                  <a:lnTo>
                    <a:pt x="30373" y="17879"/>
                  </a:lnTo>
                  <a:lnTo>
                    <a:pt x="30426" y="17538"/>
                  </a:lnTo>
                  <a:lnTo>
                    <a:pt x="30479" y="17186"/>
                  </a:lnTo>
                  <a:lnTo>
                    <a:pt x="30533" y="16823"/>
                  </a:lnTo>
                  <a:lnTo>
                    <a:pt x="30565" y="16461"/>
                  </a:lnTo>
                  <a:lnTo>
                    <a:pt x="30597" y="16077"/>
                  </a:lnTo>
                  <a:lnTo>
                    <a:pt x="30618" y="15693"/>
                  </a:lnTo>
                  <a:lnTo>
                    <a:pt x="30629" y="15288"/>
                  </a:lnTo>
                  <a:lnTo>
                    <a:pt x="30639" y="14883"/>
                  </a:lnTo>
                  <a:lnTo>
                    <a:pt x="30629" y="14467"/>
                  </a:lnTo>
                  <a:lnTo>
                    <a:pt x="30607" y="14041"/>
                  </a:lnTo>
                  <a:lnTo>
                    <a:pt x="30586" y="13604"/>
                  </a:lnTo>
                  <a:lnTo>
                    <a:pt x="30543" y="13156"/>
                  </a:lnTo>
                  <a:lnTo>
                    <a:pt x="30490" y="12698"/>
                  </a:lnTo>
                  <a:lnTo>
                    <a:pt x="30426" y="12239"/>
                  </a:lnTo>
                  <a:lnTo>
                    <a:pt x="30341" y="11770"/>
                  </a:lnTo>
                  <a:lnTo>
                    <a:pt x="30245" y="11291"/>
                  </a:lnTo>
                  <a:lnTo>
                    <a:pt x="30138" y="10800"/>
                  </a:lnTo>
                  <a:lnTo>
                    <a:pt x="30021" y="10299"/>
                  </a:lnTo>
                  <a:lnTo>
                    <a:pt x="29882" y="9787"/>
                  </a:lnTo>
                  <a:lnTo>
                    <a:pt x="29722" y="9276"/>
                  </a:lnTo>
                  <a:lnTo>
                    <a:pt x="29552" y="8753"/>
                  </a:lnTo>
                  <a:lnTo>
                    <a:pt x="29360" y="8220"/>
                  </a:lnTo>
                  <a:lnTo>
                    <a:pt x="29147" y="7687"/>
                  </a:lnTo>
                  <a:lnTo>
                    <a:pt x="28923" y="7133"/>
                  </a:lnTo>
                  <a:lnTo>
                    <a:pt x="28678" y="6579"/>
                  </a:lnTo>
                  <a:lnTo>
                    <a:pt x="28411" y="6024"/>
                  </a:lnTo>
                  <a:lnTo>
                    <a:pt x="28123" y="5449"/>
                  </a:lnTo>
                  <a:lnTo>
                    <a:pt x="27814" y="4873"/>
                  </a:lnTo>
                  <a:lnTo>
                    <a:pt x="27494" y="4287"/>
                  </a:lnTo>
                  <a:lnTo>
                    <a:pt x="27142" y="3700"/>
                  </a:lnTo>
                  <a:lnTo>
                    <a:pt x="26769" y="3103"/>
                  </a:lnTo>
                  <a:lnTo>
                    <a:pt x="26375" y="2496"/>
                  </a:lnTo>
                  <a:lnTo>
                    <a:pt x="25948" y="1888"/>
                  </a:lnTo>
                  <a:lnTo>
                    <a:pt x="25511" y="1259"/>
                  </a:lnTo>
                  <a:lnTo>
                    <a:pt x="25042" y="641"/>
                  </a:lnTo>
                  <a:lnTo>
                    <a:pt x="24541" y="1"/>
                  </a:lnTo>
                  <a:lnTo>
                    <a:pt x="24520" y="76"/>
                  </a:lnTo>
                  <a:lnTo>
                    <a:pt x="24477" y="171"/>
                  </a:lnTo>
                  <a:lnTo>
                    <a:pt x="24424" y="289"/>
                  </a:lnTo>
                  <a:lnTo>
                    <a:pt x="24339" y="427"/>
                  </a:lnTo>
                  <a:lnTo>
                    <a:pt x="24232" y="598"/>
                  </a:lnTo>
                  <a:lnTo>
                    <a:pt x="24104" y="779"/>
                  </a:lnTo>
                  <a:lnTo>
                    <a:pt x="23934" y="992"/>
                  </a:lnTo>
                  <a:lnTo>
                    <a:pt x="23742" y="1206"/>
                  </a:lnTo>
                  <a:lnTo>
                    <a:pt x="23507" y="1440"/>
                  </a:lnTo>
                  <a:lnTo>
                    <a:pt x="23230" y="1675"/>
                  </a:lnTo>
                  <a:lnTo>
                    <a:pt x="22921" y="1920"/>
                  </a:lnTo>
                  <a:lnTo>
                    <a:pt x="22740" y="2048"/>
                  </a:lnTo>
                  <a:lnTo>
                    <a:pt x="22558" y="2176"/>
                  </a:lnTo>
                  <a:lnTo>
                    <a:pt x="22366" y="2293"/>
                  </a:lnTo>
                  <a:lnTo>
                    <a:pt x="22153" y="2421"/>
                  </a:lnTo>
                  <a:lnTo>
                    <a:pt x="21940" y="2538"/>
                  </a:lnTo>
                  <a:lnTo>
                    <a:pt x="21705" y="2655"/>
                  </a:lnTo>
                  <a:lnTo>
                    <a:pt x="21460" y="2773"/>
                  </a:lnTo>
                  <a:lnTo>
                    <a:pt x="21194" y="2890"/>
                  </a:lnTo>
                  <a:lnTo>
                    <a:pt x="20938" y="3007"/>
                  </a:lnTo>
                  <a:lnTo>
                    <a:pt x="20671" y="3103"/>
                  </a:lnTo>
                  <a:lnTo>
                    <a:pt x="20405" y="3199"/>
                  </a:lnTo>
                  <a:lnTo>
                    <a:pt x="20128" y="3295"/>
                  </a:lnTo>
                  <a:lnTo>
                    <a:pt x="19861" y="3380"/>
                  </a:lnTo>
                  <a:lnTo>
                    <a:pt x="19584" y="3455"/>
                  </a:lnTo>
                  <a:lnTo>
                    <a:pt x="19307" y="3519"/>
                  </a:lnTo>
                  <a:lnTo>
                    <a:pt x="19030" y="3583"/>
                  </a:lnTo>
                  <a:lnTo>
                    <a:pt x="18752" y="3636"/>
                  </a:lnTo>
                  <a:lnTo>
                    <a:pt x="18475" y="3679"/>
                  </a:lnTo>
                  <a:lnTo>
                    <a:pt x="18198" y="3721"/>
                  </a:lnTo>
                  <a:lnTo>
                    <a:pt x="17921" y="3753"/>
                  </a:lnTo>
                  <a:lnTo>
                    <a:pt x="17633" y="3775"/>
                  </a:lnTo>
                  <a:lnTo>
                    <a:pt x="17356" y="3796"/>
                  </a:lnTo>
                  <a:lnTo>
                    <a:pt x="17079" y="3807"/>
                  </a:lnTo>
                  <a:lnTo>
                    <a:pt x="16514" y="3807"/>
                  </a:lnTo>
                  <a:lnTo>
                    <a:pt x="16226" y="3796"/>
                  </a:lnTo>
                  <a:lnTo>
                    <a:pt x="15949" y="3775"/>
                  </a:lnTo>
                  <a:lnTo>
                    <a:pt x="15672" y="3753"/>
                  </a:lnTo>
                  <a:lnTo>
                    <a:pt x="15384" y="3721"/>
                  </a:lnTo>
                  <a:lnTo>
                    <a:pt x="15106" y="3679"/>
                  </a:lnTo>
                  <a:lnTo>
                    <a:pt x="14829" y="3636"/>
                  </a:lnTo>
                  <a:lnTo>
                    <a:pt x="14552" y="3583"/>
                  </a:lnTo>
                  <a:lnTo>
                    <a:pt x="14275" y="3519"/>
                  </a:lnTo>
                  <a:lnTo>
                    <a:pt x="13998" y="3455"/>
                  </a:lnTo>
                  <a:lnTo>
                    <a:pt x="13731" y="3380"/>
                  </a:lnTo>
                  <a:lnTo>
                    <a:pt x="13454" y="3295"/>
                  </a:lnTo>
                  <a:lnTo>
                    <a:pt x="13188" y="3199"/>
                  </a:lnTo>
                  <a:lnTo>
                    <a:pt x="12921" y="3103"/>
                  </a:lnTo>
                  <a:lnTo>
                    <a:pt x="12655" y="3007"/>
                  </a:lnTo>
                  <a:lnTo>
                    <a:pt x="12388" y="2890"/>
                  </a:lnTo>
                  <a:lnTo>
                    <a:pt x="12132" y="2773"/>
                  </a:lnTo>
                  <a:lnTo>
                    <a:pt x="11887" y="2655"/>
                  </a:lnTo>
                  <a:lnTo>
                    <a:pt x="11652" y="2538"/>
                  </a:lnTo>
                  <a:lnTo>
                    <a:pt x="11429" y="2421"/>
                  </a:lnTo>
                  <a:lnTo>
                    <a:pt x="11226" y="2293"/>
                  </a:lnTo>
                  <a:lnTo>
                    <a:pt x="11023" y="2176"/>
                  </a:lnTo>
                  <a:lnTo>
                    <a:pt x="10842" y="2048"/>
                  </a:lnTo>
                  <a:lnTo>
                    <a:pt x="10672" y="1920"/>
                  </a:lnTo>
                  <a:lnTo>
                    <a:pt x="10362" y="1675"/>
                  </a:lnTo>
                  <a:lnTo>
                    <a:pt x="10085" y="1440"/>
                  </a:lnTo>
                  <a:lnTo>
                    <a:pt x="9851" y="1206"/>
                  </a:lnTo>
                  <a:lnTo>
                    <a:pt x="9648" y="992"/>
                  </a:lnTo>
                  <a:lnTo>
                    <a:pt x="9488" y="779"/>
                  </a:lnTo>
                  <a:lnTo>
                    <a:pt x="9350" y="598"/>
                  </a:lnTo>
                  <a:lnTo>
                    <a:pt x="9243" y="427"/>
                  </a:lnTo>
                  <a:lnTo>
                    <a:pt x="9168" y="289"/>
                  </a:lnTo>
                  <a:lnTo>
                    <a:pt x="9105" y="171"/>
                  </a:lnTo>
                  <a:lnTo>
                    <a:pt x="9073" y="76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6665750" y="2416403"/>
              <a:ext cx="256828" cy="453128"/>
            </a:xfrm>
            <a:custGeom>
              <a:avLst/>
              <a:gdLst/>
              <a:ahLst/>
              <a:cxnLst/>
              <a:rect l="l" t="t" r="r" b="b"/>
              <a:pathLst>
                <a:path w="21173" h="37356" extrusionOk="0">
                  <a:moveTo>
                    <a:pt x="7580" y="0"/>
                  </a:moveTo>
                  <a:lnTo>
                    <a:pt x="0" y="3998"/>
                  </a:lnTo>
                  <a:lnTo>
                    <a:pt x="15768" y="37355"/>
                  </a:lnTo>
                  <a:lnTo>
                    <a:pt x="21173" y="26279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6883529" y="2352389"/>
              <a:ext cx="264846" cy="142904"/>
            </a:xfrm>
            <a:custGeom>
              <a:avLst/>
              <a:gdLst/>
              <a:ahLst/>
              <a:cxnLst/>
              <a:rect l="l" t="t" r="r" b="b"/>
              <a:pathLst>
                <a:path w="21834" h="11781" extrusionOk="0">
                  <a:moveTo>
                    <a:pt x="11780" y="0"/>
                  </a:moveTo>
                  <a:lnTo>
                    <a:pt x="11290" y="11"/>
                  </a:lnTo>
                  <a:lnTo>
                    <a:pt x="10810" y="43"/>
                  </a:lnTo>
                  <a:lnTo>
                    <a:pt x="10352" y="86"/>
                  </a:lnTo>
                  <a:lnTo>
                    <a:pt x="9893" y="149"/>
                  </a:lnTo>
                  <a:lnTo>
                    <a:pt x="9456" y="224"/>
                  </a:lnTo>
                  <a:lnTo>
                    <a:pt x="9040" y="320"/>
                  </a:lnTo>
                  <a:lnTo>
                    <a:pt x="8625" y="427"/>
                  </a:lnTo>
                  <a:lnTo>
                    <a:pt x="8230" y="533"/>
                  </a:lnTo>
                  <a:lnTo>
                    <a:pt x="7846" y="672"/>
                  </a:lnTo>
                  <a:lnTo>
                    <a:pt x="7463" y="810"/>
                  </a:lnTo>
                  <a:lnTo>
                    <a:pt x="7100" y="960"/>
                  </a:lnTo>
                  <a:lnTo>
                    <a:pt x="6759" y="1120"/>
                  </a:lnTo>
                  <a:lnTo>
                    <a:pt x="6418" y="1301"/>
                  </a:lnTo>
                  <a:lnTo>
                    <a:pt x="6087" y="1482"/>
                  </a:lnTo>
                  <a:lnTo>
                    <a:pt x="5767" y="1674"/>
                  </a:lnTo>
                  <a:lnTo>
                    <a:pt x="5469" y="1877"/>
                  </a:lnTo>
                  <a:lnTo>
                    <a:pt x="5170" y="2090"/>
                  </a:lnTo>
                  <a:lnTo>
                    <a:pt x="4883" y="2303"/>
                  </a:lnTo>
                  <a:lnTo>
                    <a:pt x="4616" y="2527"/>
                  </a:lnTo>
                  <a:lnTo>
                    <a:pt x="4350" y="2761"/>
                  </a:lnTo>
                  <a:lnTo>
                    <a:pt x="4094" y="2996"/>
                  </a:lnTo>
                  <a:lnTo>
                    <a:pt x="3849" y="3241"/>
                  </a:lnTo>
                  <a:lnTo>
                    <a:pt x="3614" y="3486"/>
                  </a:lnTo>
                  <a:lnTo>
                    <a:pt x="3390" y="3742"/>
                  </a:lnTo>
                  <a:lnTo>
                    <a:pt x="3177" y="3998"/>
                  </a:lnTo>
                  <a:lnTo>
                    <a:pt x="2974" y="4265"/>
                  </a:lnTo>
                  <a:lnTo>
                    <a:pt x="2772" y="4520"/>
                  </a:lnTo>
                  <a:lnTo>
                    <a:pt x="2580" y="4787"/>
                  </a:lnTo>
                  <a:lnTo>
                    <a:pt x="2409" y="5064"/>
                  </a:lnTo>
                  <a:lnTo>
                    <a:pt x="2228" y="5331"/>
                  </a:lnTo>
                  <a:lnTo>
                    <a:pt x="2068" y="5597"/>
                  </a:lnTo>
                  <a:lnTo>
                    <a:pt x="1908" y="5874"/>
                  </a:lnTo>
                  <a:lnTo>
                    <a:pt x="1770" y="6141"/>
                  </a:lnTo>
                  <a:lnTo>
                    <a:pt x="1620" y="6418"/>
                  </a:lnTo>
                  <a:lnTo>
                    <a:pt x="1365" y="6951"/>
                  </a:lnTo>
                  <a:lnTo>
                    <a:pt x="1130" y="7473"/>
                  </a:lnTo>
                  <a:lnTo>
                    <a:pt x="927" y="7996"/>
                  </a:lnTo>
                  <a:lnTo>
                    <a:pt x="746" y="8497"/>
                  </a:lnTo>
                  <a:lnTo>
                    <a:pt x="597" y="8966"/>
                  </a:lnTo>
                  <a:lnTo>
                    <a:pt x="458" y="9424"/>
                  </a:lnTo>
                  <a:lnTo>
                    <a:pt x="352" y="9840"/>
                  </a:lnTo>
                  <a:lnTo>
                    <a:pt x="256" y="10224"/>
                  </a:lnTo>
                  <a:lnTo>
                    <a:pt x="181" y="10576"/>
                  </a:lnTo>
                  <a:lnTo>
                    <a:pt x="64" y="11151"/>
                  </a:lnTo>
                  <a:lnTo>
                    <a:pt x="11" y="11514"/>
                  </a:lnTo>
                  <a:lnTo>
                    <a:pt x="0" y="11642"/>
                  </a:lnTo>
                  <a:lnTo>
                    <a:pt x="0" y="11642"/>
                  </a:lnTo>
                  <a:lnTo>
                    <a:pt x="789" y="11567"/>
                  </a:lnTo>
                  <a:lnTo>
                    <a:pt x="1546" y="11471"/>
                  </a:lnTo>
                  <a:lnTo>
                    <a:pt x="2271" y="11354"/>
                  </a:lnTo>
                  <a:lnTo>
                    <a:pt x="2964" y="11226"/>
                  </a:lnTo>
                  <a:lnTo>
                    <a:pt x="3635" y="11077"/>
                  </a:lnTo>
                  <a:lnTo>
                    <a:pt x="4264" y="10917"/>
                  </a:lnTo>
                  <a:lnTo>
                    <a:pt x="4872" y="10736"/>
                  </a:lnTo>
                  <a:lnTo>
                    <a:pt x="5448" y="10554"/>
                  </a:lnTo>
                  <a:lnTo>
                    <a:pt x="6002" y="10352"/>
                  </a:lnTo>
                  <a:lnTo>
                    <a:pt x="6514" y="10149"/>
                  </a:lnTo>
                  <a:lnTo>
                    <a:pt x="7004" y="9936"/>
                  </a:lnTo>
                  <a:lnTo>
                    <a:pt x="7473" y="9712"/>
                  </a:lnTo>
                  <a:lnTo>
                    <a:pt x="7910" y="9488"/>
                  </a:lnTo>
                  <a:lnTo>
                    <a:pt x="8326" y="9264"/>
                  </a:lnTo>
                  <a:lnTo>
                    <a:pt x="8710" y="9041"/>
                  </a:lnTo>
                  <a:lnTo>
                    <a:pt x="9062" y="8817"/>
                  </a:lnTo>
                  <a:lnTo>
                    <a:pt x="9403" y="8593"/>
                  </a:lnTo>
                  <a:lnTo>
                    <a:pt x="9712" y="8369"/>
                  </a:lnTo>
                  <a:lnTo>
                    <a:pt x="9989" y="8156"/>
                  </a:lnTo>
                  <a:lnTo>
                    <a:pt x="10256" y="7953"/>
                  </a:lnTo>
                  <a:lnTo>
                    <a:pt x="10490" y="7751"/>
                  </a:lnTo>
                  <a:lnTo>
                    <a:pt x="10703" y="7559"/>
                  </a:lnTo>
                  <a:lnTo>
                    <a:pt x="10895" y="7377"/>
                  </a:lnTo>
                  <a:lnTo>
                    <a:pt x="11066" y="7207"/>
                  </a:lnTo>
                  <a:lnTo>
                    <a:pt x="11343" y="6919"/>
                  </a:lnTo>
                  <a:lnTo>
                    <a:pt x="11435" y="6812"/>
                  </a:lnTo>
                  <a:lnTo>
                    <a:pt x="8816" y="10053"/>
                  </a:lnTo>
                  <a:lnTo>
                    <a:pt x="8816" y="10053"/>
                  </a:lnTo>
                  <a:lnTo>
                    <a:pt x="9083" y="10032"/>
                  </a:lnTo>
                  <a:lnTo>
                    <a:pt x="9339" y="10000"/>
                  </a:lnTo>
                  <a:lnTo>
                    <a:pt x="9584" y="9957"/>
                  </a:lnTo>
                  <a:lnTo>
                    <a:pt x="9829" y="9915"/>
                  </a:lnTo>
                  <a:lnTo>
                    <a:pt x="10053" y="9872"/>
                  </a:lnTo>
                  <a:lnTo>
                    <a:pt x="10277" y="9819"/>
                  </a:lnTo>
                  <a:lnTo>
                    <a:pt x="10501" y="9755"/>
                  </a:lnTo>
                  <a:lnTo>
                    <a:pt x="10714" y="9691"/>
                  </a:lnTo>
                  <a:lnTo>
                    <a:pt x="10917" y="9616"/>
                  </a:lnTo>
                  <a:lnTo>
                    <a:pt x="11108" y="9542"/>
                  </a:lnTo>
                  <a:lnTo>
                    <a:pt x="11300" y="9456"/>
                  </a:lnTo>
                  <a:lnTo>
                    <a:pt x="11482" y="9371"/>
                  </a:lnTo>
                  <a:lnTo>
                    <a:pt x="11663" y="9286"/>
                  </a:lnTo>
                  <a:lnTo>
                    <a:pt x="11833" y="9190"/>
                  </a:lnTo>
                  <a:lnTo>
                    <a:pt x="11993" y="9094"/>
                  </a:lnTo>
                  <a:lnTo>
                    <a:pt x="12153" y="8987"/>
                  </a:lnTo>
                  <a:lnTo>
                    <a:pt x="12452" y="8774"/>
                  </a:lnTo>
                  <a:lnTo>
                    <a:pt x="12729" y="8550"/>
                  </a:lnTo>
                  <a:lnTo>
                    <a:pt x="12985" y="8316"/>
                  </a:lnTo>
                  <a:lnTo>
                    <a:pt x="13219" y="8070"/>
                  </a:lnTo>
                  <a:lnTo>
                    <a:pt x="13433" y="7825"/>
                  </a:lnTo>
                  <a:lnTo>
                    <a:pt x="13624" y="7569"/>
                  </a:lnTo>
                  <a:lnTo>
                    <a:pt x="13795" y="7313"/>
                  </a:lnTo>
                  <a:lnTo>
                    <a:pt x="13955" y="7058"/>
                  </a:lnTo>
                  <a:lnTo>
                    <a:pt x="14093" y="6802"/>
                  </a:lnTo>
                  <a:lnTo>
                    <a:pt x="14221" y="6546"/>
                  </a:lnTo>
                  <a:lnTo>
                    <a:pt x="14328" y="6301"/>
                  </a:lnTo>
                  <a:lnTo>
                    <a:pt x="14424" y="6056"/>
                  </a:lnTo>
                  <a:lnTo>
                    <a:pt x="14509" y="5821"/>
                  </a:lnTo>
                  <a:lnTo>
                    <a:pt x="14573" y="5597"/>
                  </a:lnTo>
                  <a:lnTo>
                    <a:pt x="14637" y="5395"/>
                  </a:lnTo>
                  <a:lnTo>
                    <a:pt x="14680" y="5192"/>
                  </a:lnTo>
                  <a:lnTo>
                    <a:pt x="14742" y="4907"/>
                  </a:lnTo>
                  <a:lnTo>
                    <a:pt x="14742" y="4907"/>
                  </a:lnTo>
                  <a:lnTo>
                    <a:pt x="14712" y="5160"/>
                  </a:lnTo>
                  <a:lnTo>
                    <a:pt x="14701" y="5405"/>
                  </a:lnTo>
                  <a:lnTo>
                    <a:pt x="14680" y="5650"/>
                  </a:lnTo>
                  <a:lnTo>
                    <a:pt x="14680" y="5896"/>
                  </a:lnTo>
                  <a:lnTo>
                    <a:pt x="14680" y="6130"/>
                  </a:lnTo>
                  <a:lnTo>
                    <a:pt x="14690" y="6354"/>
                  </a:lnTo>
                  <a:lnTo>
                    <a:pt x="14712" y="6578"/>
                  </a:lnTo>
                  <a:lnTo>
                    <a:pt x="14733" y="6791"/>
                  </a:lnTo>
                  <a:lnTo>
                    <a:pt x="14765" y="7004"/>
                  </a:lnTo>
                  <a:lnTo>
                    <a:pt x="14808" y="7207"/>
                  </a:lnTo>
                  <a:lnTo>
                    <a:pt x="14850" y="7409"/>
                  </a:lnTo>
                  <a:lnTo>
                    <a:pt x="14893" y="7601"/>
                  </a:lnTo>
                  <a:lnTo>
                    <a:pt x="14946" y="7793"/>
                  </a:lnTo>
                  <a:lnTo>
                    <a:pt x="15010" y="7974"/>
                  </a:lnTo>
                  <a:lnTo>
                    <a:pt x="15138" y="8326"/>
                  </a:lnTo>
                  <a:lnTo>
                    <a:pt x="15287" y="8667"/>
                  </a:lnTo>
                  <a:lnTo>
                    <a:pt x="15447" y="8977"/>
                  </a:lnTo>
                  <a:lnTo>
                    <a:pt x="15629" y="9264"/>
                  </a:lnTo>
                  <a:lnTo>
                    <a:pt x="15821" y="9542"/>
                  </a:lnTo>
                  <a:lnTo>
                    <a:pt x="16012" y="9797"/>
                  </a:lnTo>
                  <a:lnTo>
                    <a:pt x="16226" y="10032"/>
                  </a:lnTo>
                  <a:lnTo>
                    <a:pt x="16428" y="10256"/>
                  </a:lnTo>
                  <a:lnTo>
                    <a:pt x="16641" y="10458"/>
                  </a:lnTo>
                  <a:lnTo>
                    <a:pt x="16855" y="10640"/>
                  </a:lnTo>
                  <a:lnTo>
                    <a:pt x="17078" y="10810"/>
                  </a:lnTo>
                  <a:lnTo>
                    <a:pt x="17281" y="10970"/>
                  </a:lnTo>
                  <a:lnTo>
                    <a:pt x="17484" y="11109"/>
                  </a:lnTo>
                  <a:lnTo>
                    <a:pt x="17686" y="11226"/>
                  </a:lnTo>
                  <a:lnTo>
                    <a:pt x="17878" y="11343"/>
                  </a:lnTo>
                  <a:lnTo>
                    <a:pt x="18049" y="11439"/>
                  </a:lnTo>
                  <a:lnTo>
                    <a:pt x="18368" y="11588"/>
                  </a:lnTo>
                  <a:lnTo>
                    <a:pt x="18614" y="11695"/>
                  </a:lnTo>
                  <a:lnTo>
                    <a:pt x="18827" y="11780"/>
                  </a:lnTo>
                  <a:lnTo>
                    <a:pt x="18827" y="11780"/>
                  </a:lnTo>
                  <a:lnTo>
                    <a:pt x="17963" y="8454"/>
                  </a:lnTo>
                  <a:lnTo>
                    <a:pt x="18070" y="8721"/>
                  </a:lnTo>
                  <a:lnTo>
                    <a:pt x="18187" y="8966"/>
                  </a:lnTo>
                  <a:lnTo>
                    <a:pt x="18304" y="9200"/>
                  </a:lnTo>
                  <a:lnTo>
                    <a:pt x="18443" y="9424"/>
                  </a:lnTo>
                  <a:lnTo>
                    <a:pt x="18582" y="9627"/>
                  </a:lnTo>
                  <a:lnTo>
                    <a:pt x="18720" y="9819"/>
                  </a:lnTo>
                  <a:lnTo>
                    <a:pt x="18869" y="10011"/>
                  </a:lnTo>
                  <a:lnTo>
                    <a:pt x="19029" y="10181"/>
                  </a:lnTo>
                  <a:lnTo>
                    <a:pt x="19179" y="10341"/>
                  </a:lnTo>
                  <a:lnTo>
                    <a:pt x="19339" y="10490"/>
                  </a:lnTo>
                  <a:lnTo>
                    <a:pt x="19498" y="10629"/>
                  </a:lnTo>
                  <a:lnTo>
                    <a:pt x="19669" y="10757"/>
                  </a:lnTo>
                  <a:lnTo>
                    <a:pt x="19829" y="10874"/>
                  </a:lnTo>
                  <a:lnTo>
                    <a:pt x="19989" y="10981"/>
                  </a:lnTo>
                  <a:lnTo>
                    <a:pt x="20149" y="11077"/>
                  </a:lnTo>
                  <a:lnTo>
                    <a:pt x="20309" y="11173"/>
                  </a:lnTo>
                  <a:lnTo>
                    <a:pt x="20607" y="11322"/>
                  </a:lnTo>
                  <a:lnTo>
                    <a:pt x="20895" y="11450"/>
                  </a:lnTo>
                  <a:lnTo>
                    <a:pt x="21151" y="11546"/>
                  </a:lnTo>
                  <a:lnTo>
                    <a:pt x="21375" y="11620"/>
                  </a:lnTo>
                  <a:lnTo>
                    <a:pt x="21567" y="11674"/>
                  </a:lnTo>
                  <a:lnTo>
                    <a:pt x="21705" y="11706"/>
                  </a:lnTo>
                  <a:lnTo>
                    <a:pt x="21823" y="11738"/>
                  </a:lnTo>
                  <a:lnTo>
                    <a:pt x="21833" y="11599"/>
                  </a:lnTo>
                  <a:lnTo>
                    <a:pt x="21833" y="11226"/>
                  </a:lnTo>
                  <a:lnTo>
                    <a:pt x="21823" y="10949"/>
                  </a:lnTo>
                  <a:lnTo>
                    <a:pt x="21812" y="10640"/>
                  </a:lnTo>
                  <a:lnTo>
                    <a:pt x="21780" y="10277"/>
                  </a:lnTo>
                  <a:lnTo>
                    <a:pt x="21748" y="9883"/>
                  </a:lnTo>
                  <a:lnTo>
                    <a:pt x="21695" y="9446"/>
                  </a:lnTo>
                  <a:lnTo>
                    <a:pt x="21631" y="8987"/>
                  </a:lnTo>
                  <a:lnTo>
                    <a:pt x="21545" y="8497"/>
                  </a:lnTo>
                  <a:lnTo>
                    <a:pt x="21439" y="7985"/>
                  </a:lnTo>
                  <a:lnTo>
                    <a:pt x="21311" y="7452"/>
                  </a:lnTo>
                  <a:lnTo>
                    <a:pt x="21162" y="6919"/>
                  </a:lnTo>
                  <a:lnTo>
                    <a:pt x="20980" y="6365"/>
                  </a:lnTo>
                  <a:lnTo>
                    <a:pt x="20884" y="6088"/>
                  </a:lnTo>
                  <a:lnTo>
                    <a:pt x="20778" y="5810"/>
                  </a:lnTo>
                  <a:lnTo>
                    <a:pt x="20660" y="5533"/>
                  </a:lnTo>
                  <a:lnTo>
                    <a:pt x="20533" y="5267"/>
                  </a:lnTo>
                  <a:lnTo>
                    <a:pt x="20405" y="4989"/>
                  </a:lnTo>
                  <a:lnTo>
                    <a:pt x="20266" y="4712"/>
                  </a:lnTo>
                  <a:lnTo>
                    <a:pt x="20117" y="4446"/>
                  </a:lnTo>
                  <a:lnTo>
                    <a:pt x="19957" y="4179"/>
                  </a:lnTo>
                  <a:lnTo>
                    <a:pt x="19786" y="3913"/>
                  </a:lnTo>
                  <a:lnTo>
                    <a:pt x="19616" y="3646"/>
                  </a:lnTo>
                  <a:lnTo>
                    <a:pt x="19424" y="3390"/>
                  </a:lnTo>
                  <a:lnTo>
                    <a:pt x="19232" y="3145"/>
                  </a:lnTo>
                  <a:lnTo>
                    <a:pt x="19019" y="2900"/>
                  </a:lnTo>
                  <a:lnTo>
                    <a:pt x="18806" y="2655"/>
                  </a:lnTo>
                  <a:lnTo>
                    <a:pt x="18571" y="2431"/>
                  </a:lnTo>
                  <a:lnTo>
                    <a:pt x="18336" y="2196"/>
                  </a:lnTo>
                  <a:lnTo>
                    <a:pt x="18081" y="1983"/>
                  </a:lnTo>
                  <a:lnTo>
                    <a:pt x="17814" y="1770"/>
                  </a:lnTo>
                  <a:lnTo>
                    <a:pt x="17537" y="1578"/>
                  </a:lnTo>
                  <a:lnTo>
                    <a:pt x="17249" y="1386"/>
                  </a:lnTo>
                  <a:lnTo>
                    <a:pt x="16951" y="1205"/>
                  </a:lnTo>
                  <a:lnTo>
                    <a:pt x="16641" y="1034"/>
                  </a:lnTo>
                  <a:lnTo>
                    <a:pt x="16311" y="874"/>
                  </a:lnTo>
                  <a:lnTo>
                    <a:pt x="15970" y="725"/>
                  </a:lnTo>
                  <a:lnTo>
                    <a:pt x="15618" y="587"/>
                  </a:lnTo>
                  <a:lnTo>
                    <a:pt x="15256" y="459"/>
                  </a:lnTo>
                  <a:lnTo>
                    <a:pt x="14872" y="352"/>
                  </a:lnTo>
                  <a:lnTo>
                    <a:pt x="14477" y="256"/>
                  </a:lnTo>
                  <a:lnTo>
                    <a:pt x="14061" y="171"/>
                  </a:lnTo>
                  <a:lnTo>
                    <a:pt x="13635" y="107"/>
                  </a:lnTo>
                  <a:lnTo>
                    <a:pt x="13198" y="54"/>
                  </a:lnTo>
                  <a:lnTo>
                    <a:pt x="12740" y="22"/>
                  </a:lnTo>
                  <a:lnTo>
                    <a:pt x="1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7110612" y="2734784"/>
              <a:ext cx="287093" cy="358344"/>
            </a:xfrm>
            <a:custGeom>
              <a:avLst/>
              <a:gdLst/>
              <a:ahLst/>
              <a:cxnLst/>
              <a:rect l="l" t="t" r="r" b="b"/>
              <a:pathLst>
                <a:path w="23668" h="29542" extrusionOk="0">
                  <a:moveTo>
                    <a:pt x="864" y="1"/>
                  </a:moveTo>
                  <a:lnTo>
                    <a:pt x="395" y="12"/>
                  </a:lnTo>
                  <a:lnTo>
                    <a:pt x="107" y="33"/>
                  </a:lnTo>
                  <a:lnTo>
                    <a:pt x="0" y="33"/>
                  </a:lnTo>
                  <a:lnTo>
                    <a:pt x="107" y="417"/>
                  </a:lnTo>
                  <a:lnTo>
                    <a:pt x="224" y="854"/>
                  </a:lnTo>
                  <a:lnTo>
                    <a:pt x="395" y="1429"/>
                  </a:lnTo>
                  <a:lnTo>
                    <a:pt x="597" y="2112"/>
                  </a:lnTo>
                  <a:lnTo>
                    <a:pt x="842" y="2890"/>
                  </a:lnTo>
                  <a:lnTo>
                    <a:pt x="1130" y="3722"/>
                  </a:lnTo>
                  <a:lnTo>
                    <a:pt x="1450" y="4596"/>
                  </a:lnTo>
                  <a:lnTo>
                    <a:pt x="1621" y="5043"/>
                  </a:lnTo>
                  <a:lnTo>
                    <a:pt x="1791" y="5491"/>
                  </a:lnTo>
                  <a:lnTo>
                    <a:pt x="1972" y="5939"/>
                  </a:lnTo>
                  <a:lnTo>
                    <a:pt x="2164" y="6376"/>
                  </a:lnTo>
                  <a:lnTo>
                    <a:pt x="2367" y="6813"/>
                  </a:lnTo>
                  <a:lnTo>
                    <a:pt x="2569" y="7229"/>
                  </a:lnTo>
                  <a:lnTo>
                    <a:pt x="2783" y="7645"/>
                  </a:lnTo>
                  <a:lnTo>
                    <a:pt x="2996" y="8028"/>
                  </a:lnTo>
                  <a:lnTo>
                    <a:pt x="3209" y="8402"/>
                  </a:lnTo>
                  <a:lnTo>
                    <a:pt x="3433" y="8753"/>
                  </a:lnTo>
                  <a:lnTo>
                    <a:pt x="3668" y="9084"/>
                  </a:lnTo>
                  <a:lnTo>
                    <a:pt x="3902" y="9382"/>
                  </a:lnTo>
                  <a:lnTo>
                    <a:pt x="4137" y="9649"/>
                  </a:lnTo>
                  <a:lnTo>
                    <a:pt x="4254" y="9766"/>
                  </a:lnTo>
                  <a:lnTo>
                    <a:pt x="4382" y="9873"/>
                  </a:lnTo>
                  <a:lnTo>
                    <a:pt x="4499" y="9979"/>
                  </a:lnTo>
                  <a:lnTo>
                    <a:pt x="4616" y="10075"/>
                  </a:lnTo>
                  <a:lnTo>
                    <a:pt x="4744" y="10150"/>
                  </a:lnTo>
                  <a:lnTo>
                    <a:pt x="4862" y="10225"/>
                  </a:lnTo>
                  <a:lnTo>
                    <a:pt x="5128" y="10384"/>
                  </a:lnTo>
                  <a:lnTo>
                    <a:pt x="5427" y="10587"/>
                  </a:lnTo>
                  <a:lnTo>
                    <a:pt x="5757" y="10843"/>
                  </a:lnTo>
                  <a:lnTo>
                    <a:pt x="6109" y="11131"/>
                  </a:lnTo>
                  <a:lnTo>
                    <a:pt x="6482" y="11461"/>
                  </a:lnTo>
                  <a:lnTo>
                    <a:pt x="6887" y="11824"/>
                  </a:lnTo>
                  <a:lnTo>
                    <a:pt x="7303" y="12218"/>
                  </a:lnTo>
                  <a:lnTo>
                    <a:pt x="7740" y="12645"/>
                  </a:lnTo>
                  <a:lnTo>
                    <a:pt x="8188" y="13092"/>
                  </a:lnTo>
                  <a:lnTo>
                    <a:pt x="8646" y="13551"/>
                  </a:lnTo>
                  <a:lnTo>
                    <a:pt x="9584" y="14531"/>
                  </a:lnTo>
                  <a:lnTo>
                    <a:pt x="10544" y="15544"/>
                  </a:lnTo>
                  <a:lnTo>
                    <a:pt x="11482" y="16578"/>
                  </a:lnTo>
                  <a:lnTo>
                    <a:pt x="12399" y="17580"/>
                  </a:lnTo>
                  <a:lnTo>
                    <a:pt x="13252" y="18551"/>
                  </a:lnTo>
                  <a:lnTo>
                    <a:pt x="14733" y="20235"/>
                  </a:lnTo>
                  <a:lnTo>
                    <a:pt x="15746" y="21408"/>
                  </a:lnTo>
                  <a:lnTo>
                    <a:pt x="16119" y="21855"/>
                  </a:lnTo>
                  <a:lnTo>
                    <a:pt x="16055" y="21866"/>
                  </a:lnTo>
                  <a:lnTo>
                    <a:pt x="15917" y="21898"/>
                  </a:lnTo>
                  <a:lnTo>
                    <a:pt x="15842" y="21930"/>
                  </a:lnTo>
                  <a:lnTo>
                    <a:pt x="15767" y="21962"/>
                  </a:lnTo>
                  <a:lnTo>
                    <a:pt x="15725" y="22005"/>
                  </a:lnTo>
                  <a:lnTo>
                    <a:pt x="15703" y="22026"/>
                  </a:lnTo>
                  <a:lnTo>
                    <a:pt x="15693" y="22047"/>
                  </a:lnTo>
                  <a:lnTo>
                    <a:pt x="15703" y="22079"/>
                  </a:lnTo>
                  <a:lnTo>
                    <a:pt x="15714" y="22101"/>
                  </a:lnTo>
                  <a:lnTo>
                    <a:pt x="15767" y="22143"/>
                  </a:lnTo>
                  <a:lnTo>
                    <a:pt x="15842" y="22175"/>
                  </a:lnTo>
                  <a:lnTo>
                    <a:pt x="15927" y="22207"/>
                  </a:lnTo>
                  <a:lnTo>
                    <a:pt x="16098" y="22260"/>
                  </a:lnTo>
                  <a:lnTo>
                    <a:pt x="16173" y="22282"/>
                  </a:lnTo>
                  <a:lnTo>
                    <a:pt x="13902" y="24926"/>
                  </a:lnTo>
                  <a:lnTo>
                    <a:pt x="18454" y="29542"/>
                  </a:lnTo>
                  <a:lnTo>
                    <a:pt x="18816" y="29222"/>
                  </a:lnTo>
                  <a:lnTo>
                    <a:pt x="19179" y="28902"/>
                  </a:lnTo>
                  <a:lnTo>
                    <a:pt x="19520" y="28593"/>
                  </a:lnTo>
                  <a:lnTo>
                    <a:pt x="19840" y="28284"/>
                  </a:lnTo>
                  <a:lnTo>
                    <a:pt x="20149" y="27975"/>
                  </a:lnTo>
                  <a:lnTo>
                    <a:pt x="20437" y="27676"/>
                  </a:lnTo>
                  <a:lnTo>
                    <a:pt x="20714" y="27378"/>
                  </a:lnTo>
                  <a:lnTo>
                    <a:pt x="20981" y="27079"/>
                  </a:lnTo>
                  <a:lnTo>
                    <a:pt x="21226" y="26791"/>
                  </a:lnTo>
                  <a:lnTo>
                    <a:pt x="21460" y="26514"/>
                  </a:lnTo>
                  <a:lnTo>
                    <a:pt x="21887" y="25970"/>
                  </a:lnTo>
                  <a:lnTo>
                    <a:pt x="22260" y="25469"/>
                  </a:lnTo>
                  <a:lnTo>
                    <a:pt x="22580" y="24990"/>
                  </a:lnTo>
                  <a:lnTo>
                    <a:pt x="22857" y="24553"/>
                  </a:lnTo>
                  <a:lnTo>
                    <a:pt x="23081" y="24169"/>
                  </a:lnTo>
                  <a:lnTo>
                    <a:pt x="23273" y="23828"/>
                  </a:lnTo>
                  <a:lnTo>
                    <a:pt x="23422" y="23540"/>
                  </a:lnTo>
                  <a:lnTo>
                    <a:pt x="23528" y="23305"/>
                  </a:lnTo>
                  <a:lnTo>
                    <a:pt x="23603" y="23135"/>
                  </a:lnTo>
                  <a:lnTo>
                    <a:pt x="23667" y="22985"/>
                  </a:lnTo>
                  <a:lnTo>
                    <a:pt x="23646" y="22772"/>
                  </a:lnTo>
                  <a:lnTo>
                    <a:pt x="23624" y="22548"/>
                  </a:lnTo>
                  <a:lnTo>
                    <a:pt x="23592" y="22314"/>
                  </a:lnTo>
                  <a:lnTo>
                    <a:pt x="23550" y="22069"/>
                  </a:lnTo>
                  <a:lnTo>
                    <a:pt x="23486" y="21823"/>
                  </a:lnTo>
                  <a:lnTo>
                    <a:pt x="23422" y="21578"/>
                  </a:lnTo>
                  <a:lnTo>
                    <a:pt x="23358" y="21322"/>
                  </a:lnTo>
                  <a:lnTo>
                    <a:pt x="23273" y="21056"/>
                  </a:lnTo>
                  <a:lnTo>
                    <a:pt x="23081" y="20523"/>
                  </a:lnTo>
                  <a:lnTo>
                    <a:pt x="22867" y="19979"/>
                  </a:lnTo>
                  <a:lnTo>
                    <a:pt x="22622" y="19414"/>
                  </a:lnTo>
                  <a:lnTo>
                    <a:pt x="22356" y="18838"/>
                  </a:lnTo>
                  <a:lnTo>
                    <a:pt x="22068" y="18252"/>
                  </a:lnTo>
                  <a:lnTo>
                    <a:pt x="21759" y="17666"/>
                  </a:lnTo>
                  <a:lnTo>
                    <a:pt x="21428" y="17079"/>
                  </a:lnTo>
                  <a:lnTo>
                    <a:pt x="21087" y="16493"/>
                  </a:lnTo>
                  <a:lnTo>
                    <a:pt x="20735" y="15907"/>
                  </a:lnTo>
                  <a:lnTo>
                    <a:pt x="20384" y="15331"/>
                  </a:lnTo>
                  <a:lnTo>
                    <a:pt x="20021" y="14755"/>
                  </a:lnTo>
                  <a:lnTo>
                    <a:pt x="19659" y="14201"/>
                  </a:lnTo>
                  <a:lnTo>
                    <a:pt x="19285" y="13647"/>
                  </a:lnTo>
                  <a:lnTo>
                    <a:pt x="18934" y="13124"/>
                  </a:lnTo>
                  <a:lnTo>
                    <a:pt x="18230" y="12111"/>
                  </a:lnTo>
                  <a:lnTo>
                    <a:pt x="17569" y="11205"/>
                  </a:lnTo>
                  <a:lnTo>
                    <a:pt x="16983" y="10416"/>
                  </a:lnTo>
                  <a:lnTo>
                    <a:pt x="16492" y="9766"/>
                  </a:lnTo>
                  <a:lnTo>
                    <a:pt x="16109" y="9276"/>
                  </a:lnTo>
                  <a:lnTo>
                    <a:pt x="15778" y="8860"/>
                  </a:lnTo>
                  <a:lnTo>
                    <a:pt x="15448" y="8402"/>
                  </a:lnTo>
                  <a:lnTo>
                    <a:pt x="15117" y="7964"/>
                  </a:lnTo>
                  <a:lnTo>
                    <a:pt x="14787" y="7538"/>
                  </a:lnTo>
                  <a:lnTo>
                    <a:pt x="14456" y="7133"/>
                  </a:lnTo>
                  <a:lnTo>
                    <a:pt x="14115" y="6738"/>
                  </a:lnTo>
                  <a:lnTo>
                    <a:pt x="13785" y="6355"/>
                  </a:lnTo>
                  <a:lnTo>
                    <a:pt x="13443" y="5992"/>
                  </a:lnTo>
                  <a:lnTo>
                    <a:pt x="13102" y="5640"/>
                  </a:lnTo>
                  <a:lnTo>
                    <a:pt x="12761" y="5310"/>
                  </a:lnTo>
                  <a:lnTo>
                    <a:pt x="12420" y="4979"/>
                  </a:lnTo>
                  <a:lnTo>
                    <a:pt x="12079" y="4670"/>
                  </a:lnTo>
                  <a:lnTo>
                    <a:pt x="11738" y="4372"/>
                  </a:lnTo>
                  <a:lnTo>
                    <a:pt x="11397" y="4095"/>
                  </a:lnTo>
                  <a:lnTo>
                    <a:pt x="11055" y="3817"/>
                  </a:lnTo>
                  <a:lnTo>
                    <a:pt x="10714" y="3562"/>
                  </a:lnTo>
                  <a:lnTo>
                    <a:pt x="10373" y="3316"/>
                  </a:lnTo>
                  <a:lnTo>
                    <a:pt x="10032" y="3082"/>
                  </a:lnTo>
                  <a:lnTo>
                    <a:pt x="9701" y="2847"/>
                  </a:lnTo>
                  <a:lnTo>
                    <a:pt x="9360" y="2634"/>
                  </a:lnTo>
                  <a:lnTo>
                    <a:pt x="9030" y="2432"/>
                  </a:lnTo>
                  <a:lnTo>
                    <a:pt x="8699" y="2240"/>
                  </a:lnTo>
                  <a:lnTo>
                    <a:pt x="8369" y="2058"/>
                  </a:lnTo>
                  <a:lnTo>
                    <a:pt x="8049" y="1888"/>
                  </a:lnTo>
                  <a:lnTo>
                    <a:pt x="7729" y="1728"/>
                  </a:lnTo>
                  <a:lnTo>
                    <a:pt x="7409" y="1568"/>
                  </a:lnTo>
                  <a:lnTo>
                    <a:pt x="7090" y="1429"/>
                  </a:lnTo>
                  <a:lnTo>
                    <a:pt x="6780" y="1291"/>
                  </a:lnTo>
                  <a:lnTo>
                    <a:pt x="6471" y="1163"/>
                  </a:lnTo>
                  <a:lnTo>
                    <a:pt x="5864" y="939"/>
                  </a:lnTo>
                  <a:lnTo>
                    <a:pt x="5277" y="747"/>
                  </a:lnTo>
                  <a:lnTo>
                    <a:pt x="4712" y="577"/>
                  </a:lnTo>
                  <a:lnTo>
                    <a:pt x="4169" y="438"/>
                  </a:lnTo>
                  <a:lnTo>
                    <a:pt x="3646" y="321"/>
                  </a:lnTo>
                  <a:lnTo>
                    <a:pt x="3156" y="225"/>
                  </a:lnTo>
                  <a:lnTo>
                    <a:pt x="2697" y="150"/>
                  </a:lnTo>
                  <a:lnTo>
                    <a:pt x="2260" y="97"/>
                  </a:lnTo>
                  <a:lnTo>
                    <a:pt x="1855" y="54"/>
                  </a:lnTo>
                  <a:lnTo>
                    <a:pt x="1493" y="22"/>
                  </a:lnTo>
                  <a:lnTo>
                    <a:pt x="1152" y="12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7010644" y="2480028"/>
              <a:ext cx="23156" cy="95318"/>
            </a:xfrm>
            <a:custGeom>
              <a:avLst/>
              <a:gdLst/>
              <a:ahLst/>
              <a:cxnLst/>
              <a:rect l="l" t="t" r="r" b="b"/>
              <a:pathLst>
                <a:path w="1909" h="7858" extrusionOk="0">
                  <a:moveTo>
                    <a:pt x="1749" y="0"/>
                  </a:moveTo>
                  <a:lnTo>
                    <a:pt x="1685" y="11"/>
                  </a:lnTo>
                  <a:lnTo>
                    <a:pt x="1632" y="32"/>
                  </a:lnTo>
                  <a:lnTo>
                    <a:pt x="1610" y="64"/>
                  </a:lnTo>
                  <a:lnTo>
                    <a:pt x="1589" y="86"/>
                  </a:lnTo>
                  <a:lnTo>
                    <a:pt x="1578" y="118"/>
                  </a:lnTo>
                  <a:lnTo>
                    <a:pt x="1578" y="160"/>
                  </a:lnTo>
                  <a:lnTo>
                    <a:pt x="1376" y="6450"/>
                  </a:lnTo>
                  <a:lnTo>
                    <a:pt x="1348" y="7217"/>
                  </a:lnTo>
                  <a:lnTo>
                    <a:pt x="128" y="7527"/>
                  </a:lnTo>
                  <a:lnTo>
                    <a:pt x="86" y="7548"/>
                  </a:lnTo>
                  <a:lnTo>
                    <a:pt x="54" y="7559"/>
                  </a:lnTo>
                  <a:lnTo>
                    <a:pt x="32" y="7591"/>
                  </a:lnTo>
                  <a:lnTo>
                    <a:pt x="22" y="7612"/>
                  </a:lnTo>
                  <a:lnTo>
                    <a:pt x="0" y="7676"/>
                  </a:lnTo>
                  <a:lnTo>
                    <a:pt x="11" y="7729"/>
                  </a:lnTo>
                  <a:lnTo>
                    <a:pt x="32" y="7793"/>
                  </a:lnTo>
                  <a:lnTo>
                    <a:pt x="86" y="7836"/>
                  </a:lnTo>
                  <a:lnTo>
                    <a:pt x="107" y="7847"/>
                  </a:lnTo>
                  <a:lnTo>
                    <a:pt x="139" y="7857"/>
                  </a:lnTo>
                  <a:lnTo>
                    <a:pt x="214" y="7857"/>
                  </a:lnTo>
                  <a:lnTo>
                    <a:pt x="1557" y="7505"/>
                  </a:lnTo>
                  <a:lnTo>
                    <a:pt x="1610" y="7484"/>
                  </a:lnTo>
                  <a:lnTo>
                    <a:pt x="1653" y="7452"/>
                  </a:lnTo>
                  <a:lnTo>
                    <a:pt x="1674" y="7399"/>
                  </a:lnTo>
                  <a:lnTo>
                    <a:pt x="1685" y="7346"/>
                  </a:lnTo>
                  <a:lnTo>
                    <a:pt x="1887" y="1056"/>
                  </a:lnTo>
                  <a:lnTo>
                    <a:pt x="1909" y="160"/>
                  </a:lnTo>
                  <a:lnTo>
                    <a:pt x="1909" y="118"/>
                  </a:lnTo>
                  <a:lnTo>
                    <a:pt x="1898" y="86"/>
                  </a:lnTo>
                  <a:lnTo>
                    <a:pt x="1887" y="64"/>
                  </a:lnTo>
                  <a:lnTo>
                    <a:pt x="1866" y="32"/>
                  </a:lnTo>
                  <a:lnTo>
                    <a:pt x="1813" y="11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7016467" y="2632753"/>
              <a:ext cx="10092" cy="4670"/>
            </a:xfrm>
            <a:custGeom>
              <a:avLst/>
              <a:gdLst/>
              <a:ahLst/>
              <a:cxnLst/>
              <a:rect l="l" t="t" r="r" b="b"/>
              <a:pathLst>
                <a:path w="832" h="385" extrusionOk="0">
                  <a:moveTo>
                    <a:pt x="405" y="1"/>
                  </a:moveTo>
                  <a:lnTo>
                    <a:pt x="320" y="11"/>
                  </a:lnTo>
                  <a:lnTo>
                    <a:pt x="245" y="22"/>
                  </a:lnTo>
                  <a:lnTo>
                    <a:pt x="181" y="43"/>
                  </a:lnTo>
                  <a:lnTo>
                    <a:pt x="117" y="75"/>
                  </a:lnTo>
                  <a:lnTo>
                    <a:pt x="64" y="107"/>
                  </a:lnTo>
                  <a:lnTo>
                    <a:pt x="32" y="139"/>
                  </a:lnTo>
                  <a:lnTo>
                    <a:pt x="11" y="171"/>
                  </a:lnTo>
                  <a:lnTo>
                    <a:pt x="0" y="214"/>
                  </a:lnTo>
                  <a:lnTo>
                    <a:pt x="11" y="256"/>
                  </a:lnTo>
                  <a:lnTo>
                    <a:pt x="43" y="288"/>
                  </a:lnTo>
                  <a:lnTo>
                    <a:pt x="86" y="320"/>
                  </a:lnTo>
                  <a:lnTo>
                    <a:pt x="128" y="342"/>
                  </a:lnTo>
                  <a:lnTo>
                    <a:pt x="192" y="363"/>
                  </a:lnTo>
                  <a:lnTo>
                    <a:pt x="267" y="374"/>
                  </a:lnTo>
                  <a:lnTo>
                    <a:pt x="341" y="384"/>
                  </a:lnTo>
                  <a:lnTo>
                    <a:pt x="427" y="384"/>
                  </a:lnTo>
                  <a:lnTo>
                    <a:pt x="512" y="374"/>
                  </a:lnTo>
                  <a:lnTo>
                    <a:pt x="587" y="363"/>
                  </a:lnTo>
                  <a:lnTo>
                    <a:pt x="661" y="342"/>
                  </a:lnTo>
                  <a:lnTo>
                    <a:pt x="714" y="310"/>
                  </a:lnTo>
                  <a:lnTo>
                    <a:pt x="768" y="278"/>
                  </a:lnTo>
                  <a:lnTo>
                    <a:pt x="800" y="246"/>
                  </a:lnTo>
                  <a:lnTo>
                    <a:pt x="832" y="203"/>
                  </a:lnTo>
                  <a:lnTo>
                    <a:pt x="832" y="171"/>
                  </a:lnTo>
                  <a:lnTo>
                    <a:pt x="821" y="129"/>
                  </a:lnTo>
                  <a:lnTo>
                    <a:pt x="800" y="97"/>
                  </a:lnTo>
                  <a:lnTo>
                    <a:pt x="757" y="65"/>
                  </a:lnTo>
                  <a:lnTo>
                    <a:pt x="704" y="33"/>
                  </a:lnTo>
                  <a:lnTo>
                    <a:pt x="640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6947408" y="2483910"/>
              <a:ext cx="40357" cy="17467"/>
            </a:xfrm>
            <a:custGeom>
              <a:avLst/>
              <a:gdLst/>
              <a:ahLst/>
              <a:cxnLst/>
              <a:rect l="l" t="t" r="r" b="b"/>
              <a:pathLst>
                <a:path w="3327" h="1440" extrusionOk="0">
                  <a:moveTo>
                    <a:pt x="2143" y="0"/>
                  </a:moveTo>
                  <a:lnTo>
                    <a:pt x="1983" y="21"/>
                  </a:lnTo>
                  <a:lnTo>
                    <a:pt x="1823" y="43"/>
                  </a:lnTo>
                  <a:lnTo>
                    <a:pt x="1653" y="75"/>
                  </a:lnTo>
                  <a:lnTo>
                    <a:pt x="1482" y="117"/>
                  </a:lnTo>
                  <a:lnTo>
                    <a:pt x="1322" y="160"/>
                  </a:lnTo>
                  <a:lnTo>
                    <a:pt x="1162" y="213"/>
                  </a:lnTo>
                  <a:lnTo>
                    <a:pt x="1003" y="267"/>
                  </a:lnTo>
                  <a:lnTo>
                    <a:pt x="853" y="331"/>
                  </a:lnTo>
                  <a:lnTo>
                    <a:pt x="725" y="395"/>
                  </a:lnTo>
                  <a:lnTo>
                    <a:pt x="597" y="469"/>
                  </a:lnTo>
                  <a:lnTo>
                    <a:pt x="480" y="533"/>
                  </a:lnTo>
                  <a:lnTo>
                    <a:pt x="374" y="608"/>
                  </a:lnTo>
                  <a:lnTo>
                    <a:pt x="278" y="693"/>
                  </a:lnTo>
                  <a:lnTo>
                    <a:pt x="192" y="768"/>
                  </a:lnTo>
                  <a:lnTo>
                    <a:pt x="128" y="842"/>
                  </a:lnTo>
                  <a:lnTo>
                    <a:pt x="75" y="928"/>
                  </a:lnTo>
                  <a:lnTo>
                    <a:pt x="32" y="1002"/>
                  </a:lnTo>
                  <a:lnTo>
                    <a:pt x="11" y="1077"/>
                  </a:lnTo>
                  <a:lnTo>
                    <a:pt x="0" y="1152"/>
                  </a:lnTo>
                  <a:lnTo>
                    <a:pt x="11" y="1226"/>
                  </a:lnTo>
                  <a:lnTo>
                    <a:pt x="32" y="1290"/>
                  </a:lnTo>
                  <a:lnTo>
                    <a:pt x="75" y="1343"/>
                  </a:lnTo>
                  <a:lnTo>
                    <a:pt x="128" y="1386"/>
                  </a:lnTo>
                  <a:lnTo>
                    <a:pt x="192" y="1407"/>
                  </a:lnTo>
                  <a:lnTo>
                    <a:pt x="278" y="1429"/>
                  </a:lnTo>
                  <a:lnTo>
                    <a:pt x="363" y="1439"/>
                  </a:lnTo>
                  <a:lnTo>
                    <a:pt x="459" y="1429"/>
                  </a:lnTo>
                  <a:lnTo>
                    <a:pt x="576" y="1418"/>
                  </a:lnTo>
                  <a:lnTo>
                    <a:pt x="821" y="1375"/>
                  </a:lnTo>
                  <a:lnTo>
                    <a:pt x="1109" y="1311"/>
                  </a:lnTo>
                  <a:lnTo>
                    <a:pt x="1749" y="1152"/>
                  </a:lnTo>
                  <a:lnTo>
                    <a:pt x="2388" y="992"/>
                  </a:lnTo>
                  <a:lnTo>
                    <a:pt x="2676" y="906"/>
                  </a:lnTo>
                  <a:lnTo>
                    <a:pt x="2911" y="832"/>
                  </a:lnTo>
                  <a:lnTo>
                    <a:pt x="3017" y="789"/>
                  </a:lnTo>
                  <a:lnTo>
                    <a:pt x="3103" y="746"/>
                  </a:lnTo>
                  <a:lnTo>
                    <a:pt x="3177" y="693"/>
                  </a:lnTo>
                  <a:lnTo>
                    <a:pt x="3241" y="640"/>
                  </a:lnTo>
                  <a:lnTo>
                    <a:pt x="3284" y="587"/>
                  </a:lnTo>
                  <a:lnTo>
                    <a:pt x="3316" y="533"/>
                  </a:lnTo>
                  <a:lnTo>
                    <a:pt x="3327" y="469"/>
                  </a:lnTo>
                  <a:lnTo>
                    <a:pt x="3316" y="395"/>
                  </a:lnTo>
                  <a:lnTo>
                    <a:pt x="3295" y="320"/>
                  </a:lnTo>
                  <a:lnTo>
                    <a:pt x="3252" y="267"/>
                  </a:lnTo>
                  <a:lnTo>
                    <a:pt x="3188" y="203"/>
                  </a:lnTo>
                  <a:lnTo>
                    <a:pt x="3113" y="160"/>
                  </a:lnTo>
                  <a:lnTo>
                    <a:pt x="3028" y="107"/>
                  </a:lnTo>
                  <a:lnTo>
                    <a:pt x="2932" y="75"/>
                  </a:lnTo>
                  <a:lnTo>
                    <a:pt x="2825" y="43"/>
                  </a:lnTo>
                  <a:lnTo>
                    <a:pt x="2708" y="21"/>
                  </a:lnTo>
                  <a:lnTo>
                    <a:pt x="2580" y="1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7046720" y="2483910"/>
              <a:ext cx="41133" cy="15005"/>
            </a:xfrm>
            <a:custGeom>
              <a:avLst/>
              <a:gdLst/>
              <a:ahLst/>
              <a:cxnLst/>
              <a:rect l="l" t="t" r="r" b="b"/>
              <a:pathLst>
                <a:path w="3391" h="1237" extrusionOk="0">
                  <a:moveTo>
                    <a:pt x="1131" y="0"/>
                  </a:moveTo>
                  <a:lnTo>
                    <a:pt x="982" y="11"/>
                  </a:lnTo>
                  <a:lnTo>
                    <a:pt x="832" y="32"/>
                  </a:lnTo>
                  <a:lnTo>
                    <a:pt x="694" y="53"/>
                  </a:lnTo>
                  <a:lnTo>
                    <a:pt x="566" y="85"/>
                  </a:lnTo>
                  <a:lnTo>
                    <a:pt x="459" y="117"/>
                  </a:lnTo>
                  <a:lnTo>
                    <a:pt x="353" y="160"/>
                  </a:lnTo>
                  <a:lnTo>
                    <a:pt x="257" y="213"/>
                  </a:lnTo>
                  <a:lnTo>
                    <a:pt x="182" y="267"/>
                  </a:lnTo>
                  <a:lnTo>
                    <a:pt x="107" y="320"/>
                  </a:lnTo>
                  <a:lnTo>
                    <a:pt x="65" y="384"/>
                  </a:lnTo>
                  <a:lnTo>
                    <a:pt x="22" y="448"/>
                  </a:lnTo>
                  <a:lnTo>
                    <a:pt x="11" y="523"/>
                  </a:lnTo>
                  <a:lnTo>
                    <a:pt x="1" y="597"/>
                  </a:lnTo>
                  <a:lnTo>
                    <a:pt x="22" y="661"/>
                  </a:lnTo>
                  <a:lnTo>
                    <a:pt x="54" y="714"/>
                  </a:lnTo>
                  <a:lnTo>
                    <a:pt x="107" y="757"/>
                  </a:lnTo>
                  <a:lnTo>
                    <a:pt x="171" y="810"/>
                  </a:lnTo>
                  <a:lnTo>
                    <a:pt x="257" y="842"/>
                  </a:lnTo>
                  <a:lnTo>
                    <a:pt x="353" y="874"/>
                  </a:lnTo>
                  <a:lnTo>
                    <a:pt x="459" y="906"/>
                  </a:lnTo>
                  <a:lnTo>
                    <a:pt x="704" y="960"/>
                  </a:lnTo>
                  <a:lnTo>
                    <a:pt x="992" y="1013"/>
                  </a:lnTo>
                  <a:lnTo>
                    <a:pt x="1653" y="1098"/>
                  </a:lnTo>
                  <a:lnTo>
                    <a:pt x="2304" y="1184"/>
                  </a:lnTo>
                  <a:lnTo>
                    <a:pt x="2591" y="1215"/>
                  </a:lnTo>
                  <a:lnTo>
                    <a:pt x="2847" y="1237"/>
                  </a:lnTo>
                  <a:lnTo>
                    <a:pt x="2965" y="1237"/>
                  </a:lnTo>
                  <a:lnTo>
                    <a:pt x="3060" y="1226"/>
                  </a:lnTo>
                  <a:lnTo>
                    <a:pt x="3146" y="1205"/>
                  </a:lnTo>
                  <a:lnTo>
                    <a:pt x="3220" y="1184"/>
                  </a:lnTo>
                  <a:lnTo>
                    <a:pt x="3284" y="1152"/>
                  </a:lnTo>
                  <a:lnTo>
                    <a:pt x="3338" y="1109"/>
                  </a:lnTo>
                  <a:lnTo>
                    <a:pt x="3370" y="1045"/>
                  </a:lnTo>
                  <a:lnTo>
                    <a:pt x="3391" y="981"/>
                  </a:lnTo>
                  <a:lnTo>
                    <a:pt x="3391" y="906"/>
                  </a:lnTo>
                  <a:lnTo>
                    <a:pt x="3370" y="832"/>
                  </a:lnTo>
                  <a:lnTo>
                    <a:pt x="3338" y="757"/>
                  </a:lnTo>
                  <a:lnTo>
                    <a:pt x="3295" y="682"/>
                  </a:lnTo>
                  <a:lnTo>
                    <a:pt x="3231" y="618"/>
                  </a:lnTo>
                  <a:lnTo>
                    <a:pt x="3156" y="544"/>
                  </a:lnTo>
                  <a:lnTo>
                    <a:pt x="3060" y="480"/>
                  </a:lnTo>
                  <a:lnTo>
                    <a:pt x="2965" y="405"/>
                  </a:lnTo>
                  <a:lnTo>
                    <a:pt x="2847" y="352"/>
                  </a:lnTo>
                  <a:lnTo>
                    <a:pt x="2719" y="288"/>
                  </a:lnTo>
                  <a:lnTo>
                    <a:pt x="2591" y="235"/>
                  </a:lnTo>
                  <a:lnTo>
                    <a:pt x="2442" y="181"/>
                  </a:lnTo>
                  <a:lnTo>
                    <a:pt x="2293" y="139"/>
                  </a:lnTo>
                  <a:lnTo>
                    <a:pt x="2133" y="96"/>
                  </a:lnTo>
                  <a:lnTo>
                    <a:pt x="1962" y="64"/>
                  </a:lnTo>
                  <a:lnTo>
                    <a:pt x="1792" y="43"/>
                  </a:lnTo>
                  <a:lnTo>
                    <a:pt x="1621" y="21"/>
                  </a:lnTo>
                  <a:lnTo>
                    <a:pt x="1451" y="1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6981810" y="2586972"/>
              <a:ext cx="76043" cy="27559"/>
            </a:xfrm>
            <a:custGeom>
              <a:avLst/>
              <a:gdLst/>
              <a:ahLst/>
              <a:cxnLst/>
              <a:rect l="l" t="t" r="r" b="b"/>
              <a:pathLst>
                <a:path w="6269" h="2272" extrusionOk="0">
                  <a:moveTo>
                    <a:pt x="6087" y="1"/>
                  </a:moveTo>
                  <a:lnTo>
                    <a:pt x="6023" y="11"/>
                  </a:lnTo>
                  <a:lnTo>
                    <a:pt x="6002" y="33"/>
                  </a:lnTo>
                  <a:lnTo>
                    <a:pt x="5981" y="54"/>
                  </a:lnTo>
                  <a:lnTo>
                    <a:pt x="5959" y="86"/>
                  </a:lnTo>
                  <a:lnTo>
                    <a:pt x="5938" y="118"/>
                  </a:lnTo>
                  <a:lnTo>
                    <a:pt x="5896" y="235"/>
                  </a:lnTo>
                  <a:lnTo>
                    <a:pt x="5853" y="353"/>
                  </a:lnTo>
                  <a:lnTo>
                    <a:pt x="5789" y="470"/>
                  </a:lnTo>
                  <a:lnTo>
                    <a:pt x="5725" y="576"/>
                  </a:lnTo>
                  <a:lnTo>
                    <a:pt x="5661" y="694"/>
                  </a:lnTo>
                  <a:lnTo>
                    <a:pt x="5576" y="800"/>
                  </a:lnTo>
                  <a:lnTo>
                    <a:pt x="5490" y="907"/>
                  </a:lnTo>
                  <a:lnTo>
                    <a:pt x="5405" y="1003"/>
                  </a:lnTo>
                  <a:lnTo>
                    <a:pt x="5203" y="1195"/>
                  </a:lnTo>
                  <a:lnTo>
                    <a:pt x="5000" y="1365"/>
                  </a:lnTo>
                  <a:lnTo>
                    <a:pt x="4776" y="1515"/>
                  </a:lnTo>
                  <a:lnTo>
                    <a:pt x="4659" y="1579"/>
                  </a:lnTo>
                  <a:lnTo>
                    <a:pt x="4542" y="1642"/>
                  </a:lnTo>
                  <a:lnTo>
                    <a:pt x="4318" y="1738"/>
                  </a:lnTo>
                  <a:lnTo>
                    <a:pt x="4083" y="1813"/>
                  </a:lnTo>
                  <a:lnTo>
                    <a:pt x="3849" y="1877"/>
                  </a:lnTo>
                  <a:lnTo>
                    <a:pt x="3614" y="1909"/>
                  </a:lnTo>
                  <a:lnTo>
                    <a:pt x="3369" y="1941"/>
                  </a:lnTo>
                  <a:lnTo>
                    <a:pt x="3124" y="1941"/>
                  </a:lnTo>
                  <a:lnTo>
                    <a:pt x="2879" y="1930"/>
                  </a:lnTo>
                  <a:lnTo>
                    <a:pt x="2633" y="1898"/>
                  </a:lnTo>
                  <a:lnTo>
                    <a:pt x="2399" y="1856"/>
                  </a:lnTo>
                  <a:lnTo>
                    <a:pt x="2164" y="1792"/>
                  </a:lnTo>
                  <a:lnTo>
                    <a:pt x="1930" y="1706"/>
                  </a:lnTo>
                  <a:lnTo>
                    <a:pt x="1706" y="1611"/>
                  </a:lnTo>
                  <a:lnTo>
                    <a:pt x="1482" y="1504"/>
                  </a:lnTo>
                  <a:lnTo>
                    <a:pt x="1279" y="1376"/>
                  </a:lnTo>
                  <a:lnTo>
                    <a:pt x="1077" y="1237"/>
                  </a:lnTo>
                  <a:lnTo>
                    <a:pt x="885" y="1077"/>
                  </a:lnTo>
                  <a:lnTo>
                    <a:pt x="725" y="928"/>
                  </a:lnTo>
                  <a:lnTo>
                    <a:pt x="576" y="779"/>
                  </a:lnTo>
                  <a:lnTo>
                    <a:pt x="437" y="608"/>
                  </a:lnTo>
                  <a:lnTo>
                    <a:pt x="309" y="427"/>
                  </a:lnTo>
                  <a:lnTo>
                    <a:pt x="288" y="395"/>
                  </a:lnTo>
                  <a:lnTo>
                    <a:pt x="267" y="374"/>
                  </a:lnTo>
                  <a:lnTo>
                    <a:pt x="235" y="353"/>
                  </a:lnTo>
                  <a:lnTo>
                    <a:pt x="139" y="353"/>
                  </a:lnTo>
                  <a:lnTo>
                    <a:pt x="85" y="374"/>
                  </a:lnTo>
                  <a:lnTo>
                    <a:pt x="32" y="417"/>
                  </a:lnTo>
                  <a:lnTo>
                    <a:pt x="0" y="470"/>
                  </a:lnTo>
                  <a:lnTo>
                    <a:pt x="0" y="491"/>
                  </a:lnTo>
                  <a:lnTo>
                    <a:pt x="0" y="523"/>
                  </a:lnTo>
                  <a:lnTo>
                    <a:pt x="11" y="566"/>
                  </a:lnTo>
                  <a:lnTo>
                    <a:pt x="21" y="598"/>
                  </a:lnTo>
                  <a:lnTo>
                    <a:pt x="107" y="736"/>
                  </a:lnTo>
                  <a:lnTo>
                    <a:pt x="213" y="864"/>
                  </a:lnTo>
                  <a:lnTo>
                    <a:pt x="309" y="992"/>
                  </a:lnTo>
                  <a:lnTo>
                    <a:pt x="427" y="1120"/>
                  </a:lnTo>
                  <a:lnTo>
                    <a:pt x="544" y="1237"/>
                  </a:lnTo>
                  <a:lnTo>
                    <a:pt x="672" y="1355"/>
                  </a:lnTo>
                  <a:lnTo>
                    <a:pt x="800" y="1461"/>
                  </a:lnTo>
                  <a:lnTo>
                    <a:pt x="938" y="1557"/>
                  </a:lnTo>
                  <a:lnTo>
                    <a:pt x="1077" y="1653"/>
                  </a:lnTo>
                  <a:lnTo>
                    <a:pt x="1226" y="1749"/>
                  </a:lnTo>
                  <a:lnTo>
                    <a:pt x="1365" y="1824"/>
                  </a:lnTo>
                  <a:lnTo>
                    <a:pt x="1514" y="1909"/>
                  </a:lnTo>
                  <a:lnTo>
                    <a:pt x="1674" y="1973"/>
                  </a:lnTo>
                  <a:lnTo>
                    <a:pt x="1823" y="2037"/>
                  </a:lnTo>
                  <a:lnTo>
                    <a:pt x="1983" y="2090"/>
                  </a:lnTo>
                  <a:lnTo>
                    <a:pt x="2132" y="2133"/>
                  </a:lnTo>
                  <a:lnTo>
                    <a:pt x="2388" y="2197"/>
                  </a:lnTo>
                  <a:lnTo>
                    <a:pt x="2633" y="2239"/>
                  </a:lnTo>
                  <a:lnTo>
                    <a:pt x="2889" y="2261"/>
                  </a:lnTo>
                  <a:lnTo>
                    <a:pt x="3145" y="2271"/>
                  </a:lnTo>
                  <a:lnTo>
                    <a:pt x="3401" y="2261"/>
                  </a:lnTo>
                  <a:lnTo>
                    <a:pt x="3657" y="2239"/>
                  </a:lnTo>
                  <a:lnTo>
                    <a:pt x="3902" y="2197"/>
                  </a:lnTo>
                  <a:lnTo>
                    <a:pt x="4147" y="2133"/>
                  </a:lnTo>
                  <a:lnTo>
                    <a:pt x="4392" y="2058"/>
                  </a:lnTo>
                  <a:lnTo>
                    <a:pt x="4627" y="1962"/>
                  </a:lnTo>
                  <a:lnTo>
                    <a:pt x="4851" y="1845"/>
                  </a:lnTo>
                  <a:lnTo>
                    <a:pt x="5064" y="1717"/>
                  </a:lnTo>
                  <a:lnTo>
                    <a:pt x="5277" y="1568"/>
                  </a:lnTo>
                  <a:lnTo>
                    <a:pt x="5469" y="1408"/>
                  </a:lnTo>
                  <a:lnTo>
                    <a:pt x="5650" y="1227"/>
                  </a:lnTo>
                  <a:lnTo>
                    <a:pt x="5821" y="1024"/>
                  </a:lnTo>
                  <a:lnTo>
                    <a:pt x="5949" y="843"/>
                  </a:lnTo>
                  <a:lnTo>
                    <a:pt x="6077" y="640"/>
                  </a:lnTo>
                  <a:lnTo>
                    <a:pt x="6183" y="427"/>
                  </a:lnTo>
                  <a:lnTo>
                    <a:pt x="6226" y="321"/>
                  </a:lnTo>
                  <a:lnTo>
                    <a:pt x="6269" y="203"/>
                  </a:lnTo>
                  <a:lnTo>
                    <a:pt x="6269" y="171"/>
                  </a:lnTo>
                  <a:lnTo>
                    <a:pt x="6269" y="139"/>
                  </a:lnTo>
                  <a:lnTo>
                    <a:pt x="6269" y="107"/>
                  </a:lnTo>
                  <a:lnTo>
                    <a:pt x="6247" y="75"/>
                  </a:lnTo>
                  <a:lnTo>
                    <a:pt x="6205" y="33"/>
                  </a:lnTo>
                  <a:lnTo>
                    <a:pt x="6151" y="11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7054229" y="2520763"/>
              <a:ext cx="15393" cy="19663"/>
            </a:xfrm>
            <a:custGeom>
              <a:avLst/>
              <a:gdLst/>
              <a:ahLst/>
              <a:cxnLst/>
              <a:rect l="l" t="t" r="r" b="b"/>
              <a:pathLst>
                <a:path w="1269" h="1621" extrusionOk="0">
                  <a:moveTo>
                    <a:pt x="586" y="0"/>
                  </a:moveTo>
                  <a:lnTo>
                    <a:pt x="523" y="11"/>
                  </a:lnTo>
                  <a:lnTo>
                    <a:pt x="459" y="32"/>
                  </a:lnTo>
                  <a:lnTo>
                    <a:pt x="395" y="54"/>
                  </a:lnTo>
                  <a:lnTo>
                    <a:pt x="341" y="96"/>
                  </a:lnTo>
                  <a:lnTo>
                    <a:pt x="288" y="128"/>
                  </a:lnTo>
                  <a:lnTo>
                    <a:pt x="245" y="182"/>
                  </a:lnTo>
                  <a:lnTo>
                    <a:pt x="192" y="235"/>
                  </a:lnTo>
                  <a:lnTo>
                    <a:pt x="117" y="352"/>
                  </a:lnTo>
                  <a:lnTo>
                    <a:pt x="53" y="491"/>
                  </a:lnTo>
                  <a:lnTo>
                    <a:pt x="11" y="640"/>
                  </a:lnTo>
                  <a:lnTo>
                    <a:pt x="0" y="715"/>
                  </a:lnTo>
                  <a:lnTo>
                    <a:pt x="0" y="800"/>
                  </a:lnTo>
                  <a:lnTo>
                    <a:pt x="0" y="885"/>
                  </a:lnTo>
                  <a:lnTo>
                    <a:pt x="11" y="971"/>
                  </a:lnTo>
                  <a:lnTo>
                    <a:pt x="21" y="1045"/>
                  </a:lnTo>
                  <a:lnTo>
                    <a:pt x="43" y="1120"/>
                  </a:lnTo>
                  <a:lnTo>
                    <a:pt x="96" y="1258"/>
                  </a:lnTo>
                  <a:lnTo>
                    <a:pt x="171" y="1376"/>
                  </a:lnTo>
                  <a:lnTo>
                    <a:pt x="224" y="1429"/>
                  </a:lnTo>
                  <a:lnTo>
                    <a:pt x="267" y="1482"/>
                  </a:lnTo>
                  <a:lnTo>
                    <a:pt x="320" y="1525"/>
                  </a:lnTo>
                  <a:lnTo>
                    <a:pt x="373" y="1557"/>
                  </a:lnTo>
                  <a:lnTo>
                    <a:pt x="437" y="1578"/>
                  </a:lnTo>
                  <a:lnTo>
                    <a:pt x="491" y="1600"/>
                  </a:lnTo>
                  <a:lnTo>
                    <a:pt x="555" y="1621"/>
                  </a:lnTo>
                  <a:lnTo>
                    <a:pt x="682" y="1621"/>
                  </a:lnTo>
                  <a:lnTo>
                    <a:pt x="746" y="1610"/>
                  </a:lnTo>
                  <a:lnTo>
                    <a:pt x="810" y="1589"/>
                  </a:lnTo>
                  <a:lnTo>
                    <a:pt x="874" y="1557"/>
                  </a:lnTo>
                  <a:lnTo>
                    <a:pt x="928" y="1525"/>
                  </a:lnTo>
                  <a:lnTo>
                    <a:pt x="981" y="1493"/>
                  </a:lnTo>
                  <a:lnTo>
                    <a:pt x="1034" y="1440"/>
                  </a:lnTo>
                  <a:lnTo>
                    <a:pt x="1077" y="1386"/>
                  </a:lnTo>
                  <a:lnTo>
                    <a:pt x="1152" y="1269"/>
                  </a:lnTo>
                  <a:lnTo>
                    <a:pt x="1215" y="1131"/>
                  </a:lnTo>
                  <a:lnTo>
                    <a:pt x="1258" y="981"/>
                  </a:lnTo>
                  <a:lnTo>
                    <a:pt x="1269" y="907"/>
                  </a:lnTo>
                  <a:lnTo>
                    <a:pt x="1269" y="821"/>
                  </a:lnTo>
                  <a:lnTo>
                    <a:pt x="1269" y="736"/>
                  </a:lnTo>
                  <a:lnTo>
                    <a:pt x="1258" y="651"/>
                  </a:lnTo>
                  <a:lnTo>
                    <a:pt x="1247" y="576"/>
                  </a:lnTo>
                  <a:lnTo>
                    <a:pt x="1226" y="502"/>
                  </a:lnTo>
                  <a:lnTo>
                    <a:pt x="1173" y="363"/>
                  </a:lnTo>
                  <a:lnTo>
                    <a:pt x="1098" y="246"/>
                  </a:lnTo>
                  <a:lnTo>
                    <a:pt x="1056" y="192"/>
                  </a:lnTo>
                  <a:lnTo>
                    <a:pt x="1002" y="139"/>
                  </a:lnTo>
                  <a:lnTo>
                    <a:pt x="949" y="96"/>
                  </a:lnTo>
                  <a:lnTo>
                    <a:pt x="896" y="64"/>
                  </a:lnTo>
                  <a:lnTo>
                    <a:pt x="842" y="32"/>
                  </a:lnTo>
                  <a:lnTo>
                    <a:pt x="778" y="2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6965118" y="2520763"/>
              <a:ext cx="15539" cy="19663"/>
            </a:xfrm>
            <a:custGeom>
              <a:avLst/>
              <a:gdLst/>
              <a:ahLst/>
              <a:cxnLst/>
              <a:rect l="l" t="t" r="r" b="b"/>
              <a:pathLst>
                <a:path w="1281" h="1621" extrusionOk="0">
                  <a:moveTo>
                    <a:pt x="587" y="0"/>
                  </a:moveTo>
                  <a:lnTo>
                    <a:pt x="523" y="11"/>
                  </a:lnTo>
                  <a:lnTo>
                    <a:pt x="470" y="32"/>
                  </a:lnTo>
                  <a:lnTo>
                    <a:pt x="406" y="54"/>
                  </a:lnTo>
                  <a:lnTo>
                    <a:pt x="353" y="96"/>
                  </a:lnTo>
                  <a:lnTo>
                    <a:pt x="299" y="128"/>
                  </a:lnTo>
                  <a:lnTo>
                    <a:pt x="246" y="182"/>
                  </a:lnTo>
                  <a:lnTo>
                    <a:pt x="203" y="235"/>
                  </a:lnTo>
                  <a:lnTo>
                    <a:pt x="118" y="352"/>
                  </a:lnTo>
                  <a:lnTo>
                    <a:pt x="65" y="491"/>
                  </a:lnTo>
                  <a:lnTo>
                    <a:pt x="22" y="640"/>
                  </a:lnTo>
                  <a:lnTo>
                    <a:pt x="12" y="715"/>
                  </a:lnTo>
                  <a:lnTo>
                    <a:pt x="1" y="800"/>
                  </a:lnTo>
                  <a:lnTo>
                    <a:pt x="1" y="885"/>
                  </a:lnTo>
                  <a:lnTo>
                    <a:pt x="12" y="971"/>
                  </a:lnTo>
                  <a:lnTo>
                    <a:pt x="33" y="1045"/>
                  </a:lnTo>
                  <a:lnTo>
                    <a:pt x="54" y="1120"/>
                  </a:lnTo>
                  <a:lnTo>
                    <a:pt x="108" y="1258"/>
                  </a:lnTo>
                  <a:lnTo>
                    <a:pt x="182" y="1376"/>
                  </a:lnTo>
                  <a:lnTo>
                    <a:pt x="225" y="1429"/>
                  </a:lnTo>
                  <a:lnTo>
                    <a:pt x="278" y="1482"/>
                  </a:lnTo>
                  <a:lnTo>
                    <a:pt x="321" y="1525"/>
                  </a:lnTo>
                  <a:lnTo>
                    <a:pt x="385" y="1557"/>
                  </a:lnTo>
                  <a:lnTo>
                    <a:pt x="438" y="1578"/>
                  </a:lnTo>
                  <a:lnTo>
                    <a:pt x="502" y="1600"/>
                  </a:lnTo>
                  <a:lnTo>
                    <a:pt x="566" y="1621"/>
                  </a:lnTo>
                  <a:lnTo>
                    <a:pt x="694" y="1621"/>
                  </a:lnTo>
                  <a:lnTo>
                    <a:pt x="758" y="1610"/>
                  </a:lnTo>
                  <a:lnTo>
                    <a:pt x="822" y="1589"/>
                  </a:lnTo>
                  <a:lnTo>
                    <a:pt x="875" y="1557"/>
                  </a:lnTo>
                  <a:lnTo>
                    <a:pt x="928" y="1525"/>
                  </a:lnTo>
                  <a:lnTo>
                    <a:pt x="982" y="1493"/>
                  </a:lnTo>
                  <a:lnTo>
                    <a:pt x="1035" y="1440"/>
                  </a:lnTo>
                  <a:lnTo>
                    <a:pt x="1078" y="1386"/>
                  </a:lnTo>
                  <a:lnTo>
                    <a:pt x="1163" y="1269"/>
                  </a:lnTo>
                  <a:lnTo>
                    <a:pt x="1227" y="1131"/>
                  </a:lnTo>
                  <a:lnTo>
                    <a:pt x="1259" y="981"/>
                  </a:lnTo>
                  <a:lnTo>
                    <a:pt x="1270" y="907"/>
                  </a:lnTo>
                  <a:lnTo>
                    <a:pt x="1280" y="821"/>
                  </a:lnTo>
                  <a:lnTo>
                    <a:pt x="1280" y="736"/>
                  </a:lnTo>
                  <a:lnTo>
                    <a:pt x="1270" y="651"/>
                  </a:lnTo>
                  <a:lnTo>
                    <a:pt x="1259" y="576"/>
                  </a:lnTo>
                  <a:lnTo>
                    <a:pt x="1238" y="502"/>
                  </a:lnTo>
                  <a:lnTo>
                    <a:pt x="1174" y="363"/>
                  </a:lnTo>
                  <a:lnTo>
                    <a:pt x="1099" y="246"/>
                  </a:lnTo>
                  <a:lnTo>
                    <a:pt x="1056" y="192"/>
                  </a:lnTo>
                  <a:lnTo>
                    <a:pt x="1014" y="139"/>
                  </a:lnTo>
                  <a:lnTo>
                    <a:pt x="960" y="96"/>
                  </a:lnTo>
                  <a:lnTo>
                    <a:pt x="907" y="64"/>
                  </a:lnTo>
                  <a:lnTo>
                    <a:pt x="843" y="32"/>
                  </a:lnTo>
                  <a:lnTo>
                    <a:pt x="779" y="2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7039357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3" y="3327"/>
                  </a:moveTo>
                  <a:lnTo>
                    <a:pt x="6663" y="3327"/>
                  </a:lnTo>
                  <a:lnTo>
                    <a:pt x="6663" y="3498"/>
                  </a:lnTo>
                  <a:lnTo>
                    <a:pt x="6642" y="3668"/>
                  </a:lnTo>
                  <a:lnTo>
                    <a:pt x="6620" y="3839"/>
                  </a:lnTo>
                  <a:lnTo>
                    <a:pt x="6599" y="3999"/>
                  </a:lnTo>
                  <a:lnTo>
                    <a:pt x="6557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397" y="4628"/>
                  </a:lnTo>
                  <a:lnTo>
                    <a:pt x="6333" y="4777"/>
                  </a:lnTo>
                  <a:lnTo>
                    <a:pt x="6258" y="4916"/>
                  </a:lnTo>
                  <a:lnTo>
                    <a:pt x="6183" y="5054"/>
                  </a:lnTo>
                  <a:lnTo>
                    <a:pt x="6098" y="5193"/>
                  </a:lnTo>
                  <a:lnTo>
                    <a:pt x="6002" y="5321"/>
                  </a:lnTo>
                  <a:lnTo>
                    <a:pt x="5906" y="5449"/>
                  </a:lnTo>
                  <a:lnTo>
                    <a:pt x="5800" y="5566"/>
                  </a:lnTo>
                  <a:lnTo>
                    <a:pt x="5682" y="5683"/>
                  </a:lnTo>
                  <a:lnTo>
                    <a:pt x="5576" y="5790"/>
                  </a:lnTo>
                  <a:lnTo>
                    <a:pt x="5448" y="5896"/>
                  </a:lnTo>
                  <a:lnTo>
                    <a:pt x="5320" y="6003"/>
                  </a:lnTo>
                  <a:lnTo>
                    <a:pt x="5192" y="6088"/>
                  </a:lnTo>
                  <a:lnTo>
                    <a:pt x="5053" y="6174"/>
                  </a:lnTo>
                  <a:lnTo>
                    <a:pt x="4915" y="6259"/>
                  </a:lnTo>
                  <a:lnTo>
                    <a:pt x="4776" y="6333"/>
                  </a:lnTo>
                  <a:lnTo>
                    <a:pt x="4627" y="6397"/>
                  </a:lnTo>
                  <a:lnTo>
                    <a:pt x="4478" y="6461"/>
                  </a:lnTo>
                  <a:lnTo>
                    <a:pt x="4318" y="6515"/>
                  </a:lnTo>
                  <a:lnTo>
                    <a:pt x="4169" y="6557"/>
                  </a:lnTo>
                  <a:lnTo>
                    <a:pt x="3998" y="6589"/>
                  </a:lnTo>
                  <a:lnTo>
                    <a:pt x="3838" y="6621"/>
                  </a:lnTo>
                  <a:lnTo>
                    <a:pt x="3667" y="6643"/>
                  </a:lnTo>
                  <a:lnTo>
                    <a:pt x="3508" y="6653"/>
                  </a:lnTo>
                  <a:lnTo>
                    <a:pt x="3326" y="6664"/>
                  </a:lnTo>
                  <a:lnTo>
                    <a:pt x="3326" y="6664"/>
                  </a:lnTo>
                  <a:lnTo>
                    <a:pt x="3156" y="6653"/>
                  </a:lnTo>
                  <a:lnTo>
                    <a:pt x="2985" y="6643"/>
                  </a:lnTo>
                  <a:lnTo>
                    <a:pt x="2825" y="6621"/>
                  </a:lnTo>
                  <a:lnTo>
                    <a:pt x="2655" y="6589"/>
                  </a:lnTo>
                  <a:lnTo>
                    <a:pt x="2495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6" y="6397"/>
                  </a:lnTo>
                  <a:lnTo>
                    <a:pt x="1887" y="6333"/>
                  </a:lnTo>
                  <a:lnTo>
                    <a:pt x="1749" y="6259"/>
                  </a:lnTo>
                  <a:lnTo>
                    <a:pt x="1599" y="6174"/>
                  </a:lnTo>
                  <a:lnTo>
                    <a:pt x="1471" y="6088"/>
                  </a:lnTo>
                  <a:lnTo>
                    <a:pt x="1333" y="6003"/>
                  </a:lnTo>
                  <a:lnTo>
                    <a:pt x="1215" y="5896"/>
                  </a:lnTo>
                  <a:lnTo>
                    <a:pt x="1088" y="5790"/>
                  </a:lnTo>
                  <a:lnTo>
                    <a:pt x="970" y="5683"/>
                  </a:lnTo>
                  <a:lnTo>
                    <a:pt x="864" y="5566"/>
                  </a:lnTo>
                  <a:lnTo>
                    <a:pt x="757" y="5449"/>
                  </a:lnTo>
                  <a:lnTo>
                    <a:pt x="661" y="5321"/>
                  </a:lnTo>
                  <a:lnTo>
                    <a:pt x="565" y="5193"/>
                  </a:lnTo>
                  <a:lnTo>
                    <a:pt x="480" y="5054"/>
                  </a:lnTo>
                  <a:lnTo>
                    <a:pt x="405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49" y="4319"/>
                  </a:lnTo>
                  <a:lnTo>
                    <a:pt x="107" y="4159"/>
                  </a:lnTo>
                  <a:lnTo>
                    <a:pt x="64" y="3999"/>
                  </a:lnTo>
                  <a:lnTo>
                    <a:pt x="43" y="3839"/>
                  </a:lnTo>
                  <a:lnTo>
                    <a:pt x="21" y="3668"/>
                  </a:lnTo>
                  <a:lnTo>
                    <a:pt x="0" y="3498"/>
                  </a:lnTo>
                  <a:lnTo>
                    <a:pt x="0" y="3327"/>
                  </a:lnTo>
                  <a:lnTo>
                    <a:pt x="0" y="3327"/>
                  </a:lnTo>
                  <a:lnTo>
                    <a:pt x="0" y="3157"/>
                  </a:lnTo>
                  <a:lnTo>
                    <a:pt x="21" y="2986"/>
                  </a:lnTo>
                  <a:lnTo>
                    <a:pt x="43" y="2826"/>
                  </a:lnTo>
                  <a:lnTo>
                    <a:pt x="64" y="2655"/>
                  </a:lnTo>
                  <a:lnTo>
                    <a:pt x="107" y="2496"/>
                  </a:lnTo>
                  <a:lnTo>
                    <a:pt x="149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5" y="1739"/>
                  </a:lnTo>
                  <a:lnTo>
                    <a:pt x="480" y="1600"/>
                  </a:lnTo>
                  <a:lnTo>
                    <a:pt x="565" y="1461"/>
                  </a:lnTo>
                  <a:lnTo>
                    <a:pt x="661" y="1334"/>
                  </a:lnTo>
                  <a:lnTo>
                    <a:pt x="757" y="1206"/>
                  </a:lnTo>
                  <a:lnTo>
                    <a:pt x="864" y="1088"/>
                  </a:lnTo>
                  <a:lnTo>
                    <a:pt x="970" y="971"/>
                  </a:lnTo>
                  <a:lnTo>
                    <a:pt x="1088" y="864"/>
                  </a:lnTo>
                  <a:lnTo>
                    <a:pt x="1215" y="758"/>
                  </a:lnTo>
                  <a:lnTo>
                    <a:pt x="1333" y="662"/>
                  </a:lnTo>
                  <a:lnTo>
                    <a:pt x="1471" y="566"/>
                  </a:lnTo>
                  <a:lnTo>
                    <a:pt x="1599" y="481"/>
                  </a:lnTo>
                  <a:lnTo>
                    <a:pt x="1749" y="395"/>
                  </a:lnTo>
                  <a:lnTo>
                    <a:pt x="1887" y="321"/>
                  </a:lnTo>
                  <a:lnTo>
                    <a:pt x="2036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495" y="108"/>
                  </a:lnTo>
                  <a:lnTo>
                    <a:pt x="2655" y="65"/>
                  </a:lnTo>
                  <a:lnTo>
                    <a:pt x="2825" y="33"/>
                  </a:lnTo>
                  <a:lnTo>
                    <a:pt x="2985" y="12"/>
                  </a:lnTo>
                  <a:lnTo>
                    <a:pt x="3156" y="1"/>
                  </a:lnTo>
                  <a:lnTo>
                    <a:pt x="3326" y="1"/>
                  </a:lnTo>
                  <a:lnTo>
                    <a:pt x="3326" y="1"/>
                  </a:lnTo>
                  <a:lnTo>
                    <a:pt x="3508" y="1"/>
                  </a:lnTo>
                  <a:lnTo>
                    <a:pt x="3667" y="12"/>
                  </a:lnTo>
                  <a:lnTo>
                    <a:pt x="3838" y="33"/>
                  </a:lnTo>
                  <a:lnTo>
                    <a:pt x="3998" y="65"/>
                  </a:lnTo>
                  <a:lnTo>
                    <a:pt x="4169" y="108"/>
                  </a:lnTo>
                  <a:lnTo>
                    <a:pt x="4318" y="150"/>
                  </a:lnTo>
                  <a:lnTo>
                    <a:pt x="4478" y="204"/>
                  </a:lnTo>
                  <a:lnTo>
                    <a:pt x="4627" y="257"/>
                  </a:lnTo>
                  <a:lnTo>
                    <a:pt x="4776" y="321"/>
                  </a:lnTo>
                  <a:lnTo>
                    <a:pt x="4915" y="395"/>
                  </a:lnTo>
                  <a:lnTo>
                    <a:pt x="5053" y="481"/>
                  </a:lnTo>
                  <a:lnTo>
                    <a:pt x="5192" y="566"/>
                  </a:lnTo>
                  <a:lnTo>
                    <a:pt x="5320" y="662"/>
                  </a:lnTo>
                  <a:lnTo>
                    <a:pt x="5448" y="758"/>
                  </a:lnTo>
                  <a:lnTo>
                    <a:pt x="5576" y="864"/>
                  </a:lnTo>
                  <a:lnTo>
                    <a:pt x="5682" y="971"/>
                  </a:lnTo>
                  <a:lnTo>
                    <a:pt x="5800" y="1088"/>
                  </a:lnTo>
                  <a:lnTo>
                    <a:pt x="5906" y="1206"/>
                  </a:lnTo>
                  <a:lnTo>
                    <a:pt x="6002" y="1334"/>
                  </a:lnTo>
                  <a:lnTo>
                    <a:pt x="6098" y="1461"/>
                  </a:lnTo>
                  <a:lnTo>
                    <a:pt x="6183" y="1600"/>
                  </a:lnTo>
                  <a:lnTo>
                    <a:pt x="6258" y="1739"/>
                  </a:lnTo>
                  <a:lnTo>
                    <a:pt x="6333" y="1888"/>
                  </a:lnTo>
                  <a:lnTo>
                    <a:pt x="6397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57" y="2496"/>
                  </a:lnTo>
                  <a:lnTo>
                    <a:pt x="6599" y="2655"/>
                  </a:lnTo>
                  <a:lnTo>
                    <a:pt x="6620" y="2826"/>
                  </a:lnTo>
                  <a:lnTo>
                    <a:pt x="6642" y="2986"/>
                  </a:lnTo>
                  <a:lnTo>
                    <a:pt x="6663" y="3157"/>
                  </a:lnTo>
                  <a:lnTo>
                    <a:pt x="6663" y="3327"/>
                  </a:lnTo>
                  <a:lnTo>
                    <a:pt x="6663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928654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4" y="3327"/>
                  </a:moveTo>
                  <a:lnTo>
                    <a:pt x="6664" y="3327"/>
                  </a:lnTo>
                  <a:lnTo>
                    <a:pt x="6664" y="3498"/>
                  </a:lnTo>
                  <a:lnTo>
                    <a:pt x="6653" y="3668"/>
                  </a:lnTo>
                  <a:lnTo>
                    <a:pt x="6632" y="3839"/>
                  </a:lnTo>
                  <a:lnTo>
                    <a:pt x="6600" y="3999"/>
                  </a:lnTo>
                  <a:lnTo>
                    <a:pt x="6568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408" y="4628"/>
                  </a:lnTo>
                  <a:lnTo>
                    <a:pt x="6344" y="4777"/>
                  </a:lnTo>
                  <a:lnTo>
                    <a:pt x="6269" y="4916"/>
                  </a:lnTo>
                  <a:lnTo>
                    <a:pt x="6184" y="5054"/>
                  </a:lnTo>
                  <a:lnTo>
                    <a:pt x="6099" y="5193"/>
                  </a:lnTo>
                  <a:lnTo>
                    <a:pt x="6003" y="5321"/>
                  </a:lnTo>
                  <a:lnTo>
                    <a:pt x="5907" y="5449"/>
                  </a:lnTo>
                  <a:lnTo>
                    <a:pt x="5800" y="5566"/>
                  </a:lnTo>
                  <a:lnTo>
                    <a:pt x="5693" y="5683"/>
                  </a:lnTo>
                  <a:lnTo>
                    <a:pt x="5576" y="5790"/>
                  </a:lnTo>
                  <a:lnTo>
                    <a:pt x="5459" y="5896"/>
                  </a:lnTo>
                  <a:lnTo>
                    <a:pt x="5331" y="6003"/>
                  </a:lnTo>
                  <a:lnTo>
                    <a:pt x="5203" y="6088"/>
                  </a:lnTo>
                  <a:lnTo>
                    <a:pt x="5064" y="6174"/>
                  </a:lnTo>
                  <a:lnTo>
                    <a:pt x="4926" y="6259"/>
                  </a:lnTo>
                  <a:lnTo>
                    <a:pt x="4777" y="6333"/>
                  </a:lnTo>
                  <a:lnTo>
                    <a:pt x="4638" y="6397"/>
                  </a:lnTo>
                  <a:lnTo>
                    <a:pt x="4478" y="6461"/>
                  </a:lnTo>
                  <a:lnTo>
                    <a:pt x="4329" y="6515"/>
                  </a:lnTo>
                  <a:lnTo>
                    <a:pt x="4169" y="6557"/>
                  </a:lnTo>
                  <a:lnTo>
                    <a:pt x="4009" y="6589"/>
                  </a:lnTo>
                  <a:lnTo>
                    <a:pt x="3838" y="6621"/>
                  </a:lnTo>
                  <a:lnTo>
                    <a:pt x="3679" y="6643"/>
                  </a:lnTo>
                  <a:lnTo>
                    <a:pt x="3508" y="6653"/>
                  </a:lnTo>
                  <a:lnTo>
                    <a:pt x="3337" y="6664"/>
                  </a:lnTo>
                  <a:lnTo>
                    <a:pt x="3337" y="6664"/>
                  </a:lnTo>
                  <a:lnTo>
                    <a:pt x="3167" y="6653"/>
                  </a:lnTo>
                  <a:lnTo>
                    <a:pt x="2996" y="6643"/>
                  </a:lnTo>
                  <a:lnTo>
                    <a:pt x="2826" y="6621"/>
                  </a:lnTo>
                  <a:lnTo>
                    <a:pt x="2666" y="6589"/>
                  </a:lnTo>
                  <a:lnTo>
                    <a:pt x="2506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7" y="6397"/>
                  </a:lnTo>
                  <a:lnTo>
                    <a:pt x="1888" y="6333"/>
                  </a:lnTo>
                  <a:lnTo>
                    <a:pt x="1749" y="6259"/>
                  </a:lnTo>
                  <a:lnTo>
                    <a:pt x="1610" y="6174"/>
                  </a:lnTo>
                  <a:lnTo>
                    <a:pt x="1472" y="6088"/>
                  </a:lnTo>
                  <a:lnTo>
                    <a:pt x="1344" y="6003"/>
                  </a:lnTo>
                  <a:lnTo>
                    <a:pt x="1216" y="5896"/>
                  </a:lnTo>
                  <a:lnTo>
                    <a:pt x="1099" y="5790"/>
                  </a:lnTo>
                  <a:lnTo>
                    <a:pt x="981" y="5683"/>
                  </a:lnTo>
                  <a:lnTo>
                    <a:pt x="875" y="5566"/>
                  </a:lnTo>
                  <a:lnTo>
                    <a:pt x="768" y="5449"/>
                  </a:lnTo>
                  <a:lnTo>
                    <a:pt x="662" y="5321"/>
                  </a:lnTo>
                  <a:lnTo>
                    <a:pt x="576" y="5193"/>
                  </a:lnTo>
                  <a:lnTo>
                    <a:pt x="491" y="5054"/>
                  </a:lnTo>
                  <a:lnTo>
                    <a:pt x="406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50" y="4319"/>
                  </a:lnTo>
                  <a:lnTo>
                    <a:pt x="107" y="4159"/>
                  </a:lnTo>
                  <a:lnTo>
                    <a:pt x="75" y="3999"/>
                  </a:lnTo>
                  <a:lnTo>
                    <a:pt x="43" y="3839"/>
                  </a:lnTo>
                  <a:lnTo>
                    <a:pt x="22" y="3668"/>
                  </a:lnTo>
                  <a:lnTo>
                    <a:pt x="11" y="3498"/>
                  </a:lnTo>
                  <a:lnTo>
                    <a:pt x="1" y="3327"/>
                  </a:lnTo>
                  <a:lnTo>
                    <a:pt x="1" y="3327"/>
                  </a:lnTo>
                  <a:lnTo>
                    <a:pt x="11" y="3157"/>
                  </a:lnTo>
                  <a:lnTo>
                    <a:pt x="22" y="2986"/>
                  </a:lnTo>
                  <a:lnTo>
                    <a:pt x="43" y="2826"/>
                  </a:lnTo>
                  <a:lnTo>
                    <a:pt x="75" y="2655"/>
                  </a:lnTo>
                  <a:lnTo>
                    <a:pt x="107" y="2496"/>
                  </a:lnTo>
                  <a:lnTo>
                    <a:pt x="150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6" y="1739"/>
                  </a:lnTo>
                  <a:lnTo>
                    <a:pt x="491" y="1600"/>
                  </a:lnTo>
                  <a:lnTo>
                    <a:pt x="576" y="1461"/>
                  </a:lnTo>
                  <a:lnTo>
                    <a:pt x="662" y="1334"/>
                  </a:lnTo>
                  <a:lnTo>
                    <a:pt x="768" y="1206"/>
                  </a:lnTo>
                  <a:lnTo>
                    <a:pt x="875" y="1088"/>
                  </a:lnTo>
                  <a:lnTo>
                    <a:pt x="981" y="971"/>
                  </a:lnTo>
                  <a:lnTo>
                    <a:pt x="1099" y="864"/>
                  </a:lnTo>
                  <a:lnTo>
                    <a:pt x="1216" y="758"/>
                  </a:lnTo>
                  <a:lnTo>
                    <a:pt x="1344" y="662"/>
                  </a:lnTo>
                  <a:lnTo>
                    <a:pt x="1472" y="566"/>
                  </a:lnTo>
                  <a:lnTo>
                    <a:pt x="1610" y="481"/>
                  </a:lnTo>
                  <a:lnTo>
                    <a:pt x="1749" y="395"/>
                  </a:lnTo>
                  <a:lnTo>
                    <a:pt x="1888" y="321"/>
                  </a:lnTo>
                  <a:lnTo>
                    <a:pt x="2037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506" y="108"/>
                  </a:lnTo>
                  <a:lnTo>
                    <a:pt x="2666" y="65"/>
                  </a:lnTo>
                  <a:lnTo>
                    <a:pt x="2826" y="33"/>
                  </a:lnTo>
                  <a:lnTo>
                    <a:pt x="2996" y="12"/>
                  </a:lnTo>
                  <a:lnTo>
                    <a:pt x="3167" y="1"/>
                  </a:lnTo>
                  <a:lnTo>
                    <a:pt x="3337" y="1"/>
                  </a:lnTo>
                  <a:lnTo>
                    <a:pt x="3337" y="1"/>
                  </a:lnTo>
                  <a:lnTo>
                    <a:pt x="3508" y="1"/>
                  </a:lnTo>
                  <a:lnTo>
                    <a:pt x="3679" y="12"/>
                  </a:lnTo>
                  <a:lnTo>
                    <a:pt x="3838" y="33"/>
                  </a:lnTo>
                  <a:lnTo>
                    <a:pt x="4009" y="65"/>
                  </a:lnTo>
                  <a:lnTo>
                    <a:pt x="4169" y="108"/>
                  </a:lnTo>
                  <a:lnTo>
                    <a:pt x="4329" y="150"/>
                  </a:lnTo>
                  <a:lnTo>
                    <a:pt x="4478" y="204"/>
                  </a:lnTo>
                  <a:lnTo>
                    <a:pt x="4638" y="257"/>
                  </a:lnTo>
                  <a:lnTo>
                    <a:pt x="4777" y="321"/>
                  </a:lnTo>
                  <a:lnTo>
                    <a:pt x="4926" y="395"/>
                  </a:lnTo>
                  <a:lnTo>
                    <a:pt x="5064" y="481"/>
                  </a:lnTo>
                  <a:lnTo>
                    <a:pt x="5203" y="566"/>
                  </a:lnTo>
                  <a:lnTo>
                    <a:pt x="5331" y="662"/>
                  </a:lnTo>
                  <a:lnTo>
                    <a:pt x="5459" y="758"/>
                  </a:lnTo>
                  <a:lnTo>
                    <a:pt x="5576" y="864"/>
                  </a:lnTo>
                  <a:lnTo>
                    <a:pt x="5693" y="971"/>
                  </a:lnTo>
                  <a:lnTo>
                    <a:pt x="5800" y="1088"/>
                  </a:lnTo>
                  <a:lnTo>
                    <a:pt x="5907" y="1206"/>
                  </a:lnTo>
                  <a:lnTo>
                    <a:pt x="6003" y="1334"/>
                  </a:lnTo>
                  <a:lnTo>
                    <a:pt x="6099" y="1461"/>
                  </a:lnTo>
                  <a:lnTo>
                    <a:pt x="6184" y="1600"/>
                  </a:lnTo>
                  <a:lnTo>
                    <a:pt x="6269" y="1739"/>
                  </a:lnTo>
                  <a:lnTo>
                    <a:pt x="6344" y="1888"/>
                  </a:lnTo>
                  <a:lnTo>
                    <a:pt x="6408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68" y="2496"/>
                  </a:lnTo>
                  <a:lnTo>
                    <a:pt x="6600" y="2655"/>
                  </a:lnTo>
                  <a:lnTo>
                    <a:pt x="6632" y="2826"/>
                  </a:lnTo>
                  <a:lnTo>
                    <a:pt x="6653" y="2986"/>
                  </a:lnTo>
                  <a:lnTo>
                    <a:pt x="6664" y="3157"/>
                  </a:lnTo>
                  <a:lnTo>
                    <a:pt x="6664" y="3327"/>
                  </a:lnTo>
                  <a:lnTo>
                    <a:pt x="6664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7010123" y="2533439"/>
              <a:ext cx="28979" cy="8030"/>
            </a:xfrm>
            <a:custGeom>
              <a:avLst/>
              <a:gdLst/>
              <a:ahLst/>
              <a:cxnLst/>
              <a:rect l="l" t="t" r="r" b="b"/>
              <a:pathLst>
                <a:path w="2389" h="662" fill="none" extrusionOk="0">
                  <a:moveTo>
                    <a:pt x="2389" y="661"/>
                  </a:moveTo>
                  <a:lnTo>
                    <a:pt x="2389" y="661"/>
                  </a:lnTo>
                  <a:lnTo>
                    <a:pt x="2357" y="597"/>
                  </a:lnTo>
                  <a:lnTo>
                    <a:pt x="2314" y="533"/>
                  </a:lnTo>
                  <a:lnTo>
                    <a:pt x="2261" y="448"/>
                  </a:lnTo>
                  <a:lnTo>
                    <a:pt x="2186" y="363"/>
                  </a:lnTo>
                  <a:lnTo>
                    <a:pt x="2101" y="267"/>
                  </a:lnTo>
                  <a:lnTo>
                    <a:pt x="1984" y="181"/>
                  </a:lnTo>
                  <a:lnTo>
                    <a:pt x="1856" y="96"/>
                  </a:lnTo>
                  <a:lnTo>
                    <a:pt x="1781" y="64"/>
                  </a:lnTo>
                  <a:lnTo>
                    <a:pt x="1707" y="43"/>
                  </a:lnTo>
                  <a:lnTo>
                    <a:pt x="1621" y="22"/>
                  </a:lnTo>
                  <a:lnTo>
                    <a:pt x="1536" y="0"/>
                  </a:lnTo>
                  <a:lnTo>
                    <a:pt x="1440" y="0"/>
                  </a:lnTo>
                  <a:lnTo>
                    <a:pt x="1333" y="0"/>
                  </a:lnTo>
                  <a:lnTo>
                    <a:pt x="1227" y="11"/>
                  </a:lnTo>
                  <a:lnTo>
                    <a:pt x="1120" y="32"/>
                  </a:lnTo>
                  <a:lnTo>
                    <a:pt x="1003" y="64"/>
                  </a:lnTo>
                  <a:lnTo>
                    <a:pt x="875" y="107"/>
                  </a:lnTo>
                  <a:lnTo>
                    <a:pt x="747" y="160"/>
                  </a:lnTo>
                  <a:lnTo>
                    <a:pt x="609" y="235"/>
                  </a:lnTo>
                  <a:lnTo>
                    <a:pt x="470" y="320"/>
                  </a:lnTo>
                  <a:lnTo>
                    <a:pt x="321" y="416"/>
                  </a:lnTo>
                  <a:lnTo>
                    <a:pt x="161" y="533"/>
                  </a:lnTo>
                  <a:lnTo>
                    <a:pt x="1" y="661"/>
                  </a:lnTo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6756013" y="2734008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5128" y="1"/>
                  </a:moveTo>
                  <a:lnTo>
                    <a:pt x="13732" y="97"/>
                  </a:lnTo>
                  <a:lnTo>
                    <a:pt x="5512" y="2165"/>
                  </a:lnTo>
                  <a:lnTo>
                    <a:pt x="7037" y="25469"/>
                  </a:lnTo>
                  <a:lnTo>
                    <a:pt x="1" y="45981"/>
                  </a:lnTo>
                  <a:lnTo>
                    <a:pt x="267" y="46183"/>
                  </a:lnTo>
                  <a:lnTo>
                    <a:pt x="544" y="46375"/>
                  </a:lnTo>
                  <a:lnTo>
                    <a:pt x="832" y="46567"/>
                  </a:lnTo>
                  <a:lnTo>
                    <a:pt x="1109" y="46737"/>
                  </a:lnTo>
                  <a:lnTo>
                    <a:pt x="1397" y="46908"/>
                  </a:lnTo>
                  <a:lnTo>
                    <a:pt x="1696" y="47068"/>
                  </a:lnTo>
                  <a:lnTo>
                    <a:pt x="1983" y="47207"/>
                  </a:lnTo>
                  <a:lnTo>
                    <a:pt x="2282" y="47345"/>
                  </a:lnTo>
                  <a:lnTo>
                    <a:pt x="2580" y="47484"/>
                  </a:lnTo>
                  <a:lnTo>
                    <a:pt x="2890" y="47601"/>
                  </a:lnTo>
                  <a:lnTo>
                    <a:pt x="3188" y="47718"/>
                  </a:lnTo>
                  <a:lnTo>
                    <a:pt x="3497" y="47825"/>
                  </a:lnTo>
                  <a:lnTo>
                    <a:pt x="3796" y="47921"/>
                  </a:lnTo>
                  <a:lnTo>
                    <a:pt x="4105" y="48006"/>
                  </a:lnTo>
                  <a:lnTo>
                    <a:pt x="4414" y="48091"/>
                  </a:lnTo>
                  <a:lnTo>
                    <a:pt x="4723" y="48166"/>
                  </a:lnTo>
                  <a:lnTo>
                    <a:pt x="5032" y="48230"/>
                  </a:lnTo>
                  <a:lnTo>
                    <a:pt x="5342" y="48294"/>
                  </a:lnTo>
                  <a:lnTo>
                    <a:pt x="5949" y="48401"/>
                  </a:lnTo>
                  <a:lnTo>
                    <a:pt x="6568" y="48486"/>
                  </a:lnTo>
                  <a:lnTo>
                    <a:pt x="7175" y="48539"/>
                  </a:lnTo>
                  <a:lnTo>
                    <a:pt x="7772" y="48582"/>
                  </a:lnTo>
                  <a:lnTo>
                    <a:pt x="8359" y="48603"/>
                  </a:lnTo>
                  <a:lnTo>
                    <a:pt x="8934" y="48603"/>
                  </a:lnTo>
                  <a:lnTo>
                    <a:pt x="9489" y="48592"/>
                  </a:lnTo>
                  <a:lnTo>
                    <a:pt x="10032" y="48571"/>
                  </a:lnTo>
                  <a:lnTo>
                    <a:pt x="10555" y="48539"/>
                  </a:lnTo>
                  <a:lnTo>
                    <a:pt x="11066" y="48496"/>
                  </a:lnTo>
                  <a:lnTo>
                    <a:pt x="11546" y="48443"/>
                  </a:lnTo>
                  <a:lnTo>
                    <a:pt x="11994" y="48379"/>
                  </a:lnTo>
                  <a:lnTo>
                    <a:pt x="12420" y="48315"/>
                  </a:lnTo>
                  <a:lnTo>
                    <a:pt x="12815" y="48251"/>
                  </a:lnTo>
                  <a:lnTo>
                    <a:pt x="13177" y="48187"/>
                  </a:lnTo>
                  <a:lnTo>
                    <a:pt x="13806" y="48059"/>
                  </a:lnTo>
                  <a:lnTo>
                    <a:pt x="14265" y="47953"/>
                  </a:lnTo>
                  <a:lnTo>
                    <a:pt x="14659" y="47846"/>
                  </a:lnTo>
                  <a:lnTo>
                    <a:pt x="14595" y="47516"/>
                  </a:lnTo>
                  <a:lnTo>
                    <a:pt x="14520" y="47100"/>
                  </a:lnTo>
                  <a:lnTo>
                    <a:pt x="14424" y="46503"/>
                  </a:lnTo>
                  <a:lnTo>
                    <a:pt x="14307" y="45714"/>
                  </a:lnTo>
                  <a:lnTo>
                    <a:pt x="14190" y="44723"/>
                  </a:lnTo>
                  <a:lnTo>
                    <a:pt x="14051" y="43529"/>
                  </a:lnTo>
                  <a:lnTo>
                    <a:pt x="13923" y="42111"/>
                  </a:lnTo>
                  <a:lnTo>
                    <a:pt x="13785" y="40480"/>
                  </a:lnTo>
                  <a:lnTo>
                    <a:pt x="13721" y="39573"/>
                  </a:lnTo>
                  <a:lnTo>
                    <a:pt x="13657" y="38614"/>
                  </a:lnTo>
                  <a:lnTo>
                    <a:pt x="13604" y="37591"/>
                  </a:lnTo>
                  <a:lnTo>
                    <a:pt x="13540" y="36503"/>
                  </a:lnTo>
                  <a:lnTo>
                    <a:pt x="13497" y="35363"/>
                  </a:lnTo>
                  <a:lnTo>
                    <a:pt x="13444" y="34147"/>
                  </a:lnTo>
                  <a:lnTo>
                    <a:pt x="13401" y="32879"/>
                  </a:lnTo>
                  <a:lnTo>
                    <a:pt x="13369" y="31535"/>
                  </a:lnTo>
                  <a:lnTo>
                    <a:pt x="13337" y="30139"/>
                  </a:lnTo>
                  <a:lnTo>
                    <a:pt x="13316" y="28668"/>
                  </a:lnTo>
                  <a:lnTo>
                    <a:pt x="13294" y="27122"/>
                  </a:lnTo>
                  <a:lnTo>
                    <a:pt x="13294" y="25512"/>
                  </a:lnTo>
                  <a:lnTo>
                    <a:pt x="13294" y="23828"/>
                  </a:lnTo>
                  <a:lnTo>
                    <a:pt x="13305" y="22079"/>
                  </a:lnTo>
                  <a:lnTo>
                    <a:pt x="13326" y="20342"/>
                  </a:lnTo>
                  <a:lnTo>
                    <a:pt x="13358" y="18689"/>
                  </a:lnTo>
                  <a:lnTo>
                    <a:pt x="13390" y="17133"/>
                  </a:lnTo>
                  <a:lnTo>
                    <a:pt x="13433" y="15662"/>
                  </a:lnTo>
                  <a:lnTo>
                    <a:pt x="13476" y="14265"/>
                  </a:lnTo>
                  <a:lnTo>
                    <a:pt x="13540" y="12964"/>
                  </a:lnTo>
                  <a:lnTo>
                    <a:pt x="13593" y="11738"/>
                  </a:lnTo>
                  <a:lnTo>
                    <a:pt x="13657" y="10587"/>
                  </a:lnTo>
                  <a:lnTo>
                    <a:pt x="13732" y="9510"/>
                  </a:lnTo>
                  <a:lnTo>
                    <a:pt x="13806" y="8508"/>
                  </a:lnTo>
                  <a:lnTo>
                    <a:pt x="13881" y="7581"/>
                  </a:lnTo>
                  <a:lnTo>
                    <a:pt x="13955" y="6717"/>
                  </a:lnTo>
                  <a:lnTo>
                    <a:pt x="14041" y="5918"/>
                  </a:lnTo>
                  <a:lnTo>
                    <a:pt x="14115" y="5182"/>
                  </a:lnTo>
                  <a:lnTo>
                    <a:pt x="14201" y="4510"/>
                  </a:lnTo>
                  <a:lnTo>
                    <a:pt x="14275" y="3892"/>
                  </a:lnTo>
                  <a:lnTo>
                    <a:pt x="14361" y="3327"/>
                  </a:lnTo>
                  <a:lnTo>
                    <a:pt x="14446" y="2826"/>
                  </a:lnTo>
                  <a:lnTo>
                    <a:pt x="14520" y="2368"/>
                  </a:lnTo>
                  <a:lnTo>
                    <a:pt x="14595" y="1963"/>
                  </a:lnTo>
                  <a:lnTo>
                    <a:pt x="14734" y="1280"/>
                  </a:lnTo>
                  <a:lnTo>
                    <a:pt x="14862" y="769"/>
                  </a:lnTo>
                  <a:lnTo>
                    <a:pt x="14968" y="406"/>
                  </a:lnTo>
                  <a:lnTo>
                    <a:pt x="15053" y="172"/>
                  </a:lnTo>
                  <a:lnTo>
                    <a:pt x="15107" y="44"/>
                  </a:lnTo>
                  <a:lnTo>
                    <a:pt x="15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7108149" y="2734784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" y="1"/>
                  </a:moveTo>
                  <a:lnTo>
                    <a:pt x="11" y="44"/>
                  </a:lnTo>
                  <a:lnTo>
                    <a:pt x="65" y="172"/>
                  </a:lnTo>
                  <a:lnTo>
                    <a:pt x="150" y="406"/>
                  </a:lnTo>
                  <a:lnTo>
                    <a:pt x="257" y="769"/>
                  </a:lnTo>
                  <a:lnTo>
                    <a:pt x="384" y="1280"/>
                  </a:lnTo>
                  <a:lnTo>
                    <a:pt x="523" y="1963"/>
                  </a:lnTo>
                  <a:lnTo>
                    <a:pt x="608" y="2368"/>
                  </a:lnTo>
                  <a:lnTo>
                    <a:pt x="683" y="2826"/>
                  </a:lnTo>
                  <a:lnTo>
                    <a:pt x="758" y="3327"/>
                  </a:lnTo>
                  <a:lnTo>
                    <a:pt x="843" y="3892"/>
                  </a:lnTo>
                  <a:lnTo>
                    <a:pt x="928" y="4510"/>
                  </a:lnTo>
                  <a:lnTo>
                    <a:pt x="1003" y="5182"/>
                  </a:lnTo>
                  <a:lnTo>
                    <a:pt x="1088" y="5918"/>
                  </a:lnTo>
                  <a:lnTo>
                    <a:pt x="1163" y="6717"/>
                  </a:lnTo>
                  <a:lnTo>
                    <a:pt x="1248" y="7581"/>
                  </a:lnTo>
                  <a:lnTo>
                    <a:pt x="1323" y="8508"/>
                  </a:lnTo>
                  <a:lnTo>
                    <a:pt x="1397" y="9510"/>
                  </a:lnTo>
                  <a:lnTo>
                    <a:pt x="1461" y="10587"/>
                  </a:lnTo>
                  <a:lnTo>
                    <a:pt x="1525" y="11738"/>
                  </a:lnTo>
                  <a:lnTo>
                    <a:pt x="1589" y="12964"/>
                  </a:lnTo>
                  <a:lnTo>
                    <a:pt x="1642" y="14265"/>
                  </a:lnTo>
                  <a:lnTo>
                    <a:pt x="1696" y="15661"/>
                  </a:lnTo>
                  <a:lnTo>
                    <a:pt x="1738" y="17133"/>
                  </a:lnTo>
                  <a:lnTo>
                    <a:pt x="1770" y="18689"/>
                  </a:lnTo>
                  <a:lnTo>
                    <a:pt x="1802" y="20342"/>
                  </a:lnTo>
                  <a:lnTo>
                    <a:pt x="1824" y="22079"/>
                  </a:lnTo>
                  <a:lnTo>
                    <a:pt x="1834" y="23828"/>
                  </a:lnTo>
                  <a:lnTo>
                    <a:pt x="1834" y="25512"/>
                  </a:lnTo>
                  <a:lnTo>
                    <a:pt x="1824" y="27122"/>
                  </a:lnTo>
                  <a:lnTo>
                    <a:pt x="1813" y="28657"/>
                  </a:lnTo>
                  <a:lnTo>
                    <a:pt x="1781" y="30139"/>
                  </a:lnTo>
                  <a:lnTo>
                    <a:pt x="1760" y="31535"/>
                  </a:lnTo>
                  <a:lnTo>
                    <a:pt x="1717" y="32879"/>
                  </a:lnTo>
                  <a:lnTo>
                    <a:pt x="1674" y="34147"/>
                  </a:lnTo>
                  <a:lnTo>
                    <a:pt x="1632" y="35362"/>
                  </a:lnTo>
                  <a:lnTo>
                    <a:pt x="1578" y="36503"/>
                  </a:lnTo>
                  <a:lnTo>
                    <a:pt x="1525" y="37591"/>
                  </a:lnTo>
                  <a:lnTo>
                    <a:pt x="1461" y="38614"/>
                  </a:lnTo>
                  <a:lnTo>
                    <a:pt x="1397" y="39573"/>
                  </a:lnTo>
                  <a:lnTo>
                    <a:pt x="1333" y="40480"/>
                  </a:lnTo>
                  <a:lnTo>
                    <a:pt x="1205" y="42111"/>
                  </a:lnTo>
                  <a:lnTo>
                    <a:pt x="1067" y="43529"/>
                  </a:lnTo>
                  <a:lnTo>
                    <a:pt x="939" y="44723"/>
                  </a:lnTo>
                  <a:lnTo>
                    <a:pt x="811" y="45714"/>
                  </a:lnTo>
                  <a:lnTo>
                    <a:pt x="694" y="46503"/>
                  </a:lnTo>
                  <a:lnTo>
                    <a:pt x="598" y="47100"/>
                  </a:lnTo>
                  <a:lnTo>
                    <a:pt x="523" y="47516"/>
                  </a:lnTo>
                  <a:lnTo>
                    <a:pt x="459" y="47846"/>
                  </a:lnTo>
                  <a:lnTo>
                    <a:pt x="854" y="47953"/>
                  </a:lnTo>
                  <a:lnTo>
                    <a:pt x="1323" y="48059"/>
                  </a:lnTo>
                  <a:lnTo>
                    <a:pt x="1941" y="48187"/>
                  </a:lnTo>
                  <a:lnTo>
                    <a:pt x="2303" y="48251"/>
                  </a:lnTo>
                  <a:lnTo>
                    <a:pt x="2698" y="48315"/>
                  </a:lnTo>
                  <a:lnTo>
                    <a:pt x="3124" y="48379"/>
                  </a:lnTo>
                  <a:lnTo>
                    <a:pt x="3583" y="48443"/>
                  </a:lnTo>
                  <a:lnTo>
                    <a:pt x="4062" y="48486"/>
                  </a:lnTo>
                  <a:lnTo>
                    <a:pt x="4563" y="48539"/>
                  </a:lnTo>
                  <a:lnTo>
                    <a:pt x="5086" y="48571"/>
                  </a:lnTo>
                  <a:lnTo>
                    <a:pt x="5630" y="48592"/>
                  </a:lnTo>
                  <a:lnTo>
                    <a:pt x="6195" y="48603"/>
                  </a:lnTo>
                  <a:lnTo>
                    <a:pt x="6770" y="48603"/>
                  </a:lnTo>
                  <a:lnTo>
                    <a:pt x="7357" y="48582"/>
                  </a:lnTo>
                  <a:lnTo>
                    <a:pt x="7954" y="48539"/>
                  </a:lnTo>
                  <a:lnTo>
                    <a:pt x="8561" y="48486"/>
                  </a:lnTo>
                  <a:lnTo>
                    <a:pt x="9169" y="48401"/>
                  </a:lnTo>
                  <a:lnTo>
                    <a:pt x="9787" y="48294"/>
                  </a:lnTo>
                  <a:lnTo>
                    <a:pt x="10096" y="48230"/>
                  </a:lnTo>
                  <a:lnTo>
                    <a:pt x="10406" y="48166"/>
                  </a:lnTo>
                  <a:lnTo>
                    <a:pt x="10715" y="48091"/>
                  </a:lnTo>
                  <a:lnTo>
                    <a:pt x="11013" y="48006"/>
                  </a:lnTo>
                  <a:lnTo>
                    <a:pt x="11322" y="47921"/>
                  </a:lnTo>
                  <a:lnTo>
                    <a:pt x="11632" y="47814"/>
                  </a:lnTo>
                  <a:lnTo>
                    <a:pt x="11941" y="47718"/>
                  </a:lnTo>
                  <a:lnTo>
                    <a:pt x="12239" y="47601"/>
                  </a:lnTo>
                  <a:lnTo>
                    <a:pt x="12538" y="47484"/>
                  </a:lnTo>
                  <a:lnTo>
                    <a:pt x="12836" y="47345"/>
                  </a:lnTo>
                  <a:lnTo>
                    <a:pt x="13135" y="47207"/>
                  </a:lnTo>
                  <a:lnTo>
                    <a:pt x="13433" y="47068"/>
                  </a:lnTo>
                  <a:lnTo>
                    <a:pt x="13721" y="46908"/>
                  </a:lnTo>
                  <a:lnTo>
                    <a:pt x="14009" y="46737"/>
                  </a:lnTo>
                  <a:lnTo>
                    <a:pt x="14297" y="46567"/>
                  </a:lnTo>
                  <a:lnTo>
                    <a:pt x="14574" y="46375"/>
                  </a:lnTo>
                  <a:lnTo>
                    <a:pt x="14851" y="46183"/>
                  </a:lnTo>
                  <a:lnTo>
                    <a:pt x="15128" y="45981"/>
                  </a:lnTo>
                  <a:lnTo>
                    <a:pt x="8092" y="25469"/>
                  </a:lnTo>
                  <a:lnTo>
                    <a:pt x="9254" y="7762"/>
                  </a:lnTo>
                  <a:lnTo>
                    <a:pt x="9265" y="7453"/>
                  </a:lnTo>
                  <a:lnTo>
                    <a:pt x="9265" y="7154"/>
                  </a:lnTo>
                  <a:lnTo>
                    <a:pt x="9244" y="6856"/>
                  </a:lnTo>
                  <a:lnTo>
                    <a:pt x="9222" y="6568"/>
                  </a:lnTo>
                  <a:lnTo>
                    <a:pt x="9180" y="6269"/>
                  </a:lnTo>
                  <a:lnTo>
                    <a:pt x="9126" y="5982"/>
                  </a:lnTo>
                  <a:lnTo>
                    <a:pt x="9062" y="5694"/>
                  </a:lnTo>
                  <a:lnTo>
                    <a:pt x="8988" y="5417"/>
                  </a:lnTo>
                  <a:lnTo>
                    <a:pt x="8902" y="5139"/>
                  </a:lnTo>
                  <a:lnTo>
                    <a:pt x="8796" y="4873"/>
                  </a:lnTo>
                  <a:lnTo>
                    <a:pt x="8689" y="4606"/>
                  </a:lnTo>
                  <a:lnTo>
                    <a:pt x="8572" y="4340"/>
                  </a:lnTo>
                  <a:lnTo>
                    <a:pt x="8433" y="4084"/>
                  </a:lnTo>
                  <a:lnTo>
                    <a:pt x="8295" y="3839"/>
                  </a:lnTo>
                  <a:lnTo>
                    <a:pt x="8135" y="3594"/>
                  </a:lnTo>
                  <a:lnTo>
                    <a:pt x="7975" y="3359"/>
                  </a:lnTo>
                  <a:lnTo>
                    <a:pt x="7804" y="3135"/>
                  </a:lnTo>
                  <a:lnTo>
                    <a:pt x="7612" y="2911"/>
                  </a:lnTo>
                  <a:lnTo>
                    <a:pt x="7421" y="2698"/>
                  </a:lnTo>
                  <a:lnTo>
                    <a:pt x="7218" y="2496"/>
                  </a:lnTo>
                  <a:lnTo>
                    <a:pt x="7015" y="2304"/>
                  </a:lnTo>
                  <a:lnTo>
                    <a:pt x="6792" y="2112"/>
                  </a:lnTo>
                  <a:lnTo>
                    <a:pt x="6568" y="1931"/>
                  </a:lnTo>
                  <a:lnTo>
                    <a:pt x="6322" y="1771"/>
                  </a:lnTo>
                  <a:lnTo>
                    <a:pt x="6088" y="1611"/>
                  </a:lnTo>
                  <a:lnTo>
                    <a:pt x="5832" y="1461"/>
                  </a:lnTo>
                  <a:lnTo>
                    <a:pt x="5576" y="1323"/>
                  </a:lnTo>
                  <a:lnTo>
                    <a:pt x="5310" y="1195"/>
                  </a:lnTo>
                  <a:lnTo>
                    <a:pt x="5033" y="1078"/>
                  </a:lnTo>
                  <a:lnTo>
                    <a:pt x="4755" y="971"/>
                  </a:lnTo>
                  <a:lnTo>
                    <a:pt x="4468" y="886"/>
                  </a:lnTo>
                  <a:lnTo>
                    <a:pt x="4180" y="800"/>
                  </a:lnTo>
                  <a:lnTo>
                    <a:pt x="1387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6790254"/>
      </p:ext>
    </p:extLst>
  </p:cSld>
  <p:clrMapOvr>
    <a:masterClrMapping/>
  </p:clrMapOvr>
</p:sld>
</file>

<file path=ppt/theme/theme1.xml><?xml version="1.0" encoding="utf-8"?>
<a:theme xmlns:a="http://schemas.openxmlformats.org/drawingml/2006/main" name="Emotional Intelligence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87374"/>
      </a:accent1>
      <a:accent2>
        <a:srgbClr val="F6954E"/>
      </a:accent2>
      <a:accent3>
        <a:srgbClr val="FFCE5F"/>
      </a:accent3>
      <a:accent4>
        <a:srgbClr val="A1DD56"/>
      </a:accent4>
      <a:accent5>
        <a:srgbClr val="5C83FE"/>
      </a:accent5>
      <a:accent6>
        <a:srgbClr val="AA5CF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73</Words>
  <Application>Microsoft Office PowerPoint</Application>
  <PresentationFormat>On-screen Show (16:9)</PresentationFormat>
  <Paragraphs>25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Fira Sans Extra Condensed</vt:lpstr>
      <vt:lpstr>Roboto</vt:lpstr>
      <vt:lpstr>Arial</vt:lpstr>
      <vt:lpstr>Emotional Intelligence Infographics by Slidesgo</vt:lpstr>
      <vt:lpstr>SENTIMENT ANALYSIS</vt:lpstr>
      <vt:lpstr>TABLE OF CONTENT</vt:lpstr>
      <vt:lpstr>01 - BUSINESS OBJECTIVE</vt:lpstr>
      <vt:lpstr>02 – BUILD PROJECT</vt:lpstr>
      <vt:lpstr>03 – PREDICTION BY UPLOADING CSV FILE </vt:lpstr>
      <vt:lpstr>04 – PREDICTION BY INPUTTING 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admin</dc:creator>
  <cp:lastModifiedBy>Quý Trương</cp:lastModifiedBy>
  <cp:revision>8</cp:revision>
  <dcterms:modified xsi:type="dcterms:W3CDTF">2023-09-13T04:07:10Z</dcterms:modified>
</cp:coreProperties>
</file>