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17"/>
  </p:notesMasterIdLst>
  <p:sldIdLst>
    <p:sldId id="256" r:id="rId2"/>
    <p:sldId id="312" r:id="rId3"/>
    <p:sldId id="313" r:id="rId4"/>
    <p:sldId id="321" r:id="rId5"/>
    <p:sldId id="325" r:id="rId6"/>
    <p:sldId id="326" r:id="rId7"/>
    <p:sldId id="327" r:id="rId8"/>
    <p:sldId id="328" r:id="rId9"/>
    <p:sldId id="329" r:id="rId10"/>
    <p:sldId id="322" r:id="rId11"/>
    <p:sldId id="330" r:id="rId12"/>
    <p:sldId id="331" r:id="rId13"/>
    <p:sldId id="332" r:id="rId14"/>
    <p:sldId id="333" r:id="rId15"/>
    <p:sldId id="271" r:id="rId16"/>
  </p:sldIdLst>
  <p:sldSz cx="9144000" cy="5143500" type="screen16x9"/>
  <p:notesSz cx="6858000" cy="9144000"/>
  <p:embeddedFontLst>
    <p:embeddedFont>
      <p:font typeface="Bebas Neue" panose="020B0606020202050201" pitchFamily="34" charset="0"/>
      <p:regular r:id="rId18"/>
    </p:embeddedFont>
    <p:embeddedFont>
      <p:font typeface="Nunito Light" panose="02000000000000000000" pitchFamily="2" charset="0"/>
      <p:regular r:id="rId19"/>
      <p:italic r:id="rId20"/>
    </p:embeddedFont>
    <p:embeddedFont>
      <p:font typeface="Nunito Sans" panose="02000000000000000000" pitchFamily="2" charset="0"/>
      <p:regular r:id="rId21"/>
      <p:bold r:id="rId22"/>
      <p:italic r:id="rId23"/>
      <p:boldItalic r:id="rId24"/>
    </p:embeddedFont>
    <p:embeddedFont>
      <p:font typeface="Plus Jakarta Sans ExtraBold" pitchFamily="2" charset="0"/>
      <p:bold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1712DD-1C24-4325-89B1-9919E3F11AFF}">
  <a:tblStyle styleId="{FF1712DD-1C24-4325-89B1-9919E3F11AF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73998" autoAdjust="0"/>
  </p:normalViewPr>
  <p:slideViewPr>
    <p:cSldViewPr snapToGrid="0">
      <p:cViewPr>
        <p:scale>
          <a:sx n="78" d="100"/>
          <a:sy n="78" d="100"/>
        </p:scale>
        <p:origin x="960"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font" Target="fonts/font1.fntdata" /><Relationship Id="rId26" Type="http://schemas.openxmlformats.org/officeDocument/2006/relationships/font" Target="fonts/font9.fntdata" /><Relationship Id="rId3" Type="http://schemas.openxmlformats.org/officeDocument/2006/relationships/slide" Target="slides/slide2.xml" /><Relationship Id="rId21" Type="http://schemas.openxmlformats.org/officeDocument/2006/relationships/font" Target="fonts/font4.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5" Type="http://schemas.openxmlformats.org/officeDocument/2006/relationships/font" Target="fonts/font8.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font" Target="fonts/font3.fntdata" /><Relationship Id="rId29"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7.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font" Target="fonts/font6.fntdata" /><Relationship Id="rId28"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font" Target="fonts/font2.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font" Target="fonts/font5.fntdata" /><Relationship Id="rId27" Type="http://schemas.openxmlformats.org/officeDocument/2006/relationships/presProps" Target="presProps.xml" /><Relationship Id="rId30"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p:cNvGrpSpPr/>
        <p:nvPr/>
      </p:nvGrpSpPr>
      <p:grpSpPr>
        <a:xfrm>
          <a:off x="0" y="0"/>
          <a:ext cx="0" cy="0"/>
          <a:chOff x="0" y="0"/>
          <a:chExt cx="0" cy="0"/>
        </a:xfrm>
      </p:grpSpPr>
      <p:sp>
        <p:nvSpPr>
          <p:cNvPr id="1384" name="Google Shape;1384;g2a2ec0ca6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2a2ec0ca6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Power BI allowed us to quickly build a flexible, visually rich dashboard. DAX gave us custom metrics like percent change over time and forest loss by region</a:t>
            </a:r>
          </a:p>
        </p:txBody>
      </p:sp>
    </p:spTree>
    <p:extLst>
      <p:ext uri="{BB962C8B-B14F-4D97-AF65-F5344CB8AC3E}">
        <p14:creationId xmlns:p14="http://schemas.microsoft.com/office/powerpoint/2010/main" val="16974320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Power BI allowed for fast prototyping, with great visual storytelling and seamless data cleaning using Power Query. It was also easy to share and collaborate.</a:t>
            </a:r>
          </a:p>
          <a:p>
            <a:pPr marL="158750" indent="0">
              <a:buNone/>
            </a:pPr>
            <a:r>
              <a:rPr lang="en-US" dirty="0"/>
              <a:t>However, we faced performance issues with complex charts, and Power BI lacks backend customization for custom logic. Also, user guidance is still limited, which is a key area for future work.</a:t>
            </a:r>
          </a:p>
          <a:p>
            <a:endParaRPr lang="en-US" dirty="0"/>
          </a:p>
        </p:txBody>
      </p:sp>
    </p:spTree>
    <p:extLst>
      <p:ext uri="{BB962C8B-B14F-4D97-AF65-F5344CB8AC3E}">
        <p14:creationId xmlns:p14="http://schemas.microsoft.com/office/powerpoint/2010/main" val="1366258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buNone/>
            </a:pPr>
            <a:r>
              <a:rPr lang="en-US" dirty="0"/>
              <a:t>In our project, we applied key concepts from ENSE 805:</a:t>
            </a:r>
          </a:p>
          <a:p>
            <a:pPr>
              <a:buFont typeface="Arial" panose="020B0604020202020204" pitchFamily="34" charset="0"/>
              <a:buChar char="•"/>
            </a:pPr>
            <a:r>
              <a:rPr lang="en-US" b="1" dirty="0"/>
              <a:t>User-centric design:</a:t>
            </a:r>
            <a:r>
              <a:rPr lang="en-US" dirty="0"/>
              <a:t> Prioritized simplicity and accessibility to ensure the platform is easy for non-experts to use.</a:t>
            </a:r>
          </a:p>
          <a:p>
            <a:pPr>
              <a:buFont typeface="Arial" panose="020B0604020202020204" pitchFamily="34" charset="0"/>
              <a:buChar char="•"/>
            </a:pPr>
            <a:r>
              <a:rPr lang="en-US" b="1" dirty="0"/>
              <a:t>CoPs &amp; digital habitats:</a:t>
            </a:r>
            <a:r>
              <a:rPr lang="en-US" dirty="0"/>
              <a:t> Focused on designing for community use, allowing broad access and engagement.</a:t>
            </a:r>
          </a:p>
          <a:p>
            <a:pPr>
              <a:buFont typeface="Arial" panose="020B0604020202020204" pitchFamily="34" charset="0"/>
              <a:buChar char="•"/>
            </a:pPr>
            <a:r>
              <a:rPr lang="en-US" b="1" dirty="0"/>
              <a:t>SDG integration:</a:t>
            </a:r>
            <a:r>
              <a:rPr lang="en-US" dirty="0"/>
              <a:t> Aligned our project with global impact by supporting SDG 13 (Climate Action) and SDG 15 (Life on Land).</a:t>
            </a:r>
          </a:p>
          <a:p>
            <a:pPr>
              <a:buFont typeface="Arial" panose="020B0604020202020204" pitchFamily="34" charset="0"/>
              <a:buChar char="•"/>
            </a:pPr>
            <a:r>
              <a:rPr lang="en-US" b="1" dirty="0"/>
              <a:t>Ethical tech planning:</a:t>
            </a:r>
            <a:r>
              <a:rPr lang="en-US" dirty="0"/>
              <a:t> Ensured transparency and social good were at the heart of our platform’s development, keeping user empowerment and ethical standards in mind.</a:t>
            </a:r>
          </a:p>
          <a:p>
            <a:endParaRPr lang="en-US" dirty="0"/>
          </a:p>
        </p:txBody>
      </p:sp>
    </p:spTree>
    <p:extLst>
      <p:ext uri="{BB962C8B-B14F-4D97-AF65-F5344CB8AC3E}">
        <p14:creationId xmlns:p14="http://schemas.microsoft.com/office/powerpoint/2010/main" val="27803258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Looking ahead, we plan to add </a:t>
            </a:r>
            <a:r>
              <a:rPr lang="en-US" b="1" dirty="0"/>
              <a:t>educational tooltips</a:t>
            </a:r>
            <a:r>
              <a:rPr lang="en-US" dirty="0"/>
              <a:t>, make the platform </a:t>
            </a:r>
            <a:r>
              <a:rPr lang="en-US" b="1" dirty="0"/>
              <a:t>mobile-friendly</a:t>
            </a:r>
            <a:r>
              <a:rPr lang="en-US" dirty="0"/>
              <a:t>, and explore </a:t>
            </a:r>
            <a:r>
              <a:rPr lang="en-US" b="1" dirty="0"/>
              <a:t>predictive analytics</a:t>
            </a:r>
            <a:r>
              <a:rPr lang="en-US" dirty="0"/>
              <a:t> and </a:t>
            </a:r>
            <a:r>
              <a:rPr lang="en-US" b="1" dirty="0"/>
              <a:t>gamification</a:t>
            </a:r>
            <a:r>
              <a:rPr lang="en-US" dirty="0"/>
              <a:t> features.</a:t>
            </a:r>
            <a:br>
              <a:rPr lang="en-US" dirty="0"/>
            </a:br>
            <a:r>
              <a:rPr lang="en-US" dirty="0"/>
              <a:t>Reflecting on the project, I’m proud of how we made complex data accessible. We faced challenges with </a:t>
            </a:r>
            <a:r>
              <a:rPr lang="en-US" b="1" dirty="0"/>
              <a:t>data performance</a:t>
            </a:r>
            <a:r>
              <a:rPr lang="en-US" dirty="0"/>
              <a:t> and </a:t>
            </a:r>
            <a:r>
              <a:rPr lang="en-US" b="1" dirty="0"/>
              <a:t>user guidance</a:t>
            </a:r>
            <a:r>
              <a:rPr lang="en-US" dirty="0"/>
              <a:t>, but overcoming those helped improve the platform.</a:t>
            </a:r>
            <a:br>
              <a:rPr lang="en-US" dirty="0"/>
            </a:br>
            <a:r>
              <a:rPr lang="en-US" dirty="0"/>
              <a:t>I’ve learned the importance of </a:t>
            </a:r>
            <a:r>
              <a:rPr lang="en-US" b="1" dirty="0"/>
              <a:t>user feedback</a:t>
            </a:r>
            <a:r>
              <a:rPr lang="en-US" dirty="0"/>
              <a:t> and </a:t>
            </a:r>
            <a:r>
              <a:rPr lang="en-US" b="1" dirty="0"/>
              <a:t>community-driven design</a:t>
            </a:r>
            <a:r>
              <a:rPr lang="en-US" dirty="0"/>
              <a:t>, and moving forward, I’ll focus on creating more </a:t>
            </a:r>
            <a:r>
              <a:rPr lang="en-US" b="1" dirty="0"/>
              <a:t>accessible solutions</a:t>
            </a:r>
            <a:r>
              <a:rPr lang="en-US" dirty="0"/>
              <a:t>.</a:t>
            </a:r>
          </a:p>
          <a:p>
            <a:endParaRPr lang="en-US" dirty="0"/>
          </a:p>
        </p:txBody>
      </p:sp>
    </p:spTree>
    <p:extLst>
      <p:ext uri="{BB962C8B-B14F-4D97-AF65-F5344CB8AC3E}">
        <p14:creationId xmlns:p14="http://schemas.microsoft.com/office/powerpoint/2010/main" val="2052878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0"/>
        <p:cNvGrpSpPr/>
        <p:nvPr/>
      </p:nvGrpSpPr>
      <p:grpSpPr>
        <a:xfrm>
          <a:off x="0" y="0"/>
          <a:ext cx="0" cy="0"/>
          <a:chOff x="0" y="0"/>
          <a:chExt cx="0" cy="0"/>
        </a:xfrm>
      </p:grpSpPr>
      <p:sp>
        <p:nvSpPr>
          <p:cNvPr id="2251" name="Google Shape;2251;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2" name="Google Shape;2252;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8">
          <a:extLst>
            <a:ext uri="{FF2B5EF4-FFF2-40B4-BE49-F238E27FC236}">
              <a16:creationId xmlns:a16="http://schemas.microsoft.com/office/drawing/2014/main" id="{173B528C-D74C-7107-F2E6-F44106EED8AD}"/>
            </a:ext>
          </a:extLst>
        </p:cNvPr>
        <p:cNvGrpSpPr/>
        <p:nvPr/>
      </p:nvGrpSpPr>
      <p:grpSpPr>
        <a:xfrm>
          <a:off x="0" y="0"/>
          <a:ext cx="0" cy="0"/>
          <a:chOff x="0" y="0"/>
          <a:chExt cx="0" cy="0"/>
        </a:xfrm>
      </p:grpSpPr>
      <p:sp>
        <p:nvSpPr>
          <p:cNvPr id="1889" name="Google Shape;1889;g54dda1946d_6_322:notes">
            <a:extLst>
              <a:ext uri="{FF2B5EF4-FFF2-40B4-BE49-F238E27FC236}">
                <a16:creationId xmlns:a16="http://schemas.microsoft.com/office/drawing/2014/main" id="{E8F69ECC-E2B4-BF8B-49B2-6D5AC23DD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54dda1946d_6_322:notes">
            <a:extLst>
              <a:ext uri="{FF2B5EF4-FFF2-40B4-BE49-F238E27FC236}">
                <a16:creationId xmlns:a16="http://schemas.microsoft.com/office/drawing/2014/main" id="{E0C331A4-EB04-B68A-6228-61BCFAAEBD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1159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a:extLst>
            <a:ext uri="{FF2B5EF4-FFF2-40B4-BE49-F238E27FC236}">
              <a16:creationId xmlns:a16="http://schemas.microsoft.com/office/drawing/2014/main" id="{C9C009D4-C6CE-3FE9-4F0E-A528B85ABB45}"/>
            </a:ext>
          </a:extLst>
        </p:cNvPr>
        <p:cNvGrpSpPr/>
        <p:nvPr/>
      </p:nvGrpSpPr>
      <p:grpSpPr>
        <a:xfrm>
          <a:off x="0" y="0"/>
          <a:ext cx="0" cy="0"/>
          <a:chOff x="0" y="0"/>
          <a:chExt cx="0" cy="0"/>
        </a:xfrm>
      </p:grpSpPr>
      <p:sp>
        <p:nvSpPr>
          <p:cNvPr id="1895" name="Google Shape;1895;g54dda1946d_6_332:notes">
            <a:extLst>
              <a:ext uri="{FF2B5EF4-FFF2-40B4-BE49-F238E27FC236}">
                <a16:creationId xmlns:a16="http://schemas.microsoft.com/office/drawing/2014/main" id="{3D9163CE-D863-EBE9-D81E-0D52EF1E74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54dda1946d_6_332:notes">
            <a:extLst>
              <a:ext uri="{FF2B5EF4-FFF2-40B4-BE49-F238E27FC236}">
                <a16:creationId xmlns:a16="http://schemas.microsoft.com/office/drawing/2014/main" id="{8887D7DF-E23C-0D34-C083-A504FDABCA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Our project directly supports two SDGs. SDG 13 emphasizes climate action—something we address by visualizing how deforestation contributes to emissions. SDG 15 is about protecting life on land, which we tackle by making data about forest loss and its causes more understandable to the public.</a:t>
            </a:r>
            <a:endParaRPr dirty="0"/>
          </a:p>
        </p:txBody>
      </p:sp>
    </p:spTree>
    <p:extLst>
      <p:ext uri="{BB962C8B-B14F-4D97-AF65-F5344CB8AC3E}">
        <p14:creationId xmlns:p14="http://schemas.microsoft.com/office/powerpoint/2010/main" val="260556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These are powerful platforms, but they’re mostly built for experts. While useful for research and governance, they’re not accessible for students or the general public.</a:t>
            </a:r>
          </a:p>
        </p:txBody>
      </p:sp>
    </p:spTree>
    <p:extLst>
      <p:ext uri="{BB962C8B-B14F-4D97-AF65-F5344CB8AC3E}">
        <p14:creationId xmlns:p14="http://schemas.microsoft.com/office/powerpoint/2010/main" val="3959992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focused on designing for education and awareness. During our research, we found that students want visual learning tools and teachers want resources for classroom engagement.</a:t>
            </a:r>
          </a:p>
        </p:txBody>
      </p:sp>
    </p:spTree>
    <p:extLst>
      <p:ext uri="{BB962C8B-B14F-4D97-AF65-F5344CB8AC3E}">
        <p14:creationId xmlns:p14="http://schemas.microsoft.com/office/powerpoint/2010/main" val="1753326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platform doesn’t compete with GFW(global forest watch)—it complements it by making the data usable for the everyday learner. We filled the accessibility and education gap that’s missing in other tools.</a:t>
            </a:r>
          </a:p>
        </p:txBody>
      </p:sp>
    </p:spTree>
    <p:extLst>
      <p:ext uri="{BB962C8B-B14F-4D97-AF65-F5344CB8AC3E}">
        <p14:creationId xmlns:p14="http://schemas.microsoft.com/office/powerpoint/2010/main" val="4819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saw an opportunity to bridge the gap between global deforestation data and public understanding. Our ‘why’ was simple: empower our audience to understand environmental issues through data that speaks their language—visual, clear, and interactive.</a:t>
            </a:r>
          </a:p>
        </p:txBody>
      </p:sp>
    </p:spTree>
    <p:extLst>
      <p:ext uri="{BB962C8B-B14F-4D97-AF65-F5344CB8AC3E}">
        <p14:creationId xmlns:p14="http://schemas.microsoft.com/office/powerpoint/2010/main" val="1952977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process was shaped by what we learned in class—especially around building for community impact. We emphasized iterative testing, feedback, and keeping the user experience central to every design decision.</a:t>
            </a:r>
          </a:p>
        </p:txBody>
      </p:sp>
    </p:spTree>
    <p:extLst>
      <p:ext uri="{BB962C8B-B14F-4D97-AF65-F5344CB8AC3E}">
        <p14:creationId xmlns:p14="http://schemas.microsoft.com/office/powerpoint/2010/main" val="1153210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platform is fully interactive. Users can explore global trends, zoom into countries, or see how agriculture vs. logging is affecting forests. It’s all about learning by exploring.</a:t>
            </a:r>
          </a:p>
        </p:txBody>
      </p:sp>
    </p:spTree>
    <p:extLst>
      <p:ext uri="{BB962C8B-B14F-4D97-AF65-F5344CB8AC3E}">
        <p14:creationId xmlns:p14="http://schemas.microsoft.com/office/powerpoint/2010/main" val="5153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23574"/>
            <a:ext cx="4265100" cy="2707500"/>
          </a:xfrm>
          <a:prstGeom prst="rect">
            <a:avLst/>
          </a:prstGeom>
        </p:spPr>
        <p:txBody>
          <a:bodyPr spcFirstLastPara="1" wrap="square" lIns="91425" tIns="91425" rIns="91425" bIns="91425" anchor="b" anchorCtr="0">
            <a:noAutofit/>
          </a:bodyPr>
          <a:lstStyle>
            <a:lvl1pPr lvl="0">
              <a:lnSpc>
                <a:spcPct val="95000"/>
              </a:lnSpc>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651951"/>
            <a:ext cx="2037900" cy="747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dk1"/>
                </a:solidFill>
                <a:latin typeface="Nunito Sans"/>
                <a:ea typeface="Nunito Sans"/>
                <a:cs typeface="Nunito Sans"/>
                <a:sym typeface="Nunito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9"/>
        <p:cNvGrpSpPr/>
        <p:nvPr/>
      </p:nvGrpSpPr>
      <p:grpSpPr>
        <a:xfrm>
          <a:off x="0" y="0"/>
          <a:ext cx="0" cy="0"/>
          <a:chOff x="0" y="0"/>
          <a:chExt cx="0" cy="0"/>
        </a:xfrm>
      </p:grpSpPr>
      <p:sp>
        <p:nvSpPr>
          <p:cNvPr id="130" name="Google Shape;130;p7"/>
          <p:cNvSpPr txBox="1">
            <a:spLocks noGrp="1"/>
          </p:cNvSpPr>
          <p:nvPr>
            <p:ph type="title"/>
          </p:nvPr>
        </p:nvSpPr>
        <p:spPr>
          <a:xfrm>
            <a:off x="1441000" y="831300"/>
            <a:ext cx="4466400" cy="685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1" name="Google Shape;131;p7"/>
          <p:cNvSpPr txBox="1">
            <a:spLocks noGrp="1"/>
          </p:cNvSpPr>
          <p:nvPr>
            <p:ph type="subTitle" idx="1"/>
          </p:nvPr>
        </p:nvSpPr>
        <p:spPr>
          <a:xfrm>
            <a:off x="1441000" y="1516600"/>
            <a:ext cx="4466400" cy="2141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32" name="Google Shape;132;p7"/>
          <p:cNvGrpSpPr/>
          <p:nvPr/>
        </p:nvGrpSpPr>
        <p:grpSpPr>
          <a:xfrm rot="10800000" flipH="1">
            <a:off x="-715769" y="3599758"/>
            <a:ext cx="2678068" cy="2512433"/>
            <a:chOff x="-522769" y="-1157767"/>
            <a:chExt cx="2678068" cy="2512433"/>
          </a:xfrm>
        </p:grpSpPr>
        <p:grpSp>
          <p:nvGrpSpPr>
            <p:cNvPr id="133" name="Google Shape;133;p7"/>
            <p:cNvGrpSpPr/>
            <p:nvPr/>
          </p:nvGrpSpPr>
          <p:grpSpPr>
            <a:xfrm rot="-9900019">
              <a:off x="-279225" y="-816631"/>
              <a:ext cx="1241656" cy="2045466"/>
              <a:chOff x="5497045" y="1848477"/>
              <a:chExt cx="933636" cy="1538044"/>
            </a:xfrm>
          </p:grpSpPr>
          <p:sp>
            <p:nvSpPr>
              <p:cNvPr id="134" name="Google Shape;134;p7"/>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7"/>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7"/>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7"/>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7"/>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9" name="Google Shape;139;p7"/>
            <p:cNvGrpSpPr/>
            <p:nvPr/>
          </p:nvGrpSpPr>
          <p:grpSpPr>
            <a:xfrm rot="-4499969">
              <a:off x="232907" y="-823985"/>
              <a:ext cx="1872686" cy="1539868"/>
              <a:chOff x="7754112" y="1826157"/>
              <a:chExt cx="1072114" cy="881576"/>
            </a:xfrm>
          </p:grpSpPr>
          <p:sp>
            <p:nvSpPr>
              <p:cNvPr id="140" name="Google Shape;140;p7"/>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 name="Google Shape;141;p7"/>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 name="Google Shape;142;p7"/>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7"/>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7"/>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7"/>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7"/>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7"/>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7"/>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7"/>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7"/>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7"/>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7"/>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7"/>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 name="Google Shape;154;p7"/>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55" name="Google Shape;155;p7"/>
          <p:cNvGrpSpPr/>
          <p:nvPr/>
        </p:nvGrpSpPr>
        <p:grpSpPr>
          <a:xfrm>
            <a:off x="6069348" y="-1500378"/>
            <a:ext cx="3773084" cy="7883433"/>
            <a:chOff x="6069348" y="-1500378"/>
            <a:chExt cx="3773084" cy="7883433"/>
          </a:xfrm>
        </p:grpSpPr>
        <p:sp>
          <p:nvSpPr>
            <p:cNvPr id="156" name="Google Shape;156;p7"/>
            <p:cNvSpPr/>
            <p:nvPr/>
          </p:nvSpPr>
          <p:spPr>
            <a:xfrm>
              <a:off x="7454224"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7" name="Google Shape;157;p7"/>
            <p:cNvGrpSpPr/>
            <p:nvPr/>
          </p:nvGrpSpPr>
          <p:grpSpPr>
            <a:xfrm rot="578643" flipH="1">
              <a:off x="8313813" y="3305708"/>
              <a:ext cx="1239983" cy="2994643"/>
              <a:chOff x="7641828" y="2979751"/>
              <a:chExt cx="797430" cy="1925845"/>
            </a:xfrm>
          </p:grpSpPr>
          <p:sp>
            <p:nvSpPr>
              <p:cNvPr id="158" name="Google Shape;158;p7"/>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7"/>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7"/>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7"/>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7"/>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7"/>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7"/>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7"/>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7"/>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7" name="Google Shape;167;p7"/>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7"/>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7"/>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7"/>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7"/>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7"/>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7"/>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7"/>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7"/>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7"/>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7"/>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7"/>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7"/>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3" name="Google Shape;183;p7"/>
            <p:cNvGrpSpPr/>
            <p:nvPr/>
          </p:nvGrpSpPr>
          <p:grpSpPr>
            <a:xfrm rot="-3810028">
              <a:off x="7799395" y="4069285"/>
              <a:ext cx="1009352" cy="2455584"/>
              <a:chOff x="6623732" y="2930093"/>
              <a:chExt cx="759082" cy="1846719"/>
            </a:xfrm>
          </p:grpSpPr>
          <p:sp>
            <p:nvSpPr>
              <p:cNvPr id="184" name="Google Shape;184;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 name="Google Shape;185;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 name="Google Shape;186;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 name="Google Shape;187;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 name="Google Shape;188;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7"/>
            <p:cNvGrpSpPr/>
            <p:nvPr/>
          </p:nvGrpSpPr>
          <p:grpSpPr>
            <a:xfrm rot="-1919638">
              <a:off x="7926103" y="3683434"/>
              <a:ext cx="1009330" cy="2455531"/>
              <a:chOff x="6623732" y="2930093"/>
              <a:chExt cx="759082" cy="1846719"/>
            </a:xfrm>
          </p:grpSpPr>
          <p:sp>
            <p:nvSpPr>
              <p:cNvPr id="191" name="Google Shape;191;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 name="Google Shape;197;p7"/>
            <p:cNvGrpSpPr/>
            <p:nvPr/>
          </p:nvGrpSpPr>
          <p:grpSpPr>
            <a:xfrm rot="8100000">
              <a:off x="6789681" y="-1503130"/>
              <a:ext cx="1009308" cy="2455478"/>
              <a:chOff x="6623732" y="2930093"/>
              <a:chExt cx="759082" cy="1846719"/>
            </a:xfrm>
          </p:grpSpPr>
          <p:sp>
            <p:nvSpPr>
              <p:cNvPr id="198" name="Google Shape;198;p7"/>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7"/>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7"/>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7"/>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7"/>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7"/>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7"/>
            <p:cNvGrpSpPr/>
            <p:nvPr/>
          </p:nvGrpSpPr>
          <p:grpSpPr>
            <a:xfrm rot="2890908" flipH="1">
              <a:off x="7328456" y="-555068"/>
              <a:ext cx="1710027" cy="1406118"/>
              <a:chOff x="7754112" y="1826157"/>
              <a:chExt cx="1072114" cy="881576"/>
            </a:xfrm>
          </p:grpSpPr>
          <p:sp>
            <p:nvSpPr>
              <p:cNvPr id="205" name="Google Shape;205;p7"/>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7"/>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7"/>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7"/>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7"/>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7"/>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7"/>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7"/>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7"/>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7"/>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7"/>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7"/>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7"/>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7"/>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7"/>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 name="Google Shape;220;p7"/>
            <p:cNvGrpSpPr/>
            <p:nvPr/>
          </p:nvGrpSpPr>
          <p:grpSpPr>
            <a:xfrm rot="10800000" flipH="1">
              <a:off x="8600788" y="-415633"/>
              <a:ext cx="1241643" cy="2045444"/>
              <a:chOff x="5497045" y="1848477"/>
              <a:chExt cx="933636" cy="1538044"/>
            </a:xfrm>
          </p:grpSpPr>
          <p:sp>
            <p:nvSpPr>
              <p:cNvPr id="221" name="Google Shape;221;p7"/>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7"/>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7"/>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7"/>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7"/>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65"/>
        <p:cNvGrpSpPr/>
        <p:nvPr/>
      </p:nvGrpSpPr>
      <p:grpSpPr>
        <a:xfrm>
          <a:off x="0" y="0"/>
          <a:ext cx="0" cy="0"/>
          <a:chOff x="0" y="0"/>
          <a:chExt cx="0" cy="0"/>
        </a:xfrm>
      </p:grpSpPr>
      <p:grpSp>
        <p:nvGrpSpPr>
          <p:cNvPr id="266" name="Google Shape;266;p11"/>
          <p:cNvGrpSpPr/>
          <p:nvPr/>
        </p:nvGrpSpPr>
        <p:grpSpPr>
          <a:xfrm>
            <a:off x="-891784" y="-1487478"/>
            <a:ext cx="3456728" cy="7870533"/>
            <a:chOff x="-891784" y="-1487478"/>
            <a:chExt cx="3456728" cy="7870533"/>
          </a:xfrm>
        </p:grpSpPr>
        <p:sp>
          <p:nvSpPr>
            <p:cNvPr id="267" name="Google Shape;267;p11"/>
            <p:cNvSpPr/>
            <p:nvPr/>
          </p:nvSpPr>
          <p:spPr>
            <a:xfrm flipH="1">
              <a:off x="-652989"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68" name="Google Shape;268;p11"/>
            <p:cNvGrpSpPr/>
            <p:nvPr/>
          </p:nvGrpSpPr>
          <p:grpSpPr>
            <a:xfrm rot="-578643">
              <a:off x="-649705" y="3305708"/>
              <a:ext cx="1239983" cy="2994643"/>
              <a:chOff x="7641828" y="2979751"/>
              <a:chExt cx="797430" cy="1925845"/>
            </a:xfrm>
          </p:grpSpPr>
          <p:sp>
            <p:nvSpPr>
              <p:cNvPr id="269" name="Google Shape;269;p11"/>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11"/>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11"/>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11"/>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11"/>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11"/>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11"/>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11"/>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11"/>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11"/>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11"/>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11"/>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11"/>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11"/>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11"/>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11"/>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11"/>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11"/>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11"/>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11"/>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11"/>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11"/>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11"/>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4" name="Google Shape;294;p11"/>
            <p:cNvGrpSpPr/>
            <p:nvPr/>
          </p:nvGrpSpPr>
          <p:grpSpPr>
            <a:xfrm rot="3810028" flipH="1">
              <a:off x="95345" y="4069285"/>
              <a:ext cx="1009352" cy="2455584"/>
              <a:chOff x="6623732" y="2930093"/>
              <a:chExt cx="759082" cy="1846719"/>
            </a:xfrm>
          </p:grpSpPr>
          <p:sp>
            <p:nvSpPr>
              <p:cNvPr id="295" name="Google Shape;295;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1" name="Google Shape;301;p11"/>
            <p:cNvGrpSpPr/>
            <p:nvPr/>
          </p:nvGrpSpPr>
          <p:grpSpPr>
            <a:xfrm rot="1919638" flipH="1">
              <a:off x="-31341" y="3683434"/>
              <a:ext cx="1009330" cy="2455531"/>
              <a:chOff x="6623732" y="2930093"/>
              <a:chExt cx="759082" cy="1846719"/>
            </a:xfrm>
          </p:grpSpPr>
          <p:sp>
            <p:nvSpPr>
              <p:cNvPr id="302" name="Google Shape;302;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7" name="Google Shape;307;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8" name="Google Shape;308;p11"/>
            <p:cNvGrpSpPr/>
            <p:nvPr/>
          </p:nvGrpSpPr>
          <p:grpSpPr>
            <a:xfrm rot="-2890908">
              <a:off x="-325867" y="-555068"/>
              <a:ext cx="1710027" cy="1406118"/>
              <a:chOff x="7754112" y="1826157"/>
              <a:chExt cx="1072114" cy="881576"/>
            </a:xfrm>
          </p:grpSpPr>
          <p:sp>
            <p:nvSpPr>
              <p:cNvPr id="309" name="Google Shape;309;p11"/>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11"/>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11"/>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11"/>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11"/>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11"/>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11"/>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11"/>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11"/>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11"/>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1"/>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1"/>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1"/>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11"/>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11"/>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4" name="Google Shape;324;p11"/>
            <p:cNvGrpSpPr/>
            <p:nvPr/>
          </p:nvGrpSpPr>
          <p:grpSpPr>
            <a:xfrm rot="-8100000" flipH="1">
              <a:off x="835303" y="-1490230"/>
              <a:ext cx="1009308" cy="2455478"/>
              <a:chOff x="6623732" y="2930093"/>
              <a:chExt cx="759082" cy="1846719"/>
            </a:xfrm>
          </p:grpSpPr>
          <p:sp>
            <p:nvSpPr>
              <p:cNvPr id="325" name="Google Shape;325;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31" name="Google Shape;331;p11"/>
          <p:cNvGrpSpPr/>
          <p:nvPr/>
        </p:nvGrpSpPr>
        <p:grpSpPr>
          <a:xfrm>
            <a:off x="6904323" y="-1296776"/>
            <a:ext cx="3148373" cy="7645536"/>
            <a:chOff x="6904323" y="-1296776"/>
            <a:chExt cx="3148373" cy="7645536"/>
          </a:xfrm>
        </p:grpSpPr>
        <p:grpSp>
          <p:nvGrpSpPr>
            <p:cNvPr id="332" name="Google Shape;332;p11"/>
            <p:cNvGrpSpPr/>
            <p:nvPr/>
          </p:nvGrpSpPr>
          <p:grpSpPr>
            <a:xfrm flipH="1">
              <a:off x="7258554" y="-1296776"/>
              <a:ext cx="2794141" cy="7645536"/>
              <a:chOff x="-1026771" y="-1296776"/>
              <a:chExt cx="2794141" cy="7645536"/>
            </a:xfrm>
          </p:grpSpPr>
          <p:sp>
            <p:nvSpPr>
              <p:cNvPr id="333" name="Google Shape;333;p11"/>
              <p:cNvSpPr/>
              <p:nvPr/>
            </p:nvSpPr>
            <p:spPr>
              <a:xfrm>
                <a:off x="-720343" y="-1296776"/>
                <a:ext cx="2487713" cy="6598696"/>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334" name="Google Shape;334;p11"/>
              <p:cNvGrpSpPr/>
              <p:nvPr/>
            </p:nvGrpSpPr>
            <p:grpSpPr>
              <a:xfrm>
                <a:off x="-1026771" y="3679241"/>
                <a:ext cx="2647959" cy="2669519"/>
                <a:chOff x="-1026771" y="3679241"/>
                <a:chExt cx="2647959" cy="2669519"/>
              </a:xfrm>
            </p:grpSpPr>
            <p:grpSp>
              <p:nvGrpSpPr>
                <p:cNvPr id="335" name="Google Shape;335;p11"/>
                <p:cNvGrpSpPr/>
                <p:nvPr/>
              </p:nvGrpSpPr>
              <p:grpSpPr>
                <a:xfrm rot="3810028" flipH="1">
                  <a:off x="-207467" y="4121485"/>
                  <a:ext cx="1009352" cy="2455584"/>
                  <a:chOff x="6623732" y="2930093"/>
                  <a:chExt cx="759082" cy="1846719"/>
                </a:xfrm>
              </p:grpSpPr>
              <p:sp>
                <p:nvSpPr>
                  <p:cNvPr id="336" name="Google Shape;336;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2" name="Google Shape;342;p11"/>
                <p:cNvGrpSpPr/>
                <p:nvPr/>
              </p:nvGrpSpPr>
              <p:grpSpPr>
                <a:xfrm rot="1919638" flipH="1">
                  <a:off x="-351579" y="3760134"/>
                  <a:ext cx="1009330" cy="2455531"/>
                  <a:chOff x="6623732" y="2930093"/>
                  <a:chExt cx="759082" cy="1846719"/>
                </a:xfrm>
              </p:grpSpPr>
              <p:sp>
                <p:nvSpPr>
                  <p:cNvPr id="343" name="Google Shape;343;p11"/>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1"/>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1"/>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1"/>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11"/>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11"/>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49" name="Google Shape;349;p11"/>
            <p:cNvGrpSpPr/>
            <p:nvPr/>
          </p:nvGrpSpPr>
          <p:grpSpPr>
            <a:xfrm rot="-9900045">
              <a:off x="7090367" y="-801582"/>
              <a:ext cx="1754874" cy="1668736"/>
              <a:chOff x="6633366" y="1823482"/>
              <a:chExt cx="1030572" cy="979986"/>
            </a:xfrm>
          </p:grpSpPr>
          <p:sp>
            <p:nvSpPr>
              <p:cNvPr id="350" name="Google Shape;350;p11"/>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1"/>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1"/>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1"/>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1"/>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11"/>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11"/>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1"/>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1"/>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1"/>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1"/>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1"/>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1"/>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1"/>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1"/>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5" name="Google Shape;365;p11"/>
            <p:cNvGrpSpPr/>
            <p:nvPr/>
          </p:nvGrpSpPr>
          <p:grpSpPr>
            <a:xfrm rot="-10189737">
              <a:off x="8207101" y="-1069748"/>
              <a:ext cx="1240033" cy="2994762"/>
              <a:chOff x="7641828" y="2979751"/>
              <a:chExt cx="797430" cy="1925845"/>
            </a:xfrm>
          </p:grpSpPr>
          <p:sp>
            <p:nvSpPr>
              <p:cNvPr id="366" name="Google Shape;366;p11"/>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11"/>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1"/>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1"/>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1"/>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11"/>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11"/>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11"/>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11"/>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11"/>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11"/>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11"/>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11"/>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11"/>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11"/>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2" name="Google Shape;382;p11"/>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11"/>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11"/>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11"/>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11"/>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11"/>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8" name="Google Shape;388;p11"/>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9" name="Google Shape;389;p11"/>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0" name="Google Shape;390;p11"/>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91" name="Google Shape;391;p11"/>
          <p:cNvSpPr txBox="1">
            <a:spLocks noGrp="1"/>
          </p:cNvSpPr>
          <p:nvPr>
            <p:ph type="title" hasCustomPrompt="1"/>
          </p:nvPr>
        </p:nvSpPr>
        <p:spPr>
          <a:xfrm>
            <a:off x="1284000" y="1711387"/>
            <a:ext cx="6576000" cy="1187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2" name="Google Shape;392;p11"/>
          <p:cNvSpPr txBox="1">
            <a:spLocks noGrp="1"/>
          </p:cNvSpPr>
          <p:nvPr>
            <p:ph type="subTitle" idx="1"/>
          </p:nvPr>
        </p:nvSpPr>
        <p:spPr>
          <a:xfrm>
            <a:off x="1284000" y="3036413"/>
            <a:ext cx="6576000" cy="39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772"/>
        <p:cNvGrpSpPr/>
        <p:nvPr/>
      </p:nvGrpSpPr>
      <p:grpSpPr>
        <a:xfrm>
          <a:off x="0" y="0"/>
          <a:ext cx="0" cy="0"/>
          <a:chOff x="0" y="0"/>
          <a:chExt cx="0" cy="0"/>
        </a:xfrm>
      </p:grpSpPr>
      <p:sp>
        <p:nvSpPr>
          <p:cNvPr id="773" name="Google Shape;773;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74" name="Google Shape;774;p22"/>
          <p:cNvSpPr txBox="1">
            <a:spLocks noGrp="1"/>
          </p:cNvSpPr>
          <p:nvPr>
            <p:ph type="subTitle" idx="1"/>
          </p:nvPr>
        </p:nvSpPr>
        <p:spPr>
          <a:xfrm>
            <a:off x="5150027" y="2904475"/>
            <a:ext cx="2442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5" name="Google Shape;775;p22"/>
          <p:cNvSpPr txBox="1">
            <a:spLocks noGrp="1"/>
          </p:cNvSpPr>
          <p:nvPr>
            <p:ph type="subTitle" idx="2"/>
          </p:nvPr>
        </p:nvSpPr>
        <p:spPr>
          <a:xfrm>
            <a:off x="1551062" y="2904475"/>
            <a:ext cx="24429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76" name="Google Shape;776;p22"/>
          <p:cNvSpPr txBox="1">
            <a:spLocks noGrp="1"/>
          </p:cNvSpPr>
          <p:nvPr>
            <p:ph type="subTitle" idx="3"/>
          </p:nvPr>
        </p:nvSpPr>
        <p:spPr>
          <a:xfrm>
            <a:off x="1551062" y="2416850"/>
            <a:ext cx="24429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7" name="Google Shape;777;p22"/>
          <p:cNvSpPr txBox="1">
            <a:spLocks noGrp="1"/>
          </p:cNvSpPr>
          <p:nvPr>
            <p:ph type="subTitle" idx="4"/>
          </p:nvPr>
        </p:nvSpPr>
        <p:spPr>
          <a:xfrm>
            <a:off x="5150030" y="2416850"/>
            <a:ext cx="24429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778" name="Google Shape;778;p22"/>
          <p:cNvGrpSpPr/>
          <p:nvPr/>
        </p:nvGrpSpPr>
        <p:grpSpPr>
          <a:xfrm>
            <a:off x="-714255" y="-1468531"/>
            <a:ext cx="11055969" cy="7733852"/>
            <a:chOff x="-714255" y="-1468531"/>
            <a:chExt cx="11055969" cy="7733852"/>
          </a:xfrm>
        </p:grpSpPr>
        <p:grpSp>
          <p:nvGrpSpPr>
            <p:cNvPr id="779" name="Google Shape;779;p22"/>
            <p:cNvGrpSpPr/>
            <p:nvPr/>
          </p:nvGrpSpPr>
          <p:grpSpPr>
            <a:xfrm rot="-7621404" flipH="1">
              <a:off x="242175" y="4277916"/>
              <a:ext cx="1872733" cy="1539907"/>
              <a:chOff x="7754112" y="1826157"/>
              <a:chExt cx="1072114" cy="881576"/>
            </a:xfrm>
          </p:grpSpPr>
          <p:sp>
            <p:nvSpPr>
              <p:cNvPr id="780" name="Google Shape;780;p22"/>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2"/>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22"/>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22"/>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22"/>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22"/>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22"/>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22"/>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22"/>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2"/>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2"/>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2"/>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2"/>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22"/>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22"/>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5" name="Google Shape;795;p22"/>
            <p:cNvGrpSpPr/>
            <p:nvPr/>
          </p:nvGrpSpPr>
          <p:grpSpPr>
            <a:xfrm rot="1822579" flipH="1">
              <a:off x="-412778" y="3921667"/>
              <a:ext cx="1754924" cy="1668783"/>
              <a:chOff x="6633366" y="1823482"/>
              <a:chExt cx="1030572" cy="979986"/>
            </a:xfrm>
          </p:grpSpPr>
          <p:sp>
            <p:nvSpPr>
              <p:cNvPr id="796" name="Google Shape;796;p22"/>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2"/>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22"/>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22"/>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22"/>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22"/>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22"/>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22"/>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22"/>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22"/>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22"/>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22"/>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22"/>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22"/>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22"/>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1" name="Google Shape;811;p22"/>
            <p:cNvGrpSpPr/>
            <p:nvPr/>
          </p:nvGrpSpPr>
          <p:grpSpPr>
            <a:xfrm rot="-9812149" flipH="1">
              <a:off x="-221570" y="-1301968"/>
              <a:ext cx="1239969" cy="2994608"/>
              <a:chOff x="7641828" y="2979751"/>
              <a:chExt cx="797430" cy="1925845"/>
            </a:xfrm>
          </p:grpSpPr>
          <p:sp>
            <p:nvSpPr>
              <p:cNvPr id="812" name="Google Shape;812;p22"/>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22"/>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22"/>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22"/>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2"/>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2"/>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2"/>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22"/>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22"/>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2"/>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22"/>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22"/>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2"/>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2"/>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2"/>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2"/>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2"/>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2"/>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2"/>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2"/>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22"/>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22"/>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22"/>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22"/>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22"/>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7" name="Google Shape;837;p22"/>
            <p:cNvGrpSpPr/>
            <p:nvPr/>
          </p:nvGrpSpPr>
          <p:grpSpPr>
            <a:xfrm rot="8514646">
              <a:off x="8081857" y="-1418652"/>
              <a:ext cx="1009504" cy="2455954"/>
              <a:chOff x="6623732" y="2930093"/>
              <a:chExt cx="759082" cy="1846719"/>
            </a:xfrm>
          </p:grpSpPr>
          <p:sp>
            <p:nvSpPr>
              <p:cNvPr id="838" name="Google Shape;838;p22"/>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22"/>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22"/>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22"/>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22"/>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22"/>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44" name="Google Shape;844;p22"/>
            <p:cNvGrpSpPr/>
            <p:nvPr/>
          </p:nvGrpSpPr>
          <p:grpSpPr>
            <a:xfrm>
              <a:off x="7710319" y="3592497"/>
              <a:ext cx="2631395" cy="2672825"/>
              <a:chOff x="7429444" y="3634747"/>
              <a:chExt cx="2631395" cy="2672825"/>
            </a:xfrm>
          </p:grpSpPr>
          <p:grpSp>
            <p:nvGrpSpPr>
              <p:cNvPr id="845" name="Google Shape;845;p22"/>
              <p:cNvGrpSpPr/>
              <p:nvPr/>
            </p:nvGrpSpPr>
            <p:grpSpPr>
              <a:xfrm rot="-3599948">
                <a:off x="8240441" y="4028700"/>
                <a:ext cx="1009400" cy="2455702"/>
                <a:chOff x="6623732" y="2930093"/>
                <a:chExt cx="759082" cy="1846719"/>
              </a:xfrm>
            </p:grpSpPr>
            <p:sp>
              <p:nvSpPr>
                <p:cNvPr id="846" name="Google Shape;846;p22"/>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22"/>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22"/>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22"/>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22"/>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22"/>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52" name="Google Shape;852;p22"/>
              <p:cNvGrpSpPr/>
              <p:nvPr/>
            </p:nvGrpSpPr>
            <p:grpSpPr>
              <a:xfrm>
                <a:off x="8436251" y="3634747"/>
                <a:ext cx="1241643" cy="2045444"/>
                <a:chOff x="5497045" y="1848477"/>
                <a:chExt cx="933636" cy="1538044"/>
              </a:xfrm>
            </p:grpSpPr>
            <p:sp>
              <p:nvSpPr>
                <p:cNvPr id="853" name="Google Shape;853;p22"/>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22"/>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22"/>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22"/>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22"/>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893"/>
        <p:cNvGrpSpPr/>
        <p:nvPr/>
      </p:nvGrpSpPr>
      <p:grpSpPr>
        <a:xfrm>
          <a:off x="0" y="0"/>
          <a:ext cx="0" cy="0"/>
          <a:chOff x="0" y="0"/>
          <a:chExt cx="0" cy="0"/>
        </a:xfrm>
      </p:grpSpPr>
      <p:sp>
        <p:nvSpPr>
          <p:cNvPr id="894" name="Google Shape;89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5" name="Google Shape;895;p24"/>
          <p:cNvSpPr txBox="1">
            <a:spLocks noGrp="1"/>
          </p:cNvSpPr>
          <p:nvPr>
            <p:ph type="subTitle" idx="1"/>
          </p:nvPr>
        </p:nvSpPr>
        <p:spPr>
          <a:xfrm>
            <a:off x="720002"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6" name="Google Shape;896;p24"/>
          <p:cNvSpPr txBox="1">
            <a:spLocks noGrp="1"/>
          </p:cNvSpPr>
          <p:nvPr>
            <p:ph type="subTitle" idx="2"/>
          </p:nvPr>
        </p:nvSpPr>
        <p:spPr>
          <a:xfrm>
            <a:off x="3451797"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7" name="Google Shape;897;p24"/>
          <p:cNvSpPr txBox="1">
            <a:spLocks noGrp="1"/>
          </p:cNvSpPr>
          <p:nvPr>
            <p:ph type="subTitle" idx="3"/>
          </p:nvPr>
        </p:nvSpPr>
        <p:spPr>
          <a:xfrm>
            <a:off x="6183598" y="2902660"/>
            <a:ext cx="22404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98" name="Google Shape;898;p24"/>
          <p:cNvSpPr txBox="1">
            <a:spLocks noGrp="1"/>
          </p:cNvSpPr>
          <p:nvPr>
            <p:ph type="subTitle" idx="4"/>
          </p:nvPr>
        </p:nvSpPr>
        <p:spPr>
          <a:xfrm>
            <a:off x="720002"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899" name="Google Shape;899;p24"/>
          <p:cNvSpPr txBox="1">
            <a:spLocks noGrp="1"/>
          </p:cNvSpPr>
          <p:nvPr>
            <p:ph type="subTitle" idx="5"/>
          </p:nvPr>
        </p:nvSpPr>
        <p:spPr>
          <a:xfrm>
            <a:off x="3451800"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00" name="Google Shape;900;p24"/>
          <p:cNvSpPr txBox="1">
            <a:spLocks noGrp="1"/>
          </p:cNvSpPr>
          <p:nvPr>
            <p:ph type="subTitle" idx="6"/>
          </p:nvPr>
        </p:nvSpPr>
        <p:spPr>
          <a:xfrm>
            <a:off x="6183598" y="2448083"/>
            <a:ext cx="22404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000">
                <a:solidFill>
                  <a:schemeClr val="dk1"/>
                </a:solidFill>
                <a:latin typeface="Plus Jakarta Sans ExtraBold"/>
                <a:ea typeface="Plus Jakarta Sans ExtraBold"/>
                <a:cs typeface="Plus Jakarta Sans ExtraBold"/>
                <a:sym typeface="Plus Jakarta Sans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grpSp>
        <p:nvGrpSpPr>
          <p:cNvPr id="901" name="Google Shape;901;p24"/>
          <p:cNvGrpSpPr/>
          <p:nvPr/>
        </p:nvGrpSpPr>
        <p:grpSpPr>
          <a:xfrm>
            <a:off x="-896805" y="-1056923"/>
            <a:ext cx="10617236" cy="7515076"/>
            <a:chOff x="-896805" y="-1056923"/>
            <a:chExt cx="10617236" cy="7515076"/>
          </a:xfrm>
        </p:grpSpPr>
        <p:grpSp>
          <p:nvGrpSpPr>
            <p:cNvPr id="902" name="Google Shape;902;p24"/>
            <p:cNvGrpSpPr/>
            <p:nvPr/>
          </p:nvGrpSpPr>
          <p:grpSpPr>
            <a:xfrm rot="2890908" flipH="1">
              <a:off x="7771356" y="-653993"/>
              <a:ext cx="1710027" cy="1406118"/>
              <a:chOff x="7754112" y="1826157"/>
              <a:chExt cx="1072114" cy="881576"/>
            </a:xfrm>
          </p:grpSpPr>
          <p:sp>
            <p:nvSpPr>
              <p:cNvPr id="903" name="Google Shape;903;p24"/>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24"/>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24"/>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24"/>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24"/>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24"/>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24"/>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24"/>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24"/>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24"/>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24"/>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24"/>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24"/>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24"/>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24"/>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18" name="Google Shape;918;p24"/>
            <p:cNvGrpSpPr/>
            <p:nvPr/>
          </p:nvGrpSpPr>
          <p:grpSpPr>
            <a:xfrm rot="1283315">
              <a:off x="-566586" y="3967923"/>
              <a:ext cx="1241635" cy="2045432"/>
              <a:chOff x="5497045" y="1848477"/>
              <a:chExt cx="933636" cy="1538044"/>
            </a:xfrm>
          </p:grpSpPr>
          <p:sp>
            <p:nvSpPr>
              <p:cNvPr id="919" name="Google Shape;919;p24"/>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24"/>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24"/>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24"/>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24"/>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24" name="Google Shape;924;p24"/>
            <p:cNvGrpSpPr/>
            <p:nvPr/>
          </p:nvGrpSpPr>
          <p:grpSpPr>
            <a:xfrm rot="2033881">
              <a:off x="267834" y="3929775"/>
              <a:ext cx="1009357" cy="2455598"/>
              <a:chOff x="6623732" y="2930093"/>
              <a:chExt cx="759082" cy="1846719"/>
            </a:xfrm>
          </p:grpSpPr>
          <p:sp>
            <p:nvSpPr>
              <p:cNvPr id="925" name="Google Shape;925;p24"/>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24"/>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24"/>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24"/>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24"/>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24"/>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48"/>
        <p:cNvGrpSpPr/>
        <p:nvPr/>
      </p:nvGrpSpPr>
      <p:grpSpPr>
        <a:xfrm>
          <a:off x="0" y="0"/>
          <a:ext cx="0" cy="0"/>
          <a:chOff x="0" y="0"/>
          <a:chExt cx="0" cy="0"/>
        </a:xfrm>
      </p:grpSpPr>
      <p:grpSp>
        <p:nvGrpSpPr>
          <p:cNvPr id="1249" name="Google Shape;1249;p35"/>
          <p:cNvGrpSpPr/>
          <p:nvPr/>
        </p:nvGrpSpPr>
        <p:grpSpPr>
          <a:xfrm>
            <a:off x="-740401" y="-1056549"/>
            <a:ext cx="10580326" cy="7639203"/>
            <a:chOff x="-740401" y="-1056549"/>
            <a:chExt cx="10580326" cy="7639203"/>
          </a:xfrm>
        </p:grpSpPr>
        <p:grpSp>
          <p:nvGrpSpPr>
            <p:cNvPr id="1250" name="Google Shape;1250;p35"/>
            <p:cNvGrpSpPr/>
            <p:nvPr/>
          </p:nvGrpSpPr>
          <p:grpSpPr>
            <a:xfrm rot="761416" flipH="1">
              <a:off x="8286145" y="3343646"/>
              <a:ext cx="1239991" cy="2994661"/>
              <a:chOff x="7641828" y="2979751"/>
              <a:chExt cx="797430" cy="1925845"/>
            </a:xfrm>
          </p:grpSpPr>
          <p:sp>
            <p:nvSpPr>
              <p:cNvPr id="1251" name="Google Shape;1251;p35"/>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2" name="Google Shape;1252;p35"/>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3" name="Google Shape;1253;p35"/>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4" name="Google Shape;1254;p35"/>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5" name="Google Shape;1255;p35"/>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6" name="Google Shape;1256;p35"/>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7" name="Google Shape;1257;p35"/>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8" name="Google Shape;1258;p35"/>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9" name="Google Shape;1259;p35"/>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0" name="Google Shape;1260;p35"/>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1" name="Google Shape;1261;p35"/>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2" name="Google Shape;1262;p35"/>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3" name="Google Shape;1263;p35"/>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4" name="Google Shape;1264;p35"/>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5" name="Google Shape;1265;p35"/>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6" name="Google Shape;1266;p35"/>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7" name="Google Shape;1267;p35"/>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8" name="Google Shape;1268;p35"/>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9" name="Google Shape;1269;p35"/>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0" name="Google Shape;1270;p35"/>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1" name="Google Shape;1271;p35"/>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2" name="Google Shape;1272;p35"/>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3" name="Google Shape;1273;p35"/>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4" name="Google Shape;1274;p35"/>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5" name="Google Shape;1275;p35"/>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6" name="Google Shape;1276;p35"/>
            <p:cNvGrpSpPr/>
            <p:nvPr/>
          </p:nvGrpSpPr>
          <p:grpSpPr>
            <a:xfrm rot="9516685" flipH="1">
              <a:off x="-343048" y="-611749"/>
              <a:ext cx="1241635" cy="2045432"/>
              <a:chOff x="5497045" y="1848477"/>
              <a:chExt cx="933636" cy="1538044"/>
            </a:xfrm>
          </p:grpSpPr>
          <p:sp>
            <p:nvSpPr>
              <p:cNvPr id="1277" name="Google Shape;1277;p35"/>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8" name="Google Shape;1278;p35"/>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9" name="Google Shape;1279;p35"/>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0" name="Google Shape;1280;p35"/>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1" name="Google Shape;1281;p35"/>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2" name="Google Shape;1282;p35"/>
            <p:cNvGrpSpPr/>
            <p:nvPr/>
          </p:nvGrpSpPr>
          <p:grpSpPr>
            <a:xfrm rot="1799968" flipH="1">
              <a:off x="-440772" y="3897625"/>
              <a:ext cx="1754886" cy="1668747"/>
              <a:chOff x="6633366" y="1823482"/>
              <a:chExt cx="1030572" cy="979986"/>
            </a:xfrm>
          </p:grpSpPr>
          <p:sp>
            <p:nvSpPr>
              <p:cNvPr id="1283" name="Google Shape;1283;p35"/>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4" name="Google Shape;1284;p35"/>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5" name="Google Shape;1285;p35"/>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6" name="Google Shape;1286;p35"/>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7" name="Google Shape;1287;p35"/>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8" name="Google Shape;1288;p35"/>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9" name="Google Shape;1289;p35"/>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0" name="Google Shape;1290;p35"/>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1" name="Google Shape;1291;p35"/>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2" name="Google Shape;1292;p35"/>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3" name="Google Shape;1293;p35"/>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4" name="Google Shape;1294;p35"/>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5" name="Google Shape;1295;p35"/>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6" name="Google Shape;1296;p35"/>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7" name="Google Shape;1297;p35"/>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98" name="Google Shape;1298;p35"/>
            <p:cNvGrpSpPr/>
            <p:nvPr/>
          </p:nvGrpSpPr>
          <p:grpSpPr>
            <a:xfrm rot="-2703291">
              <a:off x="7447906" y="3674512"/>
              <a:ext cx="1009309" cy="2455479"/>
              <a:chOff x="6623732" y="2930093"/>
              <a:chExt cx="759082" cy="1846719"/>
            </a:xfrm>
          </p:grpSpPr>
          <p:sp>
            <p:nvSpPr>
              <p:cNvPr id="1299" name="Google Shape;1299;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0" name="Google Shape;1300;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1" name="Google Shape;1301;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2" name="Google Shape;1302;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3" name="Google Shape;1303;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4" name="Google Shape;1304;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05" name="Google Shape;1305;p35"/>
            <p:cNvGrpSpPr/>
            <p:nvPr/>
          </p:nvGrpSpPr>
          <p:grpSpPr>
            <a:xfrm rot="-1736622">
              <a:off x="7985671" y="4036223"/>
              <a:ext cx="1009338" cy="2455551"/>
              <a:chOff x="6623732" y="2930093"/>
              <a:chExt cx="759082" cy="1846719"/>
            </a:xfrm>
          </p:grpSpPr>
          <p:sp>
            <p:nvSpPr>
              <p:cNvPr id="1306" name="Google Shape;1306;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7" name="Google Shape;1307;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8" name="Google Shape;1308;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9" name="Google Shape;1309;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0" name="Google Shape;1310;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1" name="Google Shape;1311;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2" name="Google Shape;1312;p35"/>
            <p:cNvGrpSpPr/>
            <p:nvPr/>
          </p:nvGrpSpPr>
          <p:grpSpPr>
            <a:xfrm rot="8766119" flipH="1">
              <a:off x="491371" y="-983767"/>
              <a:ext cx="1009357" cy="2455598"/>
              <a:chOff x="6623732" y="2930093"/>
              <a:chExt cx="759082" cy="1846719"/>
            </a:xfrm>
          </p:grpSpPr>
          <p:sp>
            <p:nvSpPr>
              <p:cNvPr id="1313" name="Google Shape;1313;p35"/>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4" name="Google Shape;1314;p35"/>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5" name="Google Shape;1315;p35"/>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6" name="Google Shape;1316;p35"/>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7" name="Google Shape;1317;p35"/>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8" name="Google Shape;1318;p35"/>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9" name="Google Shape;1319;p35"/>
            <p:cNvGrpSpPr/>
            <p:nvPr/>
          </p:nvGrpSpPr>
          <p:grpSpPr>
            <a:xfrm rot="1664321" flipH="1">
              <a:off x="7641358" y="-709216"/>
              <a:ext cx="1872700" cy="1539880"/>
              <a:chOff x="7754112" y="1826157"/>
              <a:chExt cx="1072114" cy="881576"/>
            </a:xfrm>
          </p:grpSpPr>
          <p:sp>
            <p:nvSpPr>
              <p:cNvPr id="1320" name="Google Shape;1320;p35"/>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1" name="Google Shape;1321;p35"/>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2" name="Google Shape;1322;p35"/>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3" name="Google Shape;1323;p35"/>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4" name="Google Shape;1324;p35"/>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5" name="Google Shape;1325;p35"/>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6" name="Google Shape;1326;p35"/>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7" name="Google Shape;1327;p35"/>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8" name="Google Shape;1328;p35"/>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9" name="Google Shape;1329;p35"/>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0" name="Google Shape;1330;p35"/>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1" name="Google Shape;1331;p35"/>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2" name="Google Shape;1332;p35"/>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3" name="Google Shape;1333;p35"/>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4" name="Google Shape;1334;p35"/>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rgbClr val="FFFFFF"/>
        </a:solidFill>
        <a:effectLst/>
      </p:bgPr>
    </p:bg>
    <p:spTree>
      <p:nvGrpSpPr>
        <p:cNvPr id="1" name="Shape 1335"/>
        <p:cNvGrpSpPr/>
        <p:nvPr/>
      </p:nvGrpSpPr>
      <p:grpSpPr>
        <a:xfrm>
          <a:off x="0" y="0"/>
          <a:ext cx="0" cy="0"/>
          <a:chOff x="0" y="0"/>
          <a:chExt cx="0" cy="0"/>
        </a:xfrm>
      </p:grpSpPr>
      <p:grpSp>
        <p:nvGrpSpPr>
          <p:cNvPr id="1336" name="Google Shape;1336;p36"/>
          <p:cNvGrpSpPr/>
          <p:nvPr/>
        </p:nvGrpSpPr>
        <p:grpSpPr>
          <a:xfrm>
            <a:off x="-1200771" y="-1500378"/>
            <a:ext cx="4053752" cy="7796938"/>
            <a:chOff x="-1200771" y="-1500378"/>
            <a:chExt cx="4053752" cy="7796938"/>
          </a:xfrm>
        </p:grpSpPr>
        <p:sp>
          <p:nvSpPr>
            <p:cNvPr id="1337" name="Google Shape;1337;p36"/>
            <p:cNvSpPr/>
            <p:nvPr/>
          </p:nvSpPr>
          <p:spPr>
            <a:xfrm flipH="1">
              <a:off x="-550851" y="-143275"/>
              <a:ext cx="2102856" cy="5577858"/>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38" name="Google Shape;1338;p36"/>
            <p:cNvGrpSpPr/>
            <p:nvPr/>
          </p:nvGrpSpPr>
          <p:grpSpPr>
            <a:xfrm>
              <a:off x="-1200771" y="3602541"/>
              <a:ext cx="2647959" cy="2694019"/>
              <a:chOff x="-621821" y="3602541"/>
              <a:chExt cx="2647959" cy="2694019"/>
            </a:xfrm>
          </p:grpSpPr>
          <p:grpSp>
            <p:nvGrpSpPr>
              <p:cNvPr id="1339" name="Google Shape;1339;p36"/>
              <p:cNvGrpSpPr/>
              <p:nvPr/>
            </p:nvGrpSpPr>
            <p:grpSpPr>
              <a:xfrm rot="3810028" flipH="1">
                <a:off x="197483" y="4069285"/>
                <a:ext cx="1009352" cy="2455584"/>
                <a:chOff x="6623732" y="2930093"/>
                <a:chExt cx="759082" cy="1846719"/>
              </a:xfrm>
            </p:grpSpPr>
            <p:sp>
              <p:nvSpPr>
                <p:cNvPr id="1340" name="Google Shape;1340;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1" name="Google Shape;1341;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2" name="Google Shape;1342;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3" name="Google Shape;1343;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4" name="Google Shape;1344;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5" name="Google Shape;1345;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46" name="Google Shape;1346;p36"/>
              <p:cNvGrpSpPr/>
              <p:nvPr/>
            </p:nvGrpSpPr>
            <p:grpSpPr>
              <a:xfrm rot="1919638" flipH="1">
                <a:off x="70796" y="3683434"/>
                <a:ext cx="1009330" cy="2455531"/>
                <a:chOff x="6623732" y="2930093"/>
                <a:chExt cx="759082" cy="1846719"/>
              </a:xfrm>
            </p:grpSpPr>
            <p:sp>
              <p:nvSpPr>
                <p:cNvPr id="1347" name="Google Shape;1347;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8" name="Google Shape;1348;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9" name="Google Shape;1349;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0" name="Google Shape;1350;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1" name="Google Shape;1351;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2" name="Google Shape;1352;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53" name="Google Shape;1353;p36"/>
            <p:cNvGrpSpPr/>
            <p:nvPr/>
          </p:nvGrpSpPr>
          <p:grpSpPr>
            <a:xfrm>
              <a:off x="-355203" y="-1500378"/>
              <a:ext cx="3208184" cy="2754358"/>
              <a:chOff x="-271303" y="-1500378"/>
              <a:chExt cx="3208184" cy="2754358"/>
            </a:xfrm>
          </p:grpSpPr>
          <p:grpSp>
            <p:nvGrpSpPr>
              <p:cNvPr id="1354" name="Google Shape;1354;p36"/>
              <p:cNvGrpSpPr/>
              <p:nvPr/>
            </p:nvGrpSpPr>
            <p:grpSpPr>
              <a:xfrm rot="-2890908">
                <a:off x="-32255" y="-555068"/>
                <a:ext cx="1710027" cy="1406118"/>
                <a:chOff x="7754112" y="1826157"/>
                <a:chExt cx="1072114" cy="881576"/>
              </a:xfrm>
            </p:grpSpPr>
            <p:sp>
              <p:nvSpPr>
                <p:cNvPr id="1355" name="Google Shape;1355;p36"/>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36"/>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36"/>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36"/>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36"/>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36"/>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36"/>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36"/>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36"/>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36"/>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36"/>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36"/>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36"/>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36"/>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36"/>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70" name="Google Shape;1370;p36"/>
              <p:cNvGrpSpPr/>
              <p:nvPr/>
            </p:nvGrpSpPr>
            <p:grpSpPr>
              <a:xfrm rot="-8100000" flipH="1">
                <a:off x="1207240" y="-1503130"/>
                <a:ext cx="1009308" cy="2455478"/>
                <a:chOff x="6623732" y="2930093"/>
                <a:chExt cx="759082" cy="1846719"/>
              </a:xfrm>
            </p:grpSpPr>
            <p:sp>
              <p:nvSpPr>
                <p:cNvPr id="1371" name="Google Shape;1371;p36"/>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36"/>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36"/>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36"/>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36"/>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36"/>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 Id="rId9"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1pPr>
            <a:lvl2pPr lvl="1"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2pPr>
            <a:lvl3pPr lvl="2"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3pPr>
            <a:lvl4pPr lvl="3"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4pPr>
            <a:lvl5pPr lvl="4"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5pPr>
            <a:lvl6pPr lvl="5"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6pPr>
            <a:lvl7pPr lvl="6"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7pPr>
            <a:lvl8pPr lvl="7"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8pPr>
            <a:lvl9pPr lvl="8" rtl="0">
              <a:spcBef>
                <a:spcPts val="0"/>
              </a:spcBef>
              <a:spcAft>
                <a:spcPts val="0"/>
              </a:spcAft>
              <a:buClr>
                <a:schemeClr val="dk1"/>
              </a:buClr>
              <a:buSzPts val="3000"/>
              <a:buFont typeface="Plus Jakarta Sans ExtraBold"/>
              <a:buNone/>
              <a:defRPr sz="3000">
                <a:solidFill>
                  <a:schemeClr val="dk1"/>
                </a:solidFill>
                <a:latin typeface="Plus Jakarta Sans ExtraBold"/>
                <a:ea typeface="Plus Jakarta Sans ExtraBold"/>
                <a:cs typeface="Plus Jakarta Sans ExtraBold"/>
                <a:sym typeface="Plus Jakarta Sans ExtraBold"/>
              </a:defRPr>
            </a:lvl9pPr>
          </a:lstStyle>
          <a:p>
            <a:endParaRPr/>
          </a:p>
        </p:txBody>
      </p:sp>
      <p:sp>
        <p:nvSpPr>
          <p:cNvPr id="7" name="Google Shape;7;p1"/>
          <p:cNvSpPr txBox="1">
            <a:spLocks noGrp="1"/>
          </p:cNvSpPr>
          <p:nvPr>
            <p:ph type="body" idx="1"/>
          </p:nvPr>
        </p:nvSpPr>
        <p:spPr>
          <a:xfrm>
            <a:off x="713225" y="1152475"/>
            <a:ext cx="7717500" cy="3451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1pPr>
            <a:lvl2pPr marL="914400" lvl="1"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2pPr>
            <a:lvl3pPr marL="1371600" lvl="2"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3pPr>
            <a:lvl4pPr marL="1828800" lvl="3"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4pPr>
            <a:lvl5pPr marL="2286000" lvl="4"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5pPr>
            <a:lvl6pPr marL="2743200" lvl="5"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6pPr>
            <a:lvl7pPr marL="3200400" lvl="6"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7pPr>
            <a:lvl8pPr marL="3657600" lvl="7"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8pPr>
            <a:lvl9pPr marL="4114800" lvl="8" indent="-317500">
              <a:lnSpc>
                <a:spcPct val="100000"/>
              </a:lnSpc>
              <a:spcBef>
                <a:spcPts val="0"/>
              </a:spcBef>
              <a:spcAft>
                <a:spcPts val="0"/>
              </a:spcAft>
              <a:buClr>
                <a:schemeClr val="dk1"/>
              </a:buClr>
              <a:buSzPts val="1400"/>
              <a:buFont typeface="Nunito Sans"/>
              <a:buChar char="■"/>
              <a:defRPr>
                <a:solidFill>
                  <a:schemeClr val="dk1"/>
                </a:solidFill>
                <a:latin typeface="Nunito Sans"/>
                <a:ea typeface="Nunito Sans"/>
                <a:cs typeface="Nunito Sans"/>
                <a:sym typeface="Nunito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7" r:id="rId3"/>
    <p:sldLayoutId id="2147483658" r:id="rId4"/>
    <p:sldLayoutId id="2147483668" r:id="rId5"/>
    <p:sldLayoutId id="2147483670" r:id="rId6"/>
    <p:sldLayoutId id="2147483681" r:id="rId7"/>
    <p:sldLayoutId id="2147483682"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app.powerbi.com/links/8ZKZs5cUB2?ctid=cf4e8a24-641b-40d2-905e-9a328b644fab&amp;pbi_source=linkShare&amp;bookmarkGuid=e9712d01-3dcf-4b21-a684-e942b903b221" TargetMode="External"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5.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6"/>
        <p:cNvGrpSpPr/>
        <p:nvPr/>
      </p:nvGrpSpPr>
      <p:grpSpPr>
        <a:xfrm>
          <a:off x="0" y="0"/>
          <a:ext cx="0" cy="0"/>
          <a:chOff x="0" y="0"/>
          <a:chExt cx="0" cy="0"/>
        </a:xfrm>
      </p:grpSpPr>
      <p:grpSp>
        <p:nvGrpSpPr>
          <p:cNvPr id="1387" name="Google Shape;1387;p40"/>
          <p:cNvGrpSpPr/>
          <p:nvPr/>
        </p:nvGrpSpPr>
        <p:grpSpPr>
          <a:xfrm>
            <a:off x="53087" y="-2771843"/>
            <a:ext cx="9945351" cy="9546213"/>
            <a:chOff x="53087" y="-2771843"/>
            <a:chExt cx="9945351" cy="9546213"/>
          </a:xfrm>
        </p:grpSpPr>
        <p:sp>
          <p:nvSpPr>
            <p:cNvPr id="1388" name="Google Shape;1388;p40"/>
            <p:cNvSpPr/>
            <p:nvPr/>
          </p:nvSpPr>
          <p:spPr>
            <a:xfrm>
              <a:off x="4633838" y="-24300"/>
              <a:ext cx="4569000" cy="52044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Sans"/>
                <a:ea typeface="Nunito Sans"/>
                <a:cs typeface="Nunito Sans"/>
                <a:sym typeface="Nunito Sans"/>
              </a:endParaRPr>
            </a:p>
          </p:txBody>
        </p:sp>
        <p:grpSp>
          <p:nvGrpSpPr>
            <p:cNvPr id="1389" name="Google Shape;1389;p40"/>
            <p:cNvGrpSpPr/>
            <p:nvPr/>
          </p:nvGrpSpPr>
          <p:grpSpPr>
            <a:xfrm>
              <a:off x="5943787" y="339950"/>
              <a:ext cx="4007969" cy="4967903"/>
              <a:chOff x="5943787" y="339950"/>
              <a:chExt cx="4007969" cy="4967903"/>
            </a:xfrm>
          </p:grpSpPr>
          <p:grpSp>
            <p:nvGrpSpPr>
              <p:cNvPr id="1390" name="Google Shape;1390;p40"/>
              <p:cNvGrpSpPr/>
              <p:nvPr/>
            </p:nvGrpSpPr>
            <p:grpSpPr>
              <a:xfrm rot="6299939" flipH="1">
                <a:off x="8196316" y="1600267"/>
                <a:ext cx="1710068" cy="1406151"/>
                <a:chOff x="7754112" y="1826157"/>
                <a:chExt cx="1072114" cy="881576"/>
              </a:xfrm>
            </p:grpSpPr>
            <p:sp>
              <p:nvSpPr>
                <p:cNvPr id="1391" name="Google Shape;1391;p40"/>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0"/>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0"/>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0"/>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0"/>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0"/>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0"/>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0"/>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0"/>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0"/>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0"/>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0"/>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0"/>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0"/>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5" name="Google Shape;1405;p40"/>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06" name="Google Shape;1406;p40"/>
              <p:cNvGrpSpPr/>
              <p:nvPr/>
            </p:nvGrpSpPr>
            <p:grpSpPr>
              <a:xfrm>
                <a:off x="5943787" y="2881310"/>
                <a:ext cx="984053" cy="1621098"/>
                <a:chOff x="5497045" y="1848477"/>
                <a:chExt cx="933636" cy="1538044"/>
              </a:xfrm>
            </p:grpSpPr>
            <p:sp>
              <p:nvSpPr>
                <p:cNvPr id="1407" name="Google Shape;1407;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1408;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2" name="Google Shape;1412;p40"/>
              <p:cNvSpPr/>
              <p:nvPr/>
            </p:nvSpPr>
            <p:spPr>
              <a:xfrm>
                <a:off x="6249738" y="339950"/>
                <a:ext cx="1901209" cy="4967903"/>
              </a:xfrm>
              <a:custGeom>
                <a:avLst/>
                <a:gdLst/>
                <a:ahLst/>
                <a:cxnLst/>
                <a:rect l="l" t="t" r="r" b="b"/>
                <a:pathLst>
                  <a:path w="1256998" h="3284564" extrusionOk="0">
                    <a:moveTo>
                      <a:pt x="155479" y="1364915"/>
                    </a:moveTo>
                    <a:cubicBezTo>
                      <a:pt x="119963" y="1338216"/>
                      <a:pt x="133250" y="1213782"/>
                      <a:pt x="124433" y="1143121"/>
                    </a:cubicBezTo>
                    <a:cubicBezTo>
                      <a:pt x="115492" y="1072336"/>
                      <a:pt x="53275" y="927536"/>
                      <a:pt x="53275" y="927536"/>
                    </a:cubicBezTo>
                    <a:cubicBezTo>
                      <a:pt x="53275" y="927536"/>
                      <a:pt x="142192" y="1005028"/>
                      <a:pt x="159950" y="1154546"/>
                    </a:cubicBezTo>
                    <a:cubicBezTo>
                      <a:pt x="177709" y="1304065"/>
                      <a:pt x="248866" y="1356098"/>
                      <a:pt x="435392" y="1440420"/>
                    </a:cubicBezTo>
                    <a:cubicBezTo>
                      <a:pt x="491151" y="1465629"/>
                      <a:pt x="528655" y="1490342"/>
                      <a:pt x="553864" y="1512447"/>
                    </a:cubicBezTo>
                    <a:cubicBezTo>
                      <a:pt x="553740" y="1386648"/>
                      <a:pt x="552871" y="1288790"/>
                      <a:pt x="550263" y="1273391"/>
                    </a:cubicBezTo>
                    <a:cubicBezTo>
                      <a:pt x="545047" y="1242717"/>
                      <a:pt x="553368" y="1118533"/>
                      <a:pt x="555727" y="1001551"/>
                    </a:cubicBezTo>
                    <a:cubicBezTo>
                      <a:pt x="527661" y="957465"/>
                      <a:pt x="486680" y="914994"/>
                      <a:pt x="426575" y="892889"/>
                    </a:cubicBezTo>
                    <a:cubicBezTo>
                      <a:pt x="284383" y="840483"/>
                      <a:pt x="139832" y="788449"/>
                      <a:pt x="76622" y="687860"/>
                    </a:cubicBezTo>
                    <a:cubicBezTo>
                      <a:pt x="76622" y="687860"/>
                      <a:pt x="241043" y="757403"/>
                      <a:pt x="344861" y="774541"/>
                    </a:cubicBezTo>
                    <a:cubicBezTo>
                      <a:pt x="428189" y="788325"/>
                      <a:pt x="501831" y="837130"/>
                      <a:pt x="555230" y="889039"/>
                    </a:cubicBezTo>
                    <a:cubicBezTo>
                      <a:pt x="554361" y="865568"/>
                      <a:pt x="552747" y="844208"/>
                      <a:pt x="550263" y="826574"/>
                    </a:cubicBezTo>
                    <a:cubicBezTo>
                      <a:pt x="533250" y="707233"/>
                      <a:pt x="558459" y="481837"/>
                      <a:pt x="491151" y="441974"/>
                    </a:cubicBezTo>
                    <a:cubicBezTo>
                      <a:pt x="423843" y="402235"/>
                      <a:pt x="328593" y="366842"/>
                      <a:pt x="217820" y="309717"/>
                    </a:cubicBezTo>
                    <a:cubicBezTo>
                      <a:pt x="107047" y="252592"/>
                      <a:pt x="76622" y="188388"/>
                      <a:pt x="76622" y="188388"/>
                    </a:cubicBezTo>
                    <a:cubicBezTo>
                      <a:pt x="76622" y="188388"/>
                      <a:pt x="147407" y="269605"/>
                      <a:pt x="228873" y="252219"/>
                    </a:cubicBezTo>
                    <a:cubicBezTo>
                      <a:pt x="310338" y="234833"/>
                      <a:pt x="478857" y="402235"/>
                      <a:pt x="488792" y="344737"/>
                    </a:cubicBezTo>
                    <a:cubicBezTo>
                      <a:pt x="498726" y="287239"/>
                      <a:pt x="417013" y="238683"/>
                      <a:pt x="396646" y="163551"/>
                    </a:cubicBezTo>
                    <a:cubicBezTo>
                      <a:pt x="376280" y="88295"/>
                      <a:pt x="384228" y="0"/>
                      <a:pt x="384228" y="0"/>
                    </a:cubicBezTo>
                    <a:cubicBezTo>
                      <a:pt x="384228" y="0"/>
                      <a:pt x="456379" y="216454"/>
                      <a:pt x="531263" y="287239"/>
                    </a:cubicBezTo>
                    <a:cubicBezTo>
                      <a:pt x="606270" y="358025"/>
                      <a:pt x="628375" y="590002"/>
                      <a:pt x="628375" y="590002"/>
                    </a:cubicBezTo>
                    <a:cubicBezTo>
                      <a:pt x="654206" y="486059"/>
                      <a:pt x="832411" y="433157"/>
                      <a:pt x="907543" y="402235"/>
                    </a:cubicBezTo>
                    <a:cubicBezTo>
                      <a:pt x="982675" y="371313"/>
                      <a:pt x="1009250" y="340391"/>
                      <a:pt x="1044519" y="287364"/>
                    </a:cubicBezTo>
                    <a:cubicBezTo>
                      <a:pt x="1079911" y="234337"/>
                      <a:pt x="1150573" y="143061"/>
                      <a:pt x="1150573" y="143061"/>
                    </a:cubicBezTo>
                    <a:cubicBezTo>
                      <a:pt x="1150573" y="143061"/>
                      <a:pt x="1146102" y="234337"/>
                      <a:pt x="1070970" y="366966"/>
                    </a:cubicBezTo>
                    <a:cubicBezTo>
                      <a:pt x="995838" y="499596"/>
                      <a:pt x="832287" y="477491"/>
                      <a:pt x="774417" y="549394"/>
                    </a:cubicBezTo>
                    <a:cubicBezTo>
                      <a:pt x="716547" y="621297"/>
                      <a:pt x="765972" y="1175906"/>
                      <a:pt x="774417" y="1207449"/>
                    </a:cubicBezTo>
                    <a:cubicBezTo>
                      <a:pt x="782861" y="1238992"/>
                      <a:pt x="880843" y="1171435"/>
                      <a:pt x="916236" y="1123003"/>
                    </a:cubicBezTo>
                    <a:cubicBezTo>
                      <a:pt x="951628" y="1074571"/>
                      <a:pt x="964916" y="826698"/>
                      <a:pt x="978080" y="751566"/>
                    </a:cubicBezTo>
                    <a:cubicBezTo>
                      <a:pt x="991368" y="676435"/>
                      <a:pt x="1035577" y="621669"/>
                      <a:pt x="1035577" y="621669"/>
                    </a:cubicBezTo>
                    <a:cubicBezTo>
                      <a:pt x="1035577" y="621669"/>
                      <a:pt x="1035577" y="621669"/>
                      <a:pt x="1015708" y="786959"/>
                    </a:cubicBezTo>
                    <a:cubicBezTo>
                      <a:pt x="995838" y="952249"/>
                      <a:pt x="1015708" y="1060042"/>
                      <a:pt x="1015708" y="1060042"/>
                    </a:cubicBezTo>
                    <a:cubicBezTo>
                      <a:pt x="1015708" y="1060042"/>
                      <a:pt x="1088604" y="1007884"/>
                      <a:pt x="1092827" y="926170"/>
                    </a:cubicBezTo>
                    <a:cubicBezTo>
                      <a:pt x="1097049" y="844333"/>
                      <a:pt x="1101768" y="817881"/>
                      <a:pt x="1128344" y="791430"/>
                    </a:cubicBezTo>
                    <a:cubicBezTo>
                      <a:pt x="1154919" y="764854"/>
                      <a:pt x="1256999" y="698664"/>
                      <a:pt x="1256999" y="698664"/>
                    </a:cubicBezTo>
                    <a:lnTo>
                      <a:pt x="1137533" y="857993"/>
                    </a:lnTo>
                    <a:cubicBezTo>
                      <a:pt x="1137533" y="857993"/>
                      <a:pt x="1155167" y="928157"/>
                      <a:pt x="1093199" y="1095434"/>
                    </a:cubicBezTo>
                    <a:cubicBezTo>
                      <a:pt x="1031107" y="1262711"/>
                      <a:pt x="801613" y="1330392"/>
                      <a:pt x="782985" y="1407014"/>
                    </a:cubicBezTo>
                    <a:cubicBezTo>
                      <a:pt x="764358" y="1483636"/>
                      <a:pt x="782985" y="3284564"/>
                      <a:pt x="782985" y="3284564"/>
                    </a:cubicBezTo>
                    <a:lnTo>
                      <a:pt x="550263" y="3284564"/>
                    </a:lnTo>
                    <a:cubicBezTo>
                      <a:pt x="550263" y="3284564"/>
                      <a:pt x="552623" y="1927472"/>
                      <a:pt x="553492" y="1694253"/>
                    </a:cubicBezTo>
                    <a:cubicBezTo>
                      <a:pt x="497981" y="1616638"/>
                      <a:pt x="403601" y="1508473"/>
                      <a:pt x="302390" y="1495558"/>
                    </a:cubicBezTo>
                    <a:cubicBezTo>
                      <a:pt x="142688" y="1475191"/>
                      <a:pt x="133250" y="1427132"/>
                      <a:pt x="76622" y="1378203"/>
                    </a:cubicBezTo>
                    <a:cubicBezTo>
                      <a:pt x="19870" y="1329274"/>
                      <a:pt x="0" y="1196024"/>
                      <a:pt x="0" y="1196024"/>
                    </a:cubicBezTo>
                    <a:cubicBezTo>
                      <a:pt x="22229" y="1329274"/>
                      <a:pt x="191120" y="1391491"/>
                      <a:pt x="155479" y="1364915"/>
                    </a:cubicBezTo>
                    <a:close/>
                  </a:path>
                </a:pathLst>
              </a:custGeom>
              <a:solidFill>
                <a:srgbClr val="99BD75">
                  <a:alpha val="4863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3" name="Google Shape;1413;p40"/>
            <p:cNvGrpSpPr/>
            <p:nvPr/>
          </p:nvGrpSpPr>
          <p:grpSpPr>
            <a:xfrm>
              <a:off x="4633838" y="1"/>
              <a:ext cx="4726593" cy="5205802"/>
              <a:chOff x="4633838" y="1"/>
              <a:chExt cx="4726593" cy="5205802"/>
            </a:xfrm>
          </p:grpSpPr>
          <p:sp>
            <p:nvSpPr>
              <p:cNvPr id="1414" name="Google Shape;1414;p40"/>
              <p:cNvSpPr/>
              <p:nvPr/>
            </p:nvSpPr>
            <p:spPr>
              <a:xfrm>
                <a:off x="4633838" y="237900"/>
                <a:ext cx="1901209" cy="4967903"/>
              </a:xfrm>
              <a:custGeom>
                <a:avLst/>
                <a:gdLst/>
                <a:ahLst/>
                <a:cxnLst/>
                <a:rect l="l" t="t" r="r" b="b"/>
                <a:pathLst>
                  <a:path w="1256998" h="3284564" extrusionOk="0">
                    <a:moveTo>
                      <a:pt x="155479" y="1364915"/>
                    </a:moveTo>
                    <a:cubicBezTo>
                      <a:pt x="119963" y="1338216"/>
                      <a:pt x="133250" y="1213782"/>
                      <a:pt x="124433" y="1143121"/>
                    </a:cubicBezTo>
                    <a:cubicBezTo>
                      <a:pt x="115492" y="1072336"/>
                      <a:pt x="53275" y="927536"/>
                      <a:pt x="53275" y="927536"/>
                    </a:cubicBezTo>
                    <a:cubicBezTo>
                      <a:pt x="53275" y="927536"/>
                      <a:pt x="142192" y="1005028"/>
                      <a:pt x="159950" y="1154546"/>
                    </a:cubicBezTo>
                    <a:cubicBezTo>
                      <a:pt x="177709" y="1304065"/>
                      <a:pt x="248866" y="1356098"/>
                      <a:pt x="435392" y="1440420"/>
                    </a:cubicBezTo>
                    <a:cubicBezTo>
                      <a:pt x="491151" y="1465629"/>
                      <a:pt x="528655" y="1490342"/>
                      <a:pt x="553864" y="1512447"/>
                    </a:cubicBezTo>
                    <a:cubicBezTo>
                      <a:pt x="553740" y="1386648"/>
                      <a:pt x="552871" y="1288790"/>
                      <a:pt x="550263" y="1273391"/>
                    </a:cubicBezTo>
                    <a:cubicBezTo>
                      <a:pt x="545047" y="1242717"/>
                      <a:pt x="553368" y="1118533"/>
                      <a:pt x="555727" y="1001551"/>
                    </a:cubicBezTo>
                    <a:cubicBezTo>
                      <a:pt x="527661" y="957465"/>
                      <a:pt x="486680" y="914994"/>
                      <a:pt x="426575" y="892889"/>
                    </a:cubicBezTo>
                    <a:cubicBezTo>
                      <a:pt x="284383" y="840483"/>
                      <a:pt x="139832" y="788449"/>
                      <a:pt x="76622" y="687860"/>
                    </a:cubicBezTo>
                    <a:cubicBezTo>
                      <a:pt x="76622" y="687860"/>
                      <a:pt x="241043" y="757403"/>
                      <a:pt x="344861" y="774541"/>
                    </a:cubicBezTo>
                    <a:cubicBezTo>
                      <a:pt x="428189" y="788325"/>
                      <a:pt x="501831" y="837130"/>
                      <a:pt x="555230" y="889039"/>
                    </a:cubicBezTo>
                    <a:cubicBezTo>
                      <a:pt x="554361" y="865568"/>
                      <a:pt x="552747" y="844208"/>
                      <a:pt x="550263" y="826574"/>
                    </a:cubicBezTo>
                    <a:cubicBezTo>
                      <a:pt x="533250" y="707233"/>
                      <a:pt x="558459" y="481837"/>
                      <a:pt x="491151" y="441974"/>
                    </a:cubicBezTo>
                    <a:cubicBezTo>
                      <a:pt x="423843" y="402235"/>
                      <a:pt x="328593" y="366842"/>
                      <a:pt x="217820" y="309717"/>
                    </a:cubicBezTo>
                    <a:cubicBezTo>
                      <a:pt x="107047" y="252592"/>
                      <a:pt x="76622" y="188388"/>
                      <a:pt x="76622" y="188388"/>
                    </a:cubicBezTo>
                    <a:cubicBezTo>
                      <a:pt x="76622" y="188388"/>
                      <a:pt x="147407" y="269605"/>
                      <a:pt x="228873" y="252219"/>
                    </a:cubicBezTo>
                    <a:cubicBezTo>
                      <a:pt x="310338" y="234833"/>
                      <a:pt x="478857" y="402235"/>
                      <a:pt x="488792" y="344737"/>
                    </a:cubicBezTo>
                    <a:cubicBezTo>
                      <a:pt x="498726" y="287239"/>
                      <a:pt x="417013" y="238683"/>
                      <a:pt x="396646" y="163551"/>
                    </a:cubicBezTo>
                    <a:cubicBezTo>
                      <a:pt x="376280" y="88295"/>
                      <a:pt x="384228" y="0"/>
                      <a:pt x="384228" y="0"/>
                    </a:cubicBezTo>
                    <a:cubicBezTo>
                      <a:pt x="384228" y="0"/>
                      <a:pt x="456379" y="216454"/>
                      <a:pt x="531263" y="287239"/>
                    </a:cubicBezTo>
                    <a:cubicBezTo>
                      <a:pt x="606270" y="358025"/>
                      <a:pt x="628375" y="590002"/>
                      <a:pt x="628375" y="590002"/>
                    </a:cubicBezTo>
                    <a:cubicBezTo>
                      <a:pt x="654206" y="486059"/>
                      <a:pt x="832411" y="433157"/>
                      <a:pt x="907543" y="402235"/>
                    </a:cubicBezTo>
                    <a:cubicBezTo>
                      <a:pt x="982675" y="371313"/>
                      <a:pt x="1009250" y="340391"/>
                      <a:pt x="1044519" y="287364"/>
                    </a:cubicBezTo>
                    <a:cubicBezTo>
                      <a:pt x="1079911" y="234337"/>
                      <a:pt x="1150573" y="143061"/>
                      <a:pt x="1150573" y="143061"/>
                    </a:cubicBezTo>
                    <a:cubicBezTo>
                      <a:pt x="1150573" y="143061"/>
                      <a:pt x="1146102" y="234337"/>
                      <a:pt x="1070970" y="366966"/>
                    </a:cubicBezTo>
                    <a:cubicBezTo>
                      <a:pt x="995838" y="499596"/>
                      <a:pt x="832287" y="477491"/>
                      <a:pt x="774417" y="549394"/>
                    </a:cubicBezTo>
                    <a:cubicBezTo>
                      <a:pt x="716547" y="621297"/>
                      <a:pt x="765972" y="1175906"/>
                      <a:pt x="774417" y="1207449"/>
                    </a:cubicBezTo>
                    <a:cubicBezTo>
                      <a:pt x="782861" y="1238992"/>
                      <a:pt x="880843" y="1171435"/>
                      <a:pt x="916236" y="1123003"/>
                    </a:cubicBezTo>
                    <a:cubicBezTo>
                      <a:pt x="951628" y="1074571"/>
                      <a:pt x="964916" y="826698"/>
                      <a:pt x="978080" y="751566"/>
                    </a:cubicBezTo>
                    <a:cubicBezTo>
                      <a:pt x="991368" y="676435"/>
                      <a:pt x="1035577" y="621669"/>
                      <a:pt x="1035577" y="621669"/>
                    </a:cubicBezTo>
                    <a:cubicBezTo>
                      <a:pt x="1035577" y="621669"/>
                      <a:pt x="1035577" y="621669"/>
                      <a:pt x="1015708" y="786959"/>
                    </a:cubicBezTo>
                    <a:cubicBezTo>
                      <a:pt x="995838" y="952249"/>
                      <a:pt x="1015708" y="1060042"/>
                      <a:pt x="1015708" y="1060042"/>
                    </a:cubicBezTo>
                    <a:cubicBezTo>
                      <a:pt x="1015708" y="1060042"/>
                      <a:pt x="1088604" y="1007884"/>
                      <a:pt x="1092827" y="926170"/>
                    </a:cubicBezTo>
                    <a:cubicBezTo>
                      <a:pt x="1097049" y="844333"/>
                      <a:pt x="1101768" y="817881"/>
                      <a:pt x="1128344" y="791430"/>
                    </a:cubicBezTo>
                    <a:cubicBezTo>
                      <a:pt x="1154919" y="764854"/>
                      <a:pt x="1256999" y="698664"/>
                      <a:pt x="1256999" y="698664"/>
                    </a:cubicBezTo>
                    <a:lnTo>
                      <a:pt x="1137533" y="857993"/>
                    </a:lnTo>
                    <a:cubicBezTo>
                      <a:pt x="1137533" y="857993"/>
                      <a:pt x="1155167" y="928157"/>
                      <a:pt x="1093199" y="1095434"/>
                    </a:cubicBezTo>
                    <a:cubicBezTo>
                      <a:pt x="1031107" y="1262711"/>
                      <a:pt x="801613" y="1330392"/>
                      <a:pt x="782985" y="1407014"/>
                    </a:cubicBezTo>
                    <a:cubicBezTo>
                      <a:pt x="764358" y="1483636"/>
                      <a:pt x="782985" y="3284564"/>
                      <a:pt x="782985" y="3284564"/>
                    </a:cubicBezTo>
                    <a:lnTo>
                      <a:pt x="550263" y="3284564"/>
                    </a:lnTo>
                    <a:cubicBezTo>
                      <a:pt x="550263" y="3284564"/>
                      <a:pt x="552623" y="1927472"/>
                      <a:pt x="553492" y="1694253"/>
                    </a:cubicBezTo>
                    <a:cubicBezTo>
                      <a:pt x="497981" y="1616638"/>
                      <a:pt x="403601" y="1508473"/>
                      <a:pt x="302390" y="1495558"/>
                    </a:cubicBezTo>
                    <a:cubicBezTo>
                      <a:pt x="142688" y="1475191"/>
                      <a:pt x="133250" y="1427132"/>
                      <a:pt x="76622" y="1378203"/>
                    </a:cubicBezTo>
                    <a:cubicBezTo>
                      <a:pt x="19870" y="1329274"/>
                      <a:pt x="0" y="1196024"/>
                      <a:pt x="0" y="1196024"/>
                    </a:cubicBezTo>
                    <a:cubicBezTo>
                      <a:pt x="22229" y="1329274"/>
                      <a:pt x="191120" y="1391491"/>
                      <a:pt x="155479" y="1364915"/>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0"/>
              <p:cNvSpPr/>
              <p:nvPr/>
            </p:nvSpPr>
            <p:spPr>
              <a:xfrm>
                <a:off x="5795749" y="158777"/>
                <a:ext cx="1902731" cy="5047022"/>
              </a:xfrm>
              <a:custGeom>
                <a:avLst/>
                <a:gdLst/>
                <a:ahLst/>
                <a:cxnLst/>
                <a:rect l="l" t="t" r="r" b="b"/>
                <a:pathLst>
                  <a:path w="1231541" h="3266681" extrusionOk="0">
                    <a:moveTo>
                      <a:pt x="1066127" y="379509"/>
                    </a:moveTo>
                    <a:cubicBezTo>
                      <a:pt x="977459" y="353306"/>
                      <a:pt x="794038" y="605277"/>
                      <a:pt x="783234" y="518844"/>
                    </a:cubicBezTo>
                    <a:cubicBezTo>
                      <a:pt x="772430" y="432287"/>
                      <a:pt x="861346" y="359142"/>
                      <a:pt x="883451" y="246010"/>
                    </a:cubicBezTo>
                    <a:cubicBezTo>
                      <a:pt x="905556" y="132878"/>
                      <a:pt x="896863" y="0"/>
                      <a:pt x="896863" y="0"/>
                    </a:cubicBezTo>
                    <a:cubicBezTo>
                      <a:pt x="896863" y="0"/>
                      <a:pt x="818378" y="325861"/>
                      <a:pt x="736789" y="432287"/>
                    </a:cubicBezTo>
                    <a:cubicBezTo>
                      <a:pt x="655199" y="538714"/>
                      <a:pt x="631107" y="887921"/>
                      <a:pt x="631107" y="887921"/>
                    </a:cubicBezTo>
                    <a:cubicBezTo>
                      <a:pt x="612852" y="786090"/>
                      <a:pt x="524308" y="716795"/>
                      <a:pt x="442098" y="667990"/>
                    </a:cubicBezTo>
                    <a:cubicBezTo>
                      <a:pt x="422477" y="627754"/>
                      <a:pt x="398385" y="567028"/>
                      <a:pt x="396522" y="509406"/>
                    </a:cubicBezTo>
                    <a:cubicBezTo>
                      <a:pt x="393293" y="411300"/>
                      <a:pt x="467432" y="206147"/>
                      <a:pt x="467432" y="206147"/>
                    </a:cubicBezTo>
                    <a:cubicBezTo>
                      <a:pt x="467432" y="206147"/>
                      <a:pt x="380378" y="304253"/>
                      <a:pt x="367463" y="362247"/>
                    </a:cubicBezTo>
                    <a:cubicBezTo>
                      <a:pt x="356411" y="412045"/>
                      <a:pt x="364358" y="580067"/>
                      <a:pt x="366842" y="626512"/>
                    </a:cubicBezTo>
                    <a:cubicBezTo>
                      <a:pt x="352064" y="618689"/>
                      <a:pt x="338652" y="611734"/>
                      <a:pt x="327351" y="605277"/>
                    </a:cubicBezTo>
                    <a:cubicBezTo>
                      <a:pt x="245638" y="558707"/>
                      <a:pt x="216703" y="512138"/>
                      <a:pt x="178205" y="432287"/>
                    </a:cubicBezTo>
                    <a:cubicBezTo>
                      <a:pt x="139708" y="352437"/>
                      <a:pt x="62838" y="214964"/>
                      <a:pt x="62838" y="214964"/>
                    </a:cubicBezTo>
                    <a:cubicBezTo>
                      <a:pt x="62838" y="214964"/>
                      <a:pt x="67681" y="352437"/>
                      <a:pt x="149394" y="552002"/>
                    </a:cubicBezTo>
                    <a:cubicBezTo>
                      <a:pt x="175473" y="615832"/>
                      <a:pt x="211487" y="655696"/>
                      <a:pt x="250357" y="684258"/>
                    </a:cubicBezTo>
                    <a:cubicBezTo>
                      <a:pt x="211735" y="723252"/>
                      <a:pt x="154238" y="776031"/>
                      <a:pt x="109531" y="794783"/>
                    </a:cubicBezTo>
                    <a:cubicBezTo>
                      <a:pt x="35393" y="825953"/>
                      <a:pt x="0" y="870536"/>
                      <a:pt x="0" y="870536"/>
                    </a:cubicBezTo>
                    <a:cubicBezTo>
                      <a:pt x="0" y="870536"/>
                      <a:pt x="119217" y="857124"/>
                      <a:pt x="228873" y="812541"/>
                    </a:cubicBezTo>
                    <a:cubicBezTo>
                      <a:pt x="289227" y="787953"/>
                      <a:pt x="333809" y="762122"/>
                      <a:pt x="361751" y="743867"/>
                    </a:cubicBezTo>
                    <a:cubicBezTo>
                      <a:pt x="407450" y="764730"/>
                      <a:pt x="448059" y="785345"/>
                      <a:pt x="472027" y="826574"/>
                    </a:cubicBezTo>
                    <a:cubicBezTo>
                      <a:pt x="533250" y="931883"/>
                      <a:pt x="503073" y="1191677"/>
                      <a:pt x="499968" y="1314248"/>
                    </a:cubicBezTo>
                    <a:cubicBezTo>
                      <a:pt x="488046" y="1780065"/>
                      <a:pt x="475007" y="2252464"/>
                      <a:pt x="470785" y="2722628"/>
                    </a:cubicBezTo>
                    <a:cubicBezTo>
                      <a:pt x="469170" y="2904062"/>
                      <a:pt x="466562" y="3085372"/>
                      <a:pt x="463085" y="3266681"/>
                    </a:cubicBezTo>
                    <a:lnTo>
                      <a:pt x="716174" y="3266681"/>
                    </a:lnTo>
                    <a:cubicBezTo>
                      <a:pt x="716174" y="3266681"/>
                      <a:pt x="707357" y="1989192"/>
                      <a:pt x="716174" y="1916668"/>
                    </a:cubicBezTo>
                    <a:cubicBezTo>
                      <a:pt x="724991" y="1844145"/>
                      <a:pt x="697671" y="1423655"/>
                      <a:pt x="716174" y="1243959"/>
                    </a:cubicBezTo>
                    <a:cubicBezTo>
                      <a:pt x="734678" y="1064264"/>
                      <a:pt x="707357" y="724991"/>
                      <a:pt x="780502" y="665134"/>
                    </a:cubicBezTo>
                    <a:cubicBezTo>
                      <a:pt x="853647" y="605277"/>
                      <a:pt x="957341" y="552002"/>
                      <a:pt x="1077924" y="466066"/>
                    </a:cubicBezTo>
                    <a:cubicBezTo>
                      <a:pt x="1198384" y="380130"/>
                      <a:pt x="1231541" y="283390"/>
                      <a:pt x="1231541" y="283390"/>
                    </a:cubicBezTo>
                    <a:cubicBezTo>
                      <a:pt x="1231541" y="283390"/>
                      <a:pt x="1154671" y="405712"/>
                      <a:pt x="1066127" y="379509"/>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0"/>
              <p:cNvSpPr/>
              <p:nvPr/>
            </p:nvSpPr>
            <p:spPr>
              <a:xfrm>
                <a:off x="6529690" y="1"/>
                <a:ext cx="2830741" cy="5204056"/>
              </a:xfrm>
              <a:custGeom>
                <a:avLst/>
                <a:gdLst/>
                <a:ahLst/>
                <a:cxnLst/>
                <a:rect l="l" t="t" r="r" b="b"/>
                <a:pathLst>
                  <a:path w="1713005" h="3149202" extrusionOk="0">
                    <a:moveTo>
                      <a:pt x="1024649" y="3148830"/>
                    </a:moveTo>
                    <a:cubicBezTo>
                      <a:pt x="1024649" y="3148830"/>
                      <a:pt x="997577" y="2152371"/>
                      <a:pt x="1024649" y="2041350"/>
                    </a:cubicBezTo>
                    <a:cubicBezTo>
                      <a:pt x="1051722" y="1930205"/>
                      <a:pt x="1384785" y="1832099"/>
                      <a:pt x="1474819" y="1589317"/>
                    </a:cubicBezTo>
                    <a:cubicBezTo>
                      <a:pt x="1564853" y="1346536"/>
                      <a:pt x="1539147" y="1244704"/>
                      <a:pt x="1539147" y="1244704"/>
                    </a:cubicBezTo>
                    <a:lnTo>
                      <a:pt x="1713006" y="1012976"/>
                    </a:lnTo>
                    <a:cubicBezTo>
                      <a:pt x="1713006" y="1012976"/>
                      <a:pt x="1564853" y="1109219"/>
                      <a:pt x="1526356" y="1147716"/>
                    </a:cubicBezTo>
                    <a:cubicBezTo>
                      <a:pt x="1487859" y="1186213"/>
                      <a:pt x="1481029" y="1224586"/>
                      <a:pt x="1474819" y="1343307"/>
                    </a:cubicBezTo>
                    <a:cubicBezTo>
                      <a:pt x="1468610" y="1462028"/>
                      <a:pt x="1362805" y="1537656"/>
                      <a:pt x="1362805" y="1537656"/>
                    </a:cubicBezTo>
                    <a:cubicBezTo>
                      <a:pt x="1362805" y="1537656"/>
                      <a:pt x="1333994" y="1381184"/>
                      <a:pt x="1362805" y="1141383"/>
                    </a:cubicBezTo>
                    <a:cubicBezTo>
                      <a:pt x="1391616" y="901582"/>
                      <a:pt x="1391616" y="901582"/>
                      <a:pt x="1391616" y="901582"/>
                    </a:cubicBezTo>
                    <a:cubicBezTo>
                      <a:pt x="1391616" y="901582"/>
                      <a:pt x="1327536" y="981060"/>
                      <a:pt x="1308287" y="1090094"/>
                    </a:cubicBezTo>
                    <a:cubicBezTo>
                      <a:pt x="1289039" y="1199129"/>
                      <a:pt x="1269790" y="1558768"/>
                      <a:pt x="1218502" y="1629056"/>
                    </a:cubicBezTo>
                    <a:cubicBezTo>
                      <a:pt x="1167214" y="1699345"/>
                      <a:pt x="1024898" y="1797451"/>
                      <a:pt x="1012727" y="1751627"/>
                    </a:cubicBezTo>
                    <a:cubicBezTo>
                      <a:pt x="1000433" y="1705803"/>
                      <a:pt x="928779" y="900961"/>
                      <a:pt x="1012727" y="796770"/>
                    </a:cubicBezTo>
                    <a:cubicBezTo>
                      <a:pt x="1096677" y="692455"/>
                      <a:pt x="1333994" y="724618"/>
                      <a:pt x="1443028" y="532132"/>
                    </a:cubicBezTo>
                    <a:cubicBezTo>
                      <a:pt x="1552062" y="339770"/>
                      <a:pt x="1558520" y="207264"/>
                      <a:pt x="1558520" y="207264"/>
                    </a:cubicBezTo>
                    <a:cubicBezTo>
                      <a:pt x="1558520" y="207264"/>
                      <a:pt x="1455943" y="339770"/>
                      <a:pt x="1404531" y="416764"/>
                    </a:cubicBezTo>
                    <a:cubicBezTo>
                      <a:pt x="1353242" y="493759"/>
                      <a:pt x="1314745" y="538590"/>
                      <a:pt x="1205711" y="583544"/>
                    </a:cubicBezTo>
                    <a:cubicBezTo>
                      <a:pt x="1096677" y="628499"/>
                      <a:pt x="837999" y="705121"/>
                      <a:pt x="800620" y="856006"/>
                    </a:cubicBezTo>
                    <a:cubicBezTo>
                      <a:pt x="800620" y="856006"/>
                      <a:pt x="768580" y="519465"/>
                      <a:pt x="659794" y="416764"/>
                    </a:cubicBezTo>
                    <a:cubicBezTo>
                      <a:pt x="551008" y="314188"/>
                      <a:pt x="446321" y="0"/>
                      <a:pt x="446321" y="0"/>
                    </a:cubicBezTo>
                    <a:cubicBezTo>
                      <a:pt x="446321" y="0"/>
                      <a:pt x="434771" y="128159"/>
                      <a:pt x="464203" y="237193"/>
                    </a:cubicBezTo>
                    <a:cubicBezTo>
                      <a:pt x="493759" y="346227"/>
                      <a:pt x="612231" y="416764"/>
                      <a:pt x="597950" y="500216"/>
                    </a:cubicBezTo>
                    <a:cubicBezTo>
                      <a:pt x="583545" y="583544"/>
                      <a:pt x="339025" y="340639"/>
                      <a:pt x="220801" y="365973"/>
                    </a:cubicBezTo>
                    <a:cubicBezTo>
                      <a:pt x="102577" y="391182"/>
                      <a:pt x="0" y="273455"/>
                      <a:pt x="0" y="273455"/>
                    </a:cubicBezTo>
                    <a:cubicBezTo>
                      <a:pt x="0" y="273455"/>
                      <a:pt x="44210" y="366594"/>
                      <a:pt x="204905" y="449549"/>
                    </a:cubicBezTo>
                    <a:cubicBezTo>
                      <a:pt x="365600" y="532380"/>
                      <a:pt x="503818" y="583669"/>
                      <a:pt x="601552" y="641415"/>
                    </a:cubicBezTo>
                    <a:cubicBezTo>
                      <a:pt x="699161" y="699161"/>
                      <a:pt x="662650" y="1026263"/>
                      <a:pt x="687363" y="1199377"/>
                    </a:cubicBezTo>
                    <a:cubicBezTo>
                      <a:pt x="712076" y="1372491"/>
                      <a:pt x="675566" y="1777954"/>
                      <a:pt x="687363" y="1847870"/>
                    </a:cubicBezTo>
                    <a:cubicBezTo>
                      <a:pt x="699161" y="1917786"/>
                      <a:pt x="687363" y="3149203"/>
                      <a:pt x="687363" y="3149203"/>
                    </a:cubicBezTo>
                    <a:lnTo>
                      <a:pt x="1024649" y="314920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417" name="Google Shape;1417;p40"/>
            <p:cNvSpPr/>
            <p:nvPr/>
          </p:nvSpPr>
          <p:spPr>
            <a:xfrm rot="2700000" flipH="1">
              <a:off x="950609" y="-1265368"/>
              <a:ext cx="6412715" cy="5194809"/>
            </a:xfrm>
            <a:custGeom>
              <a:avLst/>
              <a:gdLst/>
              <a:ahLst/>
              <a:cxnLst/>
              <a:rect l="l" t="t" r="r" b="b"/>
              <a:pathLst>
                <a:path w="3716782" h="3010889" extrusionOk="0">
                  <a:moveTo>
                    <a:pt x="3716782" y="495"/>
                  </a:moveTo>
                  <a:lnTo>
                    <a:pt x="3716782" y="2698173"/>
                  </a:lnTo>
                  <a:lnTo>
                    <a:pt x="3716782" y="3010890"/>
                  </a:lnTo>
                  <a:lnTo>
                    <a:pt x="81943" y="3010890"/>
                  </a:lnTo>
                  <a:cubicBezTo>
                    <a:pt x="77490" y="3003963"/>
                    <a:pt x="74027" y="2998025"/>
                    <a:pt x="71057" y="2993571"/>
                  </a:cubicBezTo>
                  <a:cubicBezTo>
                    <a:pt x="36421" y="2936669"/>
                    <a:pt x="8217" y="2873829"/>
                    <a:pt x="1785" y="2806535"/>
                  </a:cubicBezTo>
                  <a:cubicBezTo>
                    <a:pt x="-21966" y="2560122"/>
                    <a:pt x="196243" y="2418113"/>
                    <a:pt x="363982" y="2282042"/>
                  </a:cubicBezTo>
                  <a:cubicBezTo>
                    <a:pt x="449583" y="2212769"/>
                    <a:pt x="538648" y="2138053"/>
                    <a:pt x="588624" y="2037608"/>
                  </a:cubicBezTo>
                  <a:cubicBezTo>
                    <a:pt x="659381" y="1895104"/>
                    <a:pt x="599510" y="1769423"/>
                    <a:pt x="591098" y="1621477"/>
                  </a:cubicBezTo>
                  <a:cubicBezTo>
                    <a:pt x="571801" y="1285009"/>
                    <a:pt x="897382" y="1253836"/>
                    <a:pt x="1119550" y="1126671"/>
                  </a:cubicBezTo>
                  <a:cubicBezTo>
                    <a:pt x="1337759" y="1002475"/>
                    <a:pt x="1231871" y="785751"/>
                    <a:pt x="1208615" y="587334"/>
                  </a:cubicBezTo>
                  <a:cubicBezTo>
                    <a:pt x="1193276" y="454726"/>
                    <a:pt x="1213563" y="322118"/>
                    <a:pt x="1276403" y="203860"/>
                  </a:cubicBezTo>
                  <a:cubicBezTo>
                    <a:pt x="1321431" y="118753"/>
                    <a:pt x="1385261" y="51955"/>
                    <a:pt x="1459976" y="0"/>
                  </a:cubicBezTo>
                  <a:lnTo>
                    <a:pt x="3716782"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418" name="Google Shape;1418;p40"/>
            <p:cNvGrpSpPr/>
            <p:nvPr/>
          </p:nvGrpSpPr>
          <p:grpSpPr>
            <a:xfrm>
              <a:off x="4279631" y="-1500378"/>
              <a:ext cx="5562800" cy="3130190"/>
              <a:chOff x="4279631" y="-1500378"/>
              <a:chExt cx="5562800" cy="3130190"/>
            </a:xfrm>
          </p:grpSpPr>
          <p:grpSp>
            <p:nvGrpSpPr>
              <p:cNvPr id="1419" name="Google Shape;1419;p40"/>
              <p:cNvGrpSpPr/>
              <p:nvPr/>
            </p:nvGrpSpPr>
            <p:grpSpPr>
              <a:xfrm rot="8100000">
                <a:off x="6789681" y="-1503130"/>
                <a:ext cx="1009308" cy="2455478"/>
                <a:chOff x="6623732" y="2930093"/>
                <a:chExt cx="759082" cy="1846719"/>
              </a:xfrm>
            </p:grpSpPr>
            <p:sp>
              <p:nvSpPr>
                <p:cNvPr id="1420" name="Google Shape;1420;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1" name="Google Shape;1421;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2" name="Google Shape;1422;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3" name="Google Shape;1423;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4" name="Google Shape;1424;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5" name="Google Shape;1425;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26" name="Google Shape;1426;p40"/>
              <p:cNvGrpSpPr/>
              <p:nvPr/>
            </p:nvGrpSpPr>
            <p:grpSpPr>
              <a:xfrm rot="-9900045">
                <a:off x="5678417" y="-653632"/>
                <a:ext cx="1754874" cy="1668736"/>
                <a:chOff x="6633366" y="1823482"/>
                <a:chExt cx="1030572" cy="979986"/>
              </a:xfrm>
            </p:grpSpPr>
            <p:sp>
              <p:nvSpPr>
                <p:cNvPr id="1427" name="Google Shape;1427;p40"/>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8" name="Google Shape;1428;p40"/>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29" name="Google Shape;1429;p40"/>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0" name="Google Shape;1430;p40"/>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1" name="Google Shape;1431;p40"/>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2" name="Google Shape;1432;p40"/>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3" name="Google Shape;1433;p40"/>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4" name="Google Shape;1434;p40"/>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5" name="Google Shape;1435;p40"/>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6" name="Google Shape;1436;p40"/>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7" name="Google Shape;1437;p40"/>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8" name="Google Shape;1438;p40"/>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9" name="Google Shape;1439;p40"/>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0" name="Google Shape;1440;p40"/>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1" name="Google Shape;1441;p40"/>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2" name="Google Shape;1442;p40"/>
              <p:cNvGrpSpPr/>
              <p:nvPr/>
            </p:nvGrpSpPr>
            <p:grpSpPr>
              <a:xfrm rot="-7200052" flipH="1">
                <a:off x="5090629" y="-1329268"/>
                <a:ext cx="1009400" cy="2455702"/>
                <a:chOff x="6623732" y="2930093"/>
                <a:chExt cx="759082" cy="1846719"/>
              </a:xfrm>
            </p:grpSpPr>
            <p:sp>
              <p:nvSpPr>
                <p:cNvPr id="1443" name="Google Shape;1443;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4" name="Google Shape;1444;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5" name="Google Shape;1445;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6" name="Google Shape;1446;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7" name="Google Shape;1447;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8" name="Google Shape;1448;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49" name="Google Shape;1449;p40"/>
              <p:cNvGrpSpPr/>
              <p:nvPr/>
            </p:nvGrpSpPr>
            <p:grpSpPr>
              <a:xfrm rot="2890908" flipH="1">
                <a:off x="7345256" y="-653993"/>
                <a:ext cx="1710027" cy="1406118"/>
                <a:chOff x="7754112" y="1826157"/>
                <a:chExt cx="1072114" cy="881576"/>
              </a:xfrm>
            </p:grpSpPr>
            <p:sp>
              <p:nvSpPr>
                <p:cNvPr id="1450" name="Google Shape;1450;p40"/>
                <p:cNvSpPr/>
                <p:nvPr/>
              </p:nvSpPr>
              <p:spPr>
                <a:xfrm>
                  <a:off x="8161502" y="1876483"/>
                  <a:ext cx="664724" cy="521984"/>
                </a:xfrm>
                <a:custGeom>
                  <a:avLst/>
                  <a:gdLst/>
                  <a:ahLst/>
                  <a:cxnLst/>
                  <a:rect l="l" t="t" r="r" b="b"/>
                  <a:pathLst>
                    <a:path w="877524" h="689088" extrusionOk="0">
                      <a:moveTo>
                        <a:pt x="0" y="688915"/>
                      </a:moveTo>
                      <a:cubicBezTo>
                        <a:pt x="11756" y="667997"/>
                        <a:pt x="24376" y="647598"/>
                        <a:pt x="37342" y="627371"/>
                      </a:cubicBezTo>
                      <a:cubicBezTo>
                        <a:pt x="50307" y="607145"/>
                        <a:pt x="63792" y="587264"/>
                        <a:pt x="77449" y="567556"/>
                      </a:cubicBezTo>
                      <a:cubicBezTo>
                        <a:pt x="104936" y="528313"/>
                        <a:pt x="133980" y="489934"/>
                        <a:pt x="164233" y="452592"/>
                      </a:cubicBezTo>
                      <a:cubicBezTo>
                        <a:pt x="194660" y="415424"/>
                        <a:pt x="226469" y="379292"/>
                        <a:pt x="259661" y="344717"/>
                      </a:cubicBezTo>
                      <a:cubicBezTo>
                        <a:pt x="292854" y="309969"/>
                        <a:pt x="327775" y="276776"/>
                        <a:pt x="363906" y="245140"/>
                      </a:cubicBezTo>
                      <a:cubicBezTo>
                        <a:pt x="382059" y="229408"/>
                        <a:pt x="400556" y="214022"/>
                        <a:pt x="419573" y="199154"/>
                      </a:cubicBezTo>
                      <a:cubicBezTo>
                        <a:pt x="438589" y="184287"/>
                        <a:pt x="457951" y="170111"/>
                        <a:pt x="477660" y="156281"/>
                      </a:cubicBezTo>
                      <a:cubicBezTo>
                        <a:pt x="497368" y="142624"/>
                        <a:pt x="517767" y="129658"/>
                        <a:pt x="538339" y="117211"/>
                      </a:cubicBezTo>
                      <a:cubicBezTo>
                        <a:pt x="559085" y="104936"/>
                        <a:pt x="580176" y="93354"/>
                        <a:pt x="601786" y="82462"/>
                      </a:cubicBezTo>
                      <a:cubicBezTo>
                        <a:pt x="645005" y="61199"/>
                        <a:pt x="689780" y="42701"/>
                        <a:pt x="735765" y="28698"/>
                      </a:cubicBezTo>
                      <a:lnTo>
                        <a:pt x="753053" y="23684"/>
                      </a:lnTo>
                      <a:cubicBezTo>
                        <a:pt x="758758" y="21955"/>
                        <a:pt x="764636" y="20572"/>
                        <a:pt x="770513" y="19016"/>
                      </a:cubicBezTo>
                      <a:lnTo>
                        <a:pt x="779330" y="16769"/>
                      </a:lnTo>
                      <a:lnTo>
                        <a:pt x="788147" y="14695"/>
                      </a:lnTo>
                      <a:cubicBezTo>
                        <a:pt x="794025" y="13484"/>
                        <a:pt x="799903" y="11929"/>
                        <a:pt x="805781" y="10718"/>
                      </a:cubicBezTo>
                      <a:lnTo>
                        <a:pt x="823587" y="7434"/>
                      </a:lnTo>
                      <a:lnTo>
                        <a:pt x="828082" y="6569"/>
                      </a:lnTo>
                      <a:lnTo>
                        <a:pt x="832577" y="5878"/>
                      </a:lnTo>
                      <a:lnTo>
                        <a:pt x="841566" y="4495"/>
                      </a:lnTo>
                      <a:cubicBezTo>
                        <a:pt x="853494" y="2420"/>
                        <a:pt x="865423" y="1383"/>
                        <a:pt x="877352" y="0"/>
                      </a:cubicBezTo>
                      <a:lnTo>
                        <a:pt x="877525" y="864"/>
                      </a:lnTo>
                      <a:cubicBezTo>
                        <a:pt x="782615" y="14867"/>
                        <a:pt x="690817" y="45985"/>
                        <a:pt x="605934" y="89723"/>
                      </a:cubicBezTo>
                      <a:cubicBezTo>
                        <a:pt x="520879" y="133288"/>
                        <a:pt x="441528" y="187917"/>
                        <a:pt x="368747" y="249980"/>
                      </a:cubicBezTo>
                      <a:cubicBezTo>
                        <a:pt x="332443" y="281098"/>
                        <a:pt x="297349" y="313945"/>
                        <a:pt x="263983" y="348175"/>
                      </a:cubicBezTo>
                      <a:cubicBezTo>
                        <a:pt x="230445" y="382404"/>
                        <a:pt x="198463" y="418190"/>
                        <a:pt x="167864" y="455013"/>
                      </a:cubicBezTo>
                      <a:cubicBezTo>
                        <a:pt x="137092" y="491836"/>
                        <a:pt x="107875" y="529696"/>
                        <a:pt x="79869" y="568766"/>
                      </a:cubicBezTo>
                      <a:cubicBezTo>
                        <a:pt x="65866" y="588301"/>
                        <a:pt x="52209" y="608009"/>
                        <a:pt x="39070" y="628063"/>
                      </a:cubicBezTo>
                      <a:cubicBezTo>
                        <a:pt x="25932" y="648116"/>
                        <a:pt x="12966" y="668343"/>
                        <a:pt x="1037" y="689088"/>
                      </a:cubicBezTo>
                      <a:lnTo>
                        <a:pt x="0" y="688915"/>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1" name="Google Shape;1451;p40"/>
                <p:cNvSpPr/>
                <p:nvPr/>
              </p:nvSpPr>
              <p:spPr>
                <a:xfrm>
                  <a:off x="7923011" y="2146592"/>
                  <a:ext cx="436783" cy="561008"/>
                </a:xfrm>
                <a:custGeom>
                  <a:avLst/>
                  <a:gdLst/>
                  <a:ahLst/>
                  <a:cxnLst/>
                  <a:rect l="l" t="t" r="r" b="b"/>
                  <a:pathLst>
                    <a:path w="576611" h="740605" extrusionOk="0">
                      <a:moveTo>
                        <a:pt x="576611" y="0"/>
                      </a:moveTo>
                      <a:cubicBezTo>
                        <a:pt x="576611" y="0"/>
                        <a:pt x="574537" y="216442"/>
                        <a:pt x="497088" y="314118"/>
                      </a:cubicBezTo>
                      <a:cubicBezTo>
                        <a:pt x="419639" y="411793"/>
                        <a:pt x="367257" y="410238"/>
                        <a:pt x="311763" y="548712"/>
                      </a:cubicBezTo>
                      <a:cubicBezTo>
                        <a:pt x="256270" y="687014"/>
                        <a:pt x="12340" y="740606"/>
                        <a:pt x="12340" y="740606"/>
                      </a:cubicBezTo>
                      <a:cubicBezTo>
                        <a:pt x="12340" y="740606"/>
                        <a:pt x="-46092" y="491317"/>
                        <a:pt x="91345" y="318958"/>
                      </a:cubicBezTo>
                      <a:cubicBezTo>
                        <a:pt x="228782" y="146427"/>
                        <a:pt x="576611" y="0"/>
                        <a:pt x="57661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2" name="Google Shape;1452;p40"/>
                <p:cNvSpPr/>
                <p:nvPr/>
              </p:nvSpPr>
              <p:spPr>
                <a:xfrm>
                  <a:off x="7932222" y="2146592"/>
                  <a:ext cx="427566" cy="561008"/>
                </a:xfrm>
                <a:custGeom>
                  <a:avLst/>
                  <a:gdLst/>
                  <a:ahLst/>
                  <a:cxnLst/>
                  <a:rect l="l" t="t" r="r" b="b"/>
                  <a:pathLst>
                    <a:path w="564443" h="740605" extrusionOk="0">
                      <a:moveTo>
                        <a:pt x="564444" y="0"/>
                      </a:moveTo>
                      <a:cubicBezTo>
                        <a:pt x="564444" y="0"/>
                        <a:pt x="482673" y="173396"/>
                        <a:pt x="455704" y="254475"/>
                      </a:cubicBezTo>
                      <a:cubicBezTo>
                        <a:pt x="428735" y="335555"/>
                        <a:pt x="457087" y="219727"/>
                        <a:pt x="424413" y="211429"/>
                      </a:cubicBezTo>
                      <a:cubicBezTo>
                        <a:pt x="391739" y="203131"/>
                        <a:pt x="325700" y="453284"/>
                        <a:pt x="304955" y="442220"/>
                      </a:cubicBezTo>
                      <a:cubicBezTo>
                        <a:pt x="284210" y="431156"/>
                        <a:pt x="297522" y="366845"/>
                        <a:pt x="276430" y="368920"/>
                      </a:cubicBezTo>
                      <a:cubicBezTo>
                        <a:pt x="255339" y="370994"/>
                        <a:pt x="203131" y="658662"/>
                        <a:pt x="185151" y="625297"/>
                      </a:cubicBezTo>
                      <a:cubicBezTo>
                        <a:pt x="167172" y="591931"/>
                        <a:pt x="206070" y="519669"/>
                        <a:pt x="159738" y="540241"/>
                      </a:cubicBezTo>
                      <a:cubicBezTo>
                        <a:pt x="113580" y="560814"/>
                        <a:pt x="0" y="740606"/>
                        <a:pt x="0" y="740606"/>
                      </a:cubicBezTo>
                      <a:cubicBezTo>
                        <a:pt x="0" y="740606"/>
                        <a:pt x="130349" y="506357"/>
                        <a:pt x="108221" y="500825"/>
                      </a:cubicBezTo>
                      <a:cubicBezTo>
                        <a:pt x="86266" y="495293"/>
                        <a:pt x="27487" y="530214"/>
                        <a:pt x="24721" y="517767"/>
                      </a:cubicBezTo>
                      <a:cubicBezTo>
                        <a:pt x="21955" y="505320"/>
                        <a:pt x="205032" y="407990"/>
                        <a:pt x="193277" y="396234"/>
                      </a:cubicBezTo>
                      <a:cubicBezTo>
                        <a:pt x="181521" y="384479"/>
                        <a:pt x="100096" y="422512"/>
                        <a:pt x="99577" y="404705"/>
                      </a:cubicBezTo>
                      <a:cubicBezTo>
                        <a:pt x="98886" y="386899"/>
                        <a:pt x="298386" y="285074"/>
                        <a:pt x="290606" y="274183"/>
                      </a:cubicBezTo>
                      <a:cubicBezTo>
                        <a:pt x="282654" y="263465"/>
                        <a:pt x="210219" y="294928"/>
                        <a:pt x="219900" y="267960"/>
                      </a:cubicBezTo>
                      <a:cubicBezTo>
                        <a:pt x="229581" y="241164"/>
                        <a:pt x="426142" y="194141"/>
                        <a:pt x="401421" y="187745"/>
                      </a:cubicBezTo>
                      <a:cubicBezTo>
                        <a:pt x="376699" y="181521"/>
                        <a:pt x="324836" y="212293"/>
                        <a:pt x="331751" y="184806"/>
                      </a:cubicBezTo>
                      <a:cubicBezTo>
                        <a:pt x="339012" y="157491"/>
                        <a:pt x="564444" y="0"/>
                        <a:pt x="564444"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3" name="Google Shape;1453;p40"/>
                <p:cNvSpPr/>
                <p:nvPr/>
              </p:nvSpPr>
              <p:spPr>
                <a:xfrm>
                  <a:off x="7931830" y="2146331"/>
                  <a:ext cx="428482" cy="561401"/>
                </a:xfrm>
                <a:custGeom>
                  <a:avLst/>
                  <a:gdLst/>
                  <a:ahLst/>
                  <a:cxnLst/>
                  <a:rect l="l" t="t" r="r" b="b"/>
                  <a:pathLst>
                    <a:path w="565653" h="741124" extrusionOk="0">
                      <a:moveTo>
                        <a:pt x="0" y="740433"/>
                      </a:moveTo>
                      <a:cubicBezTo>
                        <a:pt x="38379" y="672492"/>
                        <a:pt x="78140" y="605416"/>
                        <a:pt x="119458" y="539204"/>
                      </a:cubicBezTo>
                      <a:cubicBezTo>
                        <a:pt x="140376" y="506184"/>
                        <a:pt x="161467" y="473511"/>
                        <a:pt x="183595" y="441182"/>
                      </a:cubicBezTo>
                      <a:cubicBezTo>
                        <a:pt x="194487" y="424932"/>
                        <a:pt x="205897" y="409200"/>
                        <a:pt x="217134" y="393123"/>
                      </a:cubicBezTo>
                      <a:lnTo>
                        <a:pt x="234594" y="369611"/>
                      </a:lnTo>
                      <a:lnTo>
                        <a:pt x="243411" y="357856"/>
                      </a:lnTo>
                      <a:lnTo>
                        <a:pt x="252573" y="346273"/>
                      </a:lnTo>
                      <a:cubicBezTo>
                        <a:pt x="258624" y="338666"/>
                        <a:pt x="264502" y="330714"/>
                        <a:pt x="270898" y="323280"/>
                      </a:cubicBezTo>
                      <a:lnTo>
                        <a:pt x="290261" y="300979"/>
                      </a:lnTo>
                      <a:cubicBezTo>
                        <a:pt x="297003" y="293718"/>
                        <a:pt x="304091" y="286803"/>
                        <a:pt x="311006" y="279542"/>
                      </a:cubicBezTo>
                      <a:cubicBezTo>
                        <a:pt x="317921" y="272454"/>
                        <a:pt x="325182" y="266058"/>
                        <a:pt x="332097" y="259316"/>
                      </a:cubicBezTo>
                      <a:cubicBezTo>
                        <a:pt x="346273" y="246004"/>
                        <a:pt x="360103" y="232520"/>
                        <a:pt x="373933" y="218862"/>
                      </a:cubicBezTo>
                      <a:cubicBezTo>
                        <a:pt x="387936" y="205378"/>
                        <a:pt x="401594" y="191721"/>
                        <a:pt x="415251" y="177891"/>
                      </a:cubicBezTo>
                      <a:cubicBezTo>
                        <a:pt x="442566" y="150403"/>
                        <a:pt x="469188" y="122051"/>
                        <a:pt x="494774" y="93008"/>
                      </a:cubicBezTo>
                      <a:cubicBezTo>
                        <a:pt x="507740" y="78486"/>
                        <a:pt x="520015" y="63619"/>
                        <a:pt x="531770" y="48233"/>
                      </a:cubicBezTo>
                      <a:cubicBezTo>
                        <a:pt x="543699" y="33020"/>
                        <a:pt x="554936" y="17115"/>
                        <a:pt x="564098" y="0"/>
                      </a:cubicBezTo>
                      <a:lnTo>
                        <a:pt x="565654" y="691"/>
                      </a:lnTo>
                      <a:cubicBezTo>
                        <a:pt x="558739" y="19189"/>
                        <a:pt x="548539" y="36131"/>
                        <a:pt x="538167" y="52728"/>
                      </a:cubicBezTo>
                      <a:cubicBezTo>
                        <a:pt x="527448" y="69151"/>
                        <a:pt x="515865" y="85056"/>
                        <a:pt x="503937" y="100614"/>
                      </a:cubicBezTo>
                      <a:cubicBezTo>
                        <a:pt x="480080" y="131732"/>
                        <a:pt x="454148" y="161121"/>
                        <a:pt x="427352" y="189646"/>
                      </a:cubicBezTo>
                      <a:cubicBezTo>
                        <a:pt x="413868" y="203822"/>
                        <a:pt x="400038" y="217825"/>
                        <a:pt x="386207" y="231483"/>
                      </a:cubicBezTo>
                      <a:cubicBezTo>
                        <a:pt x="372205" y="245140"/>
                        <a:pt x="357856" y="258451"/>
                        <a:pt x="343334" y="271590"/>
                      </a:cubicBezTo>
                      <a:cubicBezTo>
                        <a:pt x="336073" y="278159"/>
                        <a:pt x="328467" y="284556"/>
                        <a:pt x="321724" y="291125"/>
                      </a:cubicBezTo>
                      <a:cubicBezTo>
                        <a:pt x="314982" y="297867"/>
                        <a:pt x="307894" y="304264"/>
                        <a:pt x="301152" y="311179"/>
                      </a:cubicBezTo>
                      <a:lnTo>
                        <a:pt x="281617" y="332616"/>
                      </a:lnTo>
                      <a:cubicBezTo>
                        <a:pt x="275220" y="339704"/>
                        <a:pt x="269170" y="347483"/>
                        <a:pt x="262946" y="354744"/>
                      </a:cubicBezTo>
                      <a:lnTo>
                        <a:pt x="253611" y="365981"/>
                      </a:lnTo>
                      <a:lnTo>
                        <a:pt x="244621" y="377391"/>
                      </a:lnTo>
                      <a:lnTo>
                        <a:pt x="226815" y="400384"/>
                      </a:lnTo>
                      <a:cubicBezTo>
                        <a:pt x="215405" y="416115"/>
                        <a:pt x="203649" y="431501"/>
                        <a:pt x="192412" y="447406"/>
                      </a:cubicBezTo>
                      <a:cubicBezTo>
                        <a:pt x="169765" y="479043"/>
                        <a:pt x="147983" y="511198"/>
                        <a:pt x="126373" y="543699"/>
                      </a:cubicBezTo>
                      <a:cubicBezTo>
                        <a:pt x="83154" y="608528"/>
                        <a:pt x="41491" y="674394"/>
                        <a:pt x="1383" y="741124"/>
                      </a:cubicBezTo>
                      <a:lnTo>
                        <a:pt x="0" y="740433"/>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4" name="Google Shape;1454;p40"/>
                <p:cNvSpPr/>
                <p:nvPr/>
              </p:nvSpPr>
              <p:spPr>
                <a:xfrm>
                  <a:off x="8113343" y="2020437"/>
                  <a:ext cx="379898" cy="97892"/>
                </a:xfrm>
                <a:custGeom>
                  <a:avLst/>
                  <a:gdLst/>
                  <a:ahLst/>
                  <a:cxnLst/>
                  <a:rect l="l" t="t" r="r" b="b"/>
                  <a:pathLst>
                    <a:path w="501516" h="129231" extrusionOk="0">
                      <a:moveTo>
                        <a:pt x="501517" y="0"/>
                      </a:moveTo>
                      <a:cubicBezTo>
                        <a:pt x="483365" y="13830"/>
                        <a:pt x="464348" y="26277"/>
                        <a:pt x="444813" y="38033"/>
                      </a:cubicBezTo>
                      <a:cubicBezTo>
                        <a:pt x="425278" y="49789"/>
                        <a:pt x="405224" y="60853"/>
                        <a:pt x="384825" y="70880"/>
                      </a:cubicBezTo>
                      <a:cubicBezTo>
                        <a:pt x="343853" y="90933"/>
                        <a:pt x="300979" y="107530"/>
                        <a:pt x="256204" y="118248"/>
                      </a:cubicBezTo>
                      <a:cubicBezTo>
                        <a:pt x="244967" y="120841"/>
                        <a:pt x="233730" y="123089"/>
                        <a:pt x="222493" y="124817"/>
                      </a:cubicBezTo>
                      <a:cubicBezTo>
                        <a:pt x="211083" y="126546"/>
                        <a:pt x="199673" y="127929"/>
                        <a:pt x="188263" y="128621"/>
                      </a:cubicBezTo>
                      <a:cubicBezTo>
                        <a:pt x="165271" y="130004"/>
                        <a:pt x="142105" y="129139"/>
                        <a:pt x="119458" y="124990"/>
                      </a:cubicBezTo>
                      <a:cubicBezTo>
                        <a:pt x="96811" y="121014"/>
                        <a:pt x="74683" y="113753"/>
                        <a:pt x="54283" y="103035"/>
                      </a:cubicBezTo>
                      <a:cubicBezTo>
                        <a:pt x="44257" y="97676"/>
                        <a:pt x="34403" y="91452"/>
                        <a:pt x="25413" y="84537"/>
                      </a:cubicBezTo>
                      <a:cubicBezTo>
                        <a:pt x="16423" y="77449"/>
                        <a:pt x="7953" y="69842"/>
                        <a:pt x="0" y="61544"/>
                      </a:cubicBezTo>
                      <a:cubicBezTo>
                        <a:pt x="8471" y="69151"/>
                        <a:pt x="17288" y="76239"/>
                        <a:pt x="26623" y="82635"/>
                      </a:cubicBezTo>
                      <a:cubicBezTo>
                        <a:pt x="35959" y="88859"/>
                        <a:pt x="45812" y="94564"/>
                        <a:pt x="56012" y="99404"/>
                      </a:cubicBezTo>
                      <a:cubicBezTo>
                        <a:pt x="66212" y="104245"/>
                        <a:pt x="76758" y="108221"/>
                        <a:pt x="87476" y="111333"/>
                      </a:cubicBezTo>
                      <a:cubicBezTo>
                        <a:pt x="98194" y="114445"/>
                        <a:pt x="109258" y="117038"/>
                        <a:pt x="120323" y="118594"/>
                      </a:cubicBezTo>
                      <a:cubicBezTo>
                        <a:pt x="131387" y="120150"/>
                        <a:pt x="142624" y="121187"/>
                        <a:pt x="153861" y="121533"/>
                      </a:cubicBezTo>
                      <a:cubicBezTo>
                        <a:pt x="165098" y="121878"/>
                        <a:pt x="176335" y="121533"/>
                        <a:pt x="187572" y="120668"/>
                      </a:cubicBezTo>
                      <a:cubicBezTo>
                        <a:pt x="193104" y="120323"/>
                        <a:pt x="198809" y="119631"/>
                        <a:pt x="204341" y="119112"/>
                      </a:cubicBezTo>
                      <a:cubicBezTo>
                        <a:pt x="209873" y="118421"/>
                        <a:pt x="215578" y="117729"/>
                        <a:pt x="221110" y="116692"/>
                      </a:cubicBezTo>
                      <a:cubicBezTo>
                        <a:pt x="232174" y="114963"/>
                        <a:pt x="243238" y="112716"/>
                        <a:pt x="254302" y="110123"/>
                      </a:cubicBezTo>
                      <a:cubicBezTo>
                        <a:pt x="265366" y="107530"/>
                        <a:pt x="276258" y="104591"/>
                        <a:pt x="286976" y="101479"/>
                      </a:cubicBezTo>
                      <a:cubicBezTo>
                        <a:pt x="297867" y="98194"/>
                        <a:pt x="308413" y="94564"/>
                        <a:pt x="319131" y="90761"/>
                      </a:cubicBezTo>
                      <a:cubicBezTo>
                        <a:pt x="340395" y="83154"/>
                        <a:pt x="361313" y="74337"/>
                        <a:pt x="381886" y="65002"/>
                      </a:cubicBezTo>
                      <a:cubicBezTo>
                        <a:pt x="402458" y="55494"/>
                        <a:pt x="422685" y="45467"/>
                        <a:pt x="442739" y="34575"/>
                      </a:cubicBezTo>
                      <a:cubicBezTo>
                        <a:pt x="462792" y="23857"/>
                        <a:pt x="482327" y="12447"/>
                        <a:pt x="50151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5" name="Google Shape;1455;p40"/>
                <p:cNvSpPr/>
                <p:nvPr/>
              </p:nvSpPr>
              <p:spPr>
                <a:xfrm>
                  <a:off x="7754243" y="1976523"/>
                  <a:ext cx="556300" cy="238099"/>
                </a:xfrm>
                <a:custGeom>
                  <a:avLst/>
                  <a:gdLst/>
                  <a:ahLst/>
                  <a:cxnLst/>
                  <a:rect l="l" t="t" r="r" b="b"/>
                  <a:pathLst>
                    <a:path w="734390"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5" y="-12351"/>
                        <a:pt x="336592" y="4246"/>
                      </a:cubicBezTo>
                      <a:cubicBezTo>
                        <a:pt x="503764" y="29140"/>
                        <a:pt x="735938"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6" name="Google Shape;1456;p40"/>
                <p:cNvSpPr/>
                <p:nvPr/>
              </p:nvSpPr>
              <p:spPr>
                <a:xfrm>
                  <a:off x="7754299" y="1992821"/>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6" y="190514"/>
                        <a:pt x="366944" y="197083"/>
                      </a:cubicBezTo>
                      <a:cubicBezTo>
                        <a:pt x="304017" y="205554"/>
                        <a:pt x="243856" y="203307"/>
                        <a:pt x="249906" y="194144"/>
                      </a:cubicBezTo>
                      <a:cubicBezTo>
                        <a:pt x="261143" y="176165"/>
                        <a:pt x="324589" y="164928"/>
                        <a:pt x="321132" y="148851"/>
                      </a:cubicBezTo>
                      <a:cubicBezTo>
                        <a:pt x="319576" y="141763"/>
                        <a:pt x="248005"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089"/>
                        <a:pt x="288458" y="95432"/>
                      </a:cubicBezTo>
                      <a:cubicBezTo>
                        <a:pt x="297966" y="82639"/>
                        <a:pt x="255265" y="34924"/>
                        <a:pt x="269960" y="28874"/>
                      </a:cubicBezTo>
                      <a:cubicBezTo>
                        <a:pt x="283271"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621" y="93876"/>
                        <a:pt x="732233" y="146257"/>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7" name="Google Shape;1457;p40"/>
                <p:cNvSpPr/>
                <p:nvPr/>
              </p:nvSpPr>
              <p:spPr>
                <a:xfrm>
                  <a:off x="7754112" y="1992300"/>
                  <a:ext cx="556687" cy="136783"/>
                </a:xfrm>
                <a:custGeom>
                  <a:avLst/>
                  <a:gdLst/>
                  <a:ahLst/>
                  <a:cxnLst/>
                  <a:rect l="l" t="t" r="r" b="b"/>
                  <a:pathLst>
                    <a:path w="734900" h="180571" extrusionOk="0">
                      <a:moveTo>
                        <a:pt x="519" y="0"/>
                      </a:moveTo>
                      <a:cubicBezTo>
                        <a:pt x="47714" y="30254"/>
                        <a:pt x="100960" y="55666"/>
                        <a:pt x="158528" y="75547"/>
                      </a:cubicBezTo>
                      <a:cubicBezTo>
                        <a:pt x="187226" y="85574"/>
                        <a:pt x="216961" y="94218"/>
                        <a:pt x="247560" y="101825"/>
                      </a:cubicBezTo>
                      <a:cubicBezTo>
                        <a:pt x="262946" y="105455"/>
                        <a:pt x="278159" y="109258"/>
                        <a:pt x="293891" y="112197"/>
                      </a:cubicBezTo>
                      <a:cubicBezTo>
                        <a:pt x="301671" y="113926"/>
                        <a:pt x="309450" y="115482"/>
                        <a:pt x="317230" y="117038"/>
                      </a:cubicBezTo>
                      <a:cubicBezTo>
                        <a:pt x="321206" y="117729"/>
                        <a:pt x="325182" y="118594"/>
                        <a:pt x="329158" y="119285"/>
                      </a:cubicBezTo>
                      <a:cubicBezTo>
                        <a:pt x="333134" y="120150"/>
                        <a:pt x="336938" y="120841"/>
                        <a:pt x="340914" y="121706"/>
                      </a:cubicBezTo>
                      <a:cubicBezTo>
                        <a:pt x="348693" y="123261"/>
                        <a:pt x="356819" y="124472"/>
                        <a:pt x="364598" y="126200"/>
                      </a:cubicBezTo>
                      <a:cubicBezTo>
                        <a:pt x="372377" y="127929"/>
                        <a:pt x="380330" y="129485"/>
                        <a:pt x="388109" y="131041"/>
                      </a:cubicBezTo>
                      <a:cubicBezTo>
                        <a:pt x="395889" y="132770"/>
                        <a:pt x="403495" y="135017"/>
                        <a:pt x="411275" y="136919"/>
                      </a:cubicBezTo>
                      <a:cubicBezTo>
                        <a:pt x="419054" y="138820"/>
                        <a:pt x="426142" y="141068"/>
                        <a:pt x="433576" y="143142"/>
                      </a:cubicBezTo>
                      <a:cubicBezTo>
                        <a:pt x="448443" y="147118"/>
                        <a:pt x="463657" y="150576"/>
                        <a:pt x="479043" y="153515"/>
                      </a:cubicBezTo>
                      <a:cubicBezTo>
                        <a:pt x="494429" y="156627"/>
                        <a:pt x="510161"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3" y="166654"/>
                        <a:pt x="437725" y="162677"/>
                        <a:pt x="423031" y="158010"/>
                      </a:cubicBezTo>
                      <a:cubicBezTo>
                        <a:pt x="415770" y="155762"/>
                        <a:pt x="408509" y="152996"/>
                        <a:pt x="401421" y="150749"/>
                      </a:cubicBezTo>
                      <a:cubicBezTo>
                        <a:pt x="394160" y="148674"/>
                        <a:pt x="387072" y="146254"/>
                        <a:pt x="379811" y="144180"/>
                      </a:cubicBezTo>
                      <a:cubicBezTo>
                        <a:pt x="372205" y="142451"/>
                        <a:pt x="364771" y="140549"/>
                        <a:pt x="357164" y="138475"/>
                      </a:cubicBezTo>
                      <a:cubicBezTo>
                        <a:pt x="349731" y="136573"/>
                        <a:pt x="341778" y="135017"/>
                        <a:pt x="334172"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0" y="692"/>
                        <a:pt x="346" y="346"/>
                        <a:pt x="519"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8" name="Google Shape;1458;p40"/>
                <p:cNvSpPr/>
                <p:nvPr/>
              </p:nvSpPr>
              <p:spPr>
                <a:xfrm>
                  <a:off x="8042473" y="1826157"/>
                  <a:ext cx="556299" cy="238099"/>
                </a:xfrm>
                <a:custGeom>
                  <a:avLst/>
                  <a:gdLst/>
                  <a:ahLst/>
                  <a:cxnLst/>
                  <a:rect l="l" t="t" r="r" b="b"/>
                  <a:pathLst>
                    <a:path w="734388" h="314322" extrusionOk="0">
                      <a:moveTo>
                        <a:pt x="734382" y="163638"/>
                      </a:moveTo>
                      <a:cubicBezTo>
                        <a:pt x="734728" y="162774"/>
                        <a:pt x="678716" y="215329"/>
                        <a:pt x="604206" y="254572"/>
                      </a:cubicBezTo>
                      <a:cubicBezTo>
                        <a:pt x="530387" y="295544"/>
                        <a:pt x="438071" y="323031"/>
                        <a:pt x="383960" y="311794"/>
                      </a:cubicBezTo>
                      <a:cubicBezTo>
                        <a:pt x="277295" y="287073"/>
                        <a:pt x="279024" y="250596"/>
                        <a:pt x="143661" y="232962"/>
                      </a:cubicBezTo>
                      <a:cubicBezTo>
                        <a:pt x="12274" y="204783"/>
                        <a:pt x="4322" y="18422"/>
                        <a:pt x="0" y="21361"/>
                      </a:cubicBezTo>
                      <a:cubicBezTo>
                        <a:pt x="3976" y="25337"/>
                        <a:pt x="170976" y="-12351"/>
                        <a:pt x="336592" y="4246"/>
                      </a:cubicBezTo>
                      <a:cubicBezTo>
                        <a:pt x="503591" y="29313"/>
                        <a:pt x="735765" y="159662"/>
                        <a:pt x="734382" y="16363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9" name="Google Shape;1459;p40"/>
                <p:cNvSpPr/>
                <p:nvPr/>
              </p:nvSpPr>
              <p:spPr>
                <a:xfrm>
                  <a:off x="8042530" y="1842455"/>
                  <a:ext cx="556238" cy="184512"/>
                </a:xfrm>
                <a:custGeom>
                  <a:avLst/>
                  <a:gdLst/>
                  <a:ahLst/>
                  <a:cxnLst/>
                  <a:rect l="l" t="t" r="r" b="b"/>
                  <a:pathLst>
                    <a:path w="734308" h="243580" extrusionOk="0">
                      <a:moveTo>
                        <a:pt x="734308" y="142108"/>
                      </a:moveTo>
                      <a:cubicBezTo>
                        <a:pt x="734654" y="147813"/>
                        <a:pt x="538265" y="225089"/>
                        <a:pt x="449234" y="237882"/>
                      </a:cubicBezTo>
                      <a:cubicBezTo>
                        <a:pt x="360029" y="257763"/>
                        <a:pt x="487785" y="221805"/>
                        <a:pt x="492453" y="188785"/>
                      </a:cubicBezTo>
                      <a:cubicBezTo>
                        <a:pt x="494873" y="173399"/>
                        <a:pt x="429525" y="190514"/>
                        <a:pt x="366944" y="197083"/>
                      </a:cubicBezTo>
                      <a:cubicBezTo>
                        <a:pt x="304017" y="205554"/>
                        <a:pt x="243856" y="203307"/>
                        <a:pt x="249906" y="194144"/>
                      </a:cubicBezTo>
                      <a:cubicBezTo>
                        <a:pt x="261143" y="176165"/>
                        <a:pt x="324416" y="164928"/>
                        <a:pt x="321132" y="148851"/>
                      </a:cubicBezTo>
                      <a:cubicBezTo>
                        <a:pt x="319576" y="141763"/>
                        <a:pt x="248004" y="153864"/>
                        <a:pt x="184731" y="152481"/>
                      </a:cubicBezTo>
                      <a:cubicBezTo>
                        <a:pt x="120767" y="153172"/>
                        <a:pt x="65273" y="140207"/>
                        <a:pt x="81178" y="133637"/>
                      </a:cubicBezTo>
                      <a:cubicBezTo>
                        <a:pt x="111605" y="119461"/>
                        <a:pt x="175915" y="137095"/>
                        <a:pt x="157936" y="105631"/>
                      </a:cubicBezTo>
                      <a:cubicBezTo>
                        <a:pt x="134597" y="79527"/>
                        <a:pt x="-4223" y="4152"/>
                        <a:pt x="99" y="3"/>
                      </a:cubicBezTo>
                      <a:cubicBezTo>
                        <a:pt x="-74" y="-342"/>
                        <a:pt x="40725" y="26454"/>
                        <a:pt x="88439" y="43223"/>
                      </a:cubicBezTo>
                      <a:cubicBezTo>
                        <a:pt x="135116" y="61202"/>
                        <a:pt x="188881" y="69154"/>
                        <a:pt x="190264" y="60165"/>
                      </a:cubicBezTo>
                      <a:cubicBezTo>
                        <a:pt x="193375" y="42877"/>
                        <a:pt x="160010" y="6918"/>
                        <a:pt x="169518" y="2769"/>
                      </a:cubicBezTo>
                      <a:cubicBezTo>
                        <a:pt x="177471" y="-342"/>
                        <a:pt x="277567" y="109262"/>
                        <a:pt x="288458" y="95432"/>
                      </a:cubicBezTo>
                      <a:cubicBezTo>
                        <a:pt x="297966" y="82639"/>
                        <a:pt x="255265" y="34924"/>
                        <a:pt x="269960" y="28874"/>
                      </a:cubicBezTo>
                      <a:cubicBezTo>
                        <a:pt x="283272" y="24033"/>
                        <a:pt x="402730" y="131217"/>
                        <a:pt x="413275" y="118597"/>
                      </a:cubicBezTo>
                      <a:cubicBezTo>
                        <a:pt x="422438" y="107014"/>
                        <a:pt x="382157" y="67944"/>
                        <a:pt x="407743" y="62239"/>
                      </a:cubicBezTo>
                      <a:cubicBezTo>
                        <a:pt x="434193" y="55324"/>
                        <a:pt x="511296" y="179277"/>
                        <a:pt x="513371" y="156457"/>
                      </a:cubicBezTo>
                      <a:cubicBezTo>
                        <a:pt x="515964" y="132946"/>
                        <a:pt x="477240" y="112028"/>
                        <a:pt x="504900" y="100445"/>
                      </a:cubicBezTo>
                      <a:cubicBezTo>
                        <a:pt x="529449" y="93876"/>
                        <a:pt x="732061" y="146430"/>
                        <a:pt x="734308" y="14210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0" name="Google Shape;1460;p40"/>
                <p:cNvSpPr/>
                <p:nvPr/>
              </p:nvSpPr>
              <p:spPr>
                <a:xfrm>
                  <a:off x="8042081" y="1841934"/>
                  <a:ext cx="556687" cy="136783"/>
                </a:xfrm>
                <a:custGeom>
                  <a:avLst/>
                  <a:gdLst/>
                  <a:ahLst/>
                  <a:cxnLst/>
                  <a:rect l="l" t="t" r="r" b="b"/>
                  <a:pathLst>
                    <a:path w="734900" h="180571" extrusionOk="0">
                      <a:moveTo>
                        <a:pt x="692" y="0"/>
                      </a:moveTo>
                      <a:cubicBezTo>
                        <a:pt x="47887" y="30254"/>
                        <a:pt x="101133" y="55666"/>
                        <a:pt x="158701" y="75547"/>
                      </a:cubicBezTo>
                      <a:cubicBezTo>
                        <a:pt x="187399" y="85574"/>
                        <a:pt x="217134" y="94218"/>
                        <a:pt x="247733" y="101825"/>
                      </a:cubicBezTo>
                      <a:cubicBezTo>
                        <a:pt x="263119" y="105455"/>
                        <a:pt x="278332" y="109258"/>
                        <a:pt x="294064" y="112197"/>
                      </a:cubicBezTo>
                      <a:cubicBezTo>
                        <a:pt x="301843" y="113926"/>
                        <a:pt x="309623" y="115482"/>
                        <a:pt x="317402" y="117038"/>
                      </a:cubicBezTo>
                      <a:cubicBezTo>
                        <a:pt x="321379" y="117729"/>
                        <a:pt x="325355" y="118594"/>
                        <a:pt x="329331" y="119285"/>
                      </a:cubicBezTo>
                      <a:cubicBezTo>
                        <a:pt x="333307" y="120150"/>
                        <a:pt x="337110" y="120841"/>
                        <a:pt x="341087" y="121706"/>
                      </a:cubicBezTo>
                      <a:cubicBezTo>
                        <a:pt x="348866" y="123261"/>
                        <a:pt x="356991" y="124472"/>
                        <a:pt x="364771" y="126200"/>
                      </a:cubicBezTo>
                      <a:cubicBezTo>
                        <a:pt x="372550" y="127929"/>
                        <a:pt x="380330" y="129485"/>
                        <a:pt x="388282" y="131041"/>
                      </a:cubicBezTo>
                      <a:cubicBezTo>
                        <a:pt x="396062" y="132770"/>
                        <a:pt x="403668" y="135017"/>
                        <a:pt x="411275" y="136919"/>
                      </a:cubicBezTo>
                      <a:cubicBezTo>
                        <a:pt x="419054" y="138820"/>
                        <a:pt x="426142" y="141068"/>
                        <a:pt x="433576" y="143142"/>
                      </a:cubicBezTo>
                      <a:cubicBezTo>
                        <a:pt x="448443" y="147118"/>
                        <a:pt x="463657" y="150576"/>
                        <a:pt x="479043" y="153515"/>
                      </a:cubicBezTo>
                      <a:cubicBezTo>
                        <a:pt x="494428" y="156627"/>
                        <a:pt x="510160" y="159047"/>
                        <a:pt x="526065" y="160949"/>
                      </a:cubicBezTo>
                      <a:cubicBezTo>
                        <a:pt x="557875" y="164925"/>
                        <a:pt x="591240" y="166308"/>
                        <a:pt x="625643" y="164579"/>
                      </a:cubicBezTo>
                      <a:cubicBezTo>
                        <a:pt x="642757" y="163715"/>
                        <a:pt x="660564" y="161813"/>
                        <a:pt x="678716" y="158355"/>
                      </a:cubicBezTo>
                      <a:cubicBezTo>
                        <a:pt x="696695" y="155244"/>
                        <a:pt x="715366" y="150403"/>
                        <a:pt x="734901" y="141932"/>
                      </a:cubicBezTo>
                      <a:cubicBezTo>
                        <a:pt x="734728" y="142624"/>
                        <a:pt x="734728" y="143142"/>
                        <a:pt x="734555" y="143834"/>
                      </a:cubicBezTo>
                      <a:cubicBezTo>
                        <a:pt x="714156" y="155244"/>
                        <a:pt x="694448" y="161813"/>
                        <a:pt x="675431" y="167172"/>
                      </a:cubicBezTo>
                      <a:cubicBezTo>
                        <a:pt x="656415" y="172186"/>
                        <a:pt x="637744" y="175470"/>
                        <a:pt x="619592" y="177545"/>
                      </a:cubicBezTo>
                      <a:cubicBezTo>
                        <a:pt x="583288" y="181867"/>
                        <a:pt x="548885" y="181175"/>
                        <a:pt x="516038" y="177891"/>
                      </a:cubicBezTo>
                      <a:cubicBezTo>
                        <a:pt x="499788" y="175989"/>
                        <a:pt x="483710" y="173396"/>
                        <a:pt x="468151" y="170111"/>
                      </a:cubicBezTo>
                      <a:cubicBezTo>
                        <a:pt x="452592" y="166654"/>
                        <a:pt x="437725" y="162677"/>
                        <a:pt x="423031" y="158010"/>
                      </a:cubicBezTo>
                      <a:cubicBezTo>
                        <a:pt x="415769" y="155762"/>
                        <a:pt x="408509" y="152996"/>
                        <a:pt x="401421" y="150749"/>
                      </a:cubicBezTo>
                      <a:cubicBezTo>
                        <a:pt x="394160" y="148674"/>
                        <a:pt x="387072" y="146254"/>
                        <a:pt x="379811" y="144180"/>
                      </a:cubicBezTo>
                      <a:cubicBezTo>
                        <a:pt x="372204" y="142451"/>
                        <a:pt x="364771" y="140549"/>
                        <a:pt x="357164" y="138475"/>
                      </a:cubicBezTo>
                      <a:cubicBezTo>
                        <a:pt x="349730" y="136573"/>
                        <a:pt x="341778" y="135017"/>
                        <a:pt x="334171" y="133115"/>
                      </a:cubicBezTo>
                      <a:cubicBezTo>
                        <a:pt x="330368" y="132251"/>
                        <a:pt x="326565" y="131214"/>
                        <a:pt x="322762" y="130349"/>
                      </a:cubicBezTo>
                      <a:cubicBezTo>
                        <a:pt x="318958" y="129485"/>
                        <a:pt x="314982" y="128621"/>
                        <a:pt x="311179" y="127756"/>
                      </a:cubicBezTo>
                      <a:cubicBezTo>
                        <a:pt x="303399" y="126027"/>
                        <a:pt x="295793" y="124126"/>
                        <a:pt x="288186" y="122224"/>
                      </a:cubicBezTo>
                      <a:cubicBezTo>
                        <a:pt x="272800" y="118767"/>
                        <a:pt x="257760" y="114445"/>
                        <a:pt x="242547" y="110469"/>
                      </a:cubicBezTo>
                      <a:cubicBezTo>
                        <a:pt x="212466" y="101998"/>
                        <a:pt x="183077" y="92489"/>
                        <a:pt x="154898" y="81771"/>
                      </a:cubicBezTo>
                      <a:cubicBezTo>
                        <a:pt x="98367" y="59988"/>
                        <a:pt x="46331" y="32847"/>
                        <a:pt x="0" y="1383"/>
                      </a:cubicBezTo>
                      <a:cubicBezTo>
                        <a:pt x="346" y="692"/>
                        <a:pt x="519" y="346"/>
                        <a:pt x="692"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1" name="Google Shape;1461;p40"/>
                <p:cNvSpPr/>
                <p:nvPr/>
              </p:nvSpPr>
              <p:spPr>
                <a:xfrm>
                  <a:off x="8486306" y="1932756"/>
                  <a:ext cx="151130" cy="343232"/>
                </a:xfrm>
                <a:custGeom>
                  <a:avLst/>
                  <a:gdLst/>
                  <a:ahLst/>
                  <a:cxnLst/>
                  <a:rect l="l" t="t" r="r" b="b"/>
                  <a:pathLst>
                    <a:path w="199511" h="453111" extrusionOk="0">
                      <a:moveTo>
                        <a:pt x="199511" y="0"/>
                      </a:moveTo>
                      <a:cubicBezTo>
                        <a:pt x="186373" y="16423"/>
                        <a:pt x="173580" y="33365"/>
                        <a:pt x="161305" y="50307"/>
                      </a:cubicBezTo>
                      <a:cubicBezTo>
                        <a:pt x="149031" y="67422"/>
                        <a:pt x="137276" y="84710"/>
                        <a:pt x="125693" y="102343"/>
                      </a:cubicBezTo>
                      <a:cubicBezTo>
                        <a:pt x="114283" y="119977"/>
                        <a:pt x="103219" y="137956"/>
                        <a:pt x="92846" y="156108"/>
                      </a:cubicBezTo>
                      <a:cubicBezTo>
                        <a:pt x="82473" y="174260"/>
                        <a:pt x="72447" y="192758"/>
                        <a:pt x="63284" y="211775"/>
                      </a:cubicBezTo>
                      <a:cubicBezTo>
                        <a:pt x="60864" y="216442"/>
                        <a:pt x="58789" y="221283"/>
                        <a:pt x="56542" y="225950"/>
                      </a:cubicBezTo>
                      <a:cubicBezTo>
                        <a:pt x="54295" y="230791"/>
                        <a:pt x="52047" y="235459"/>
                        <a:pt x="49973" y="240299"/>
                      </a:cubicBezTo>
                      <a:lnTo>
                        <a:pt x="43749" y="254648"/>
                      </a:lnTo>
                      <a:lnTo>
                        <a:pt x="37871" y="269170"/>
                      </a:lnTo>
                      <a:cubicBezTo>
                        <a:pt x="30264" y="288705"/>
                        <a:pt x="23349" y="308586"/>
                        <a:pt x="17817" y="328639"/>
                      </a:cubicBezTo>
                      <a:lnTo>
                        <a:pt x="16780" y="332443"/>
                      </a:lnTo>
                      <a:lnTo>
                        <a:pt x="15916" y="336246"/>
                      </a:lnTo>
                      <a:lnTo>
                        <a:pt x="14014" y="343853"/>
                      </a:lnTo>
                      <a:lnTo>
                        <a:pt x="12112" y="351459"/>
                      </a:lnTo>
                      <a:cubicBezTo>
                        <a:pt x="11594" y="354052"/>
                        <a:pt x="11075" y="356646"/>
                        <a:pt x="10557" y="359066"/>
                      </a:cubicBezTo>
                      <a:lnTo>
                        <a:pt x="9000" y="366845"/>
                      </a:lnTo>
                      <a:cubicBezTo>
                        <a:pt x="8482" y="369439"/>
                        <a:pt x="7963" y="372032"/>
                        <a:pt x="7618" y="374625"/>
                      </a:cubicBezTo>
                      <a:lnTo>
                        <a:pt x="5197" y="390184"/>
                      </a:lnTo>
                      <a:cubicBezTo>
                        <a:pt x="2431" y="410929"/>
                        <a:pt x="1394" y="432020"/>
                        <a:pt x="1913" y="453111"/>
                      </a:cubicBezTo>
                      <a:cubicBezTo>
                        <a:pt x="-508" y="432193"/>
                        <a:pt x="-508" y="410929"/>
                        <a:pt x="1221" y="389665"/>
                      </a:cubicBezTo>
                      <a:cubicBezTo>
                        <a:pt x="2950" y="368574"/>
                        <a:pt x="6753" y="347656"/>
                        <a:pt x="11767" y="326911"/>
                      </a:cubicBezTo>
                      <a:lnTo>
                        <a:pt x="15743" y="311525"/>
                      </a:lnTo>
                      <a:cubicBezTo>
                        <a:pt x="17126" y="306338"/>
                        <a:pt x="18855" y="301325"/>
                        <a:pt x="20411" y="296311"/>
                      </a:cubicBezTo>
                      <a:cubicBezTo>
                        <a:pt x="21966" y="291298"/>
                        <a:pt x="23695" y="286285"/>
                        <a:pt x="25424" y="281271"/>
                      </a:cubicBezTo>
                      <a:cubicBezTo>
                        <a:pt x="27153" y="276258"/>
                        <a:pt x="28881" y="271244"/>
                        <a:pt x="30783" y="266231"/>
                      </a:cubicBezTo>
                      <a:lnTo>
                        <a:pt x="36488" y="251363"/>
                      </a:lnTo>
                      <a:lnTo>
                        <a:pt x="42711" y="236669"/>
                      </a:lnTo>
                      <a:cubicBezTo>
                        <a:pt x="44786" y="231828"/>
                        <a:pt x="47033" y="226988"/>
                        <a:pt x="49281" y="222147"/>
                      </a:cubicBezTo>
                      <a:cubicBezTo>
                        <a:pt x="51528" y="217307"/>
                        <a:pt x="53603" y="212466"/>
                        <a:pt x="56023" y="207798"/>
                      </a:cubicBezTo>
                      <a:cubicBezTo>
                        <a:pt x="74694" y="169765"/>
                        <a:pt x="96476" y="133288"/>
                        <a:pt x="120334" y="98367"/>
                      </a:cubicBezTo>
                      <a:cubicBezTo>
                        <a:pt x="132262" y="80907"/>
                        <a:pt x="144882" y="63965"/>
                        <a:pt x="158021" y="47368"/>
                      </a:cubicBezTo>
                      <a:cubicBezTo>
                        <a:pt x="171332" y="31464"/>
                        <a:pt x="184817" y="15213"/>
                        <a:pt x="19951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2" name="Google Shape;1462;p40"/>
                <p:cNvSpPr/>
                <p:nvPr/>
              </p:nvSpPr>
              <p:spPr>
                <a:xfrm>
                  <a:off x="8370343" y="2070820"/>
                  <a:ext cx="219470" cy="565985"/>
                </a:xfrm>
                <a:custGeom>
                  <a:avLst/>
                  <a:gdLst/>
                  <a:ahLst/>
                  <a:cxnLst/>
                  <a:rect l="l" t="t" r="r" b="b"/>
                  <a:pathLst>
                    <a:path w="289729" h="747175" extrusionOk="0">
                      <a:moveTo>
                        <a:pt x="227191" y="0"/>
                      </a:moveTo>
                      <a:cubicBezTo>
                        <a:pt x="228228" y="0"/>
                        <a:pt x="163745" y="41837"/>
                        <a:pt x="107905" y="104937"/>
                      </a:cubicBezTo>
                      <a:cubicBezTo>
                        <a:pt x="50683" y="166827"/>
                        <a:pt x="1931" y="250154"/>
                        <a:pt x="30" y="305301"/>
                      </a:cubicBezTo>
                      <a:cubicBezTo>
                        <a:pt x="-1180" y="414733"/>
                        <a:pt x="34606" y="421821"/>
                        <a:pt x="19738" y="557529"/>
                      </a:cubicBezTo>
                      <a:cubicBezTo>
                        <a:pt x="15935" y="691855"/>
                        <a:pt x="195208" y="743718"/>
                        <a:pt x="191232" y="747175"/>
                      </a:cubicBezTo>
                      <a:cubicBezTo>
                        <a:pt x="188293" y="742335"/>
                        <a:pt x="264532" y="589166"/>
                        <a:pt x="287524" y="424241"/>
                      </a:cubicBezTo>
                      <a:cubicBezTo>
                        <a:pt x="303083" y="256031"/>
                        <a:pt x="231339" y="-345"/>
                        <a:pt x="227191" y="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3" name="Google Shape;1463;p40"/>
                <p:cNvSpPr/>
                <p:nvPr/>
              </p:nvSpPr>
              <p:spPr>
                <a:xfrm>
                  <a:off x="8411036" y="2070811"/>
                  <a:ext cx="132459" cy="566165"/>
                </a:xfrm>
                <a:custGeom>
                  <a:avLst/>
                  <a:gdLst/>
                  <a:ahLst/>
                  <a:cxnLst/>
                  <a:rect l="l" t="t" r="r" b="b"/>
                  <a:pathLst>
                    <a:path w="174863" h="747413" extrusionOk="0">
                      <a:moveTo>
                        <a:pt x="173434" y="13"/>
                      </a:moveTo>
                      <a:cubicBezTo>
                        <a:pt x="168075" y="-1716"/>
                        <a:pt x="46369" y="170816"/>
                        <a:pt x="12831" y="254315"/>
                      </a:cubicBezTo>
                      <a:cubicBezTo>
                        <a:pt x="-27622" y="336259"/>
                        <a:pt x="37553" y="220777"/>
                        <a:pt x="70745" y="224062"/>
                      </a:cubicBezTo>
                      <a:cubicBezTo>
                        <a:pt x="86304" y="225272"/>
                        <a:pt x="54149" y="284742"/>
                        <a:pt x="32885" y="344038"/>
                      </a:cubicBezTo>
                      <a:cubicBezTo>
                        <a:pt x="9720" y="403162"/>
                        <a:pt x="-2209" y="462114"/>
                        <a:pt x="7991" y="458483"/>
                      </a:cubicBezTo>
                      <a:cubicBezTo>
                        <a:pt x="28217" y="451914"/>
                        <a:pt x="54149" y="392963"/>
                        <a:pt x="68843" y="400051"/>
                      </a:cubicBezTo>
                      <a:cubicBezTo>
                        <a:pt x="75413" y="403162"/>
                        <a:pt x="46542" y="469893"/>
                        <a:pt x="33058" y="531783"/>
                      </a:cubicBezTo>
                      <a:cubicBezTo>
                        <a:pt x="17326" y="593673"/>
                        <a:pt x="16635" y="650723"/>
                        <a:pt x="26834" y="636892"/>
                      </a:cubicBezTo>
                      <a:cubicBezTo>
                        <a:pt x="47753" y="610615"/>
                        <a:pt x="45851" y="543884"/>
                        <a:pt x="72128" y="568952"/>
                      </a:cubicBezTo>
                      <a:cubicBezTo>
                        <a:pt x="92009" y="597822"/>
                        <a:pt x="132289" y="750646"/>
                        <a:pt x="137303" y="747361"/>
                      </a:cubicBezTo>
                      <a:cubicBezTo>
                        <a:pt x="137476" y="747707"/>
                        <a:pt x="121225" y="701548"/>
                        <a:pt x="116212" y="651241"/>
                      </a:cubicBezTo>
                      <a:cubicBezTo>
                        <a:pt x="109815" y="601625"/>
                        <a:pt x="114829" y="547515"/>
                        <a:pt x="123818" y="548206"/>
                      </a:cubicBezTo>
                      <a:cubicBezTo>
                        <a:pt x="141279" y="549244"/>
                        <a:pt x="168248" y="590216"/>
                        <a:pt x="174644" y="581917"/>
                      </a:cubicBezTo>
                      <a:cubicBezTo>
                        <a:pt x="179658" y="574830"/>
                        <a:pt x="96849" y="451741"/>
                        <a:pt x="112927" y="444307"/>
                      </a:cubicBezTo>
                      <a:cubicBezTo>
                        <a:pt x="127622" y="438084"/>
                        <a:pt x="163926" y="490984"/>
                        <a:pt x="173088" y="478018"/>
                      </a:cubicBezTo>
                      <a:cubicBezTo>
                        <a:pt x="180868" y="466263"/>
                        <a:pt x="105148" y="324849"/>
                        <a:pt x="119842" y="317588"/>
                      </a:cubicBezTo>
                      <a:cubicBezTo>
                        <a:pt x="133327" y="311365"/>
                        <a:pt x="161678" y="359943"/>
                        <a:pt x="173261" y="336259"/>
                      </a:cubicBezTo>
                      <a:cubicBezTo>
                        <a:pt x="186227" y="312229"/>
                        <a:pt x="84057" y="207984"/>
                        <a:pt x="106703" y="211269"/>
                      </a:cubicBezTo>
                      <a:cubicBezTo>
                        <a:pt x="130215" y="214381"/>
                        <a:pt x="141452" y="256908"/>
                        <a:pt x="159085" y="232878"/>
                      </a:cubicBezTo>
                      <a:cubicBezTo>
                        <a:pt x="171705" y="210404"/>
                        <a:pt x="168767" y="1050"/>
                        <a:pt x="173434" y="1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4" name="Google Shape;1464;p40"/>
                <p:cNvSpPr/>
                <p:nvPr/>
              </p:nvSpPr>
              <p:spPr>
                <a:xfrm>
                  <a:off x="8474307" y="2070820"/>
                  <a:ext cx="68718" cy="566377"/>
                </a:xfrm>
                <a:custGeom>
                  <a:avLst/>
                  <a:gdLst/>
                  <a:ahLst/>
                  <a:cxnLst/>
                  <a:rect l="l" t="t" r="r" b="b"/>
                  <a:pathLst>
                    <a:path w="90717" h="747693" extrusionOk="0">
                      <a:moveTo>
                        <a:pt x="54586" y="747002"/>
                      </a:moveTo>
                      <a:cubicBezTo>
                        <a:pt x="36434" y="693929"/>
                        <a:pt x="24333" y="636188"/>
                        <a:pt x="18628" y="575681"/>
                      </a:cubicBezTo>
                      <a:cubicBezTo>
                        <a:pt x="15689" y="545427"/>
                        <a:pt x="14306" y="514482"/>
                        <a:pt x="14133" y="483019"/>
                      </a:cubicBezTo>
                      <a:cubicBezTo>
                        <a:pt x="14306" y="467287"/>
                        <a:pt x="14133" y="451555"/>
                        <a:pt x="14997" y="435478"/>
                      </a:cubicBezTo>
                      <a:cubicBezTo>
                        <a:pt x="15170" y="427525"/>
                        <a:pt x="15343" y="419573"/>
                        <a:pt x="15861" y="411621"/>
                      </a:cubicBezTo>
                      <a:cubicBezTo>
                        <a:pt x="16034" y="407644"/>
                        <a:pt x="16207" y="403668"/>
                        <a:pt x="16553" y="399519"/>
                      </a:cubicBezTo>
                      <a:cubicBezTo>
                        <a:pt x="16726" y="395543"/>
                        <a:pt x="16726" y="391567"/>
                        <a:pt x="16899" y="387591"/>
                      </a:cubicBezTo>
                      <a:cubicBezTo>
                        <a:pt x="17244" y="379638"/>
                        <a:pt x="17936" y="371513"/>
                        <a:pt x="18109" y="363561"/>
                      </a:cubicBezTo>
                      <a:cubicBezTo>
                        <a:pt x="18282" y="355608"/>
                        <a:pt x="18628" y="347656"/>
                        <a:pt x="18973" y="339531"/>
                      </a:cubicBezTo>
                      <a:cubicBezTo>
                        <a:pt x="19146" y="331578"/>
                        <a:pt x="18800" y="323626"/>
                        <a:pt x="18800" y="315674"/>
                      </a:cubicBezTo>
                      <a:cubicBezTo>
                        <a:pt x="18800" y="307721"/>
                        <a:pt x="18282" y="300288"/>
                        <a:pt x="18109" y="292508"/>
                      </a:cubicBezTo>
                      <a:cubicBezTo>
                        <a:pt x="17590" y="277122"/>
                        <a:pt x="17936" y="261563"/>
                        <a:pt x="18800" y="245831"/>
                      </a:cubicBezTo>
                      <a:cubicBezTo>
                        <a:pt x="19492" y="230100"/>
                        <a:pt x="20702" y="214368"/>
                        <a:pt x="22776" y="198290"/>
                      </a:cubicBezTo>
                      <a:cubicBezTo>
                        <a:pt x="26407" y="166308"/>
                        <a:pt x="32976" y="133807"/>
                        <a:pt x="42830" y="100787"/>
                      </a:cubicBezTo>
                      <a:cubicBezTo>
                        <a:pt x="47671" y="84364"/>
                        <a:pt x="53894" y="67595"/>
                        <a:pt x="61501" y="50826"/>
                      </a:cubicBezTo>
                      <a:cubicBezTo>
                        <a:pt x="68762" y="34057"/>
                        <a:pt x="77925" y="17115"/>
                        <a:pt x="90717" y="173"/>
                      </a:cubicBezTo>
                      <a:cubicBezTo>
                        <a:pt x="90026" y="173"/>
                        <a:pt x="89507" y="173"/>
                        <a:pt x="88815" y="0"/>
                      </a:cubicBezTo>
                      <a:cubicBezTo>
                        <a:pt x="72911" y="17115"/>
                        <a:pt x="61847" y="34748"/>
                        <a:pt x="52166" y="52036"/>
                      </a:cubicBezTo>
                      <a:cubicBezTo>
                        <a:pt x="42830" y="69324"/>
                        <a:pt x="35224" y="86611"/>
                        <a:pt x="28827" y="103726"/>
                      </a:cubicBezTo>
                      <a:cubicBezTo>
                        <a:pt x="16034" y="137956"/>
                        <a:pt x="8428" y="171494"/>
                        <a:pt x="3933" y="204341"/>
                      </a:cubicBezTo>
                      <a:cubicBezTo>
                        <a:pt x="2031" y="220591"/>
                        <a:pt x="648" y="236669"/>
                        <a:pt x="130" y="252746"/>
                      </a:cubicBezTo>
                      <a:cubicBezTo>
                        <a:pt x="-216" y="268651"/>
                        <a:pt x="130" y="284210"/>
                        <a:pt x="1167" y="299423"/>
                      </a:cubicBezTo>
                      <a:cubicBezTo>
                        <a:pt x="1686" y="307030"/>
                        <a:pt x="2723" y="314636"/>
                        <a:pt x="3069" y="322243"/>
                      </a:cubicBezTo>
                      <a:cubicBezTo>
                        <a:pt x="3414" y="329850"/>
                        <a:pt x="4106" y="337283"/>
                        <a:pt x="4279" y="344890"/>
                      </a:cubicBezTo>
                      <a:cubicBezTo>
                        <a:pt x="4279" y="352669"/>
                        <a:pt x="4279" y="360449"/>
                        <a:pt x="4452" y="368228"/>
                      </a:cubicBezTo>
                      <a:cubicBezTo>
                        <a:pt x="4624" y="376008"/>
                        <a:pt x="4106" y="383960"/>
                        <a:pt x="4279" y="391740"/>
                      </a:cubicBezTo>
                      <a:cubicBezTo>
                        <a:pt x="4279" y="395716"/>
                        <a:pt x="4279" y="399519"/>
                        <a:pt x="4279" y="403495"/>
                      </a:cubicBezTo>
                      <a:cubicBezTo>
                        <a:pt x="4106" y="407471"/>
                        <a:pt x="4106" y="411448"/>
                        <a:pt x="4106" y="415424"/>
                      </a:cubicBezTo>
                      <a:cubicBezTo>
                        <a:pt x="3933" y="423376"/>
                        <a:pt x="3933" y="431156"/>
                        <a:pt x="4106" y="439108"/>
                      </a:cubicBezTo>
                      <a:cubicBezTo>
                        <a:pt x="3760" y="455013"/>
                        <a:pt x="4452" y="470572"/>
                        <a:pt x="4797" y="486131"/>
                      </a:cubicBezTo>
                      <a:cubicBezTo>
                        <a:pt x="5834" y="517248"/>
                        <a:pt x="8082" y="548021"/>
                        <a:pt x="11885" y="578101"/>
                      </a:cubicBezTo>
                      <a:cubicBezTo>
                        <a:pt x="19665" y="638090"/>
                        <a:pt x="33668" y="695139"/>
                        <a:pt x="53376" y="747694"/>
                      </a:cubicBezTo>
                      <a:cubicBezTo>
                        <a:pt x="53722" y="747348"/>
                        <a:pt x="54067" y="747175"/>
                        <a:pt x="54586" y="7470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65" name="Google Shape;1465;p40"/>
              <p:cNvGrpSpPr/>
              <p:nvPr/>
            </p:nvGrpSpPr>
            <p:grpSpPr>
              <a:xfrm rot="10800000" flipH="1">
                <a:off x="8600788" y="-415633"/>
                <a:ext cx="1241643" cy="2045444"/>
                <a:chOff x="5497045" y="1848477"/>
                <a:chExt cx="933636" cy="1538044"/>
              </a:xfrm>
            </p:grpSpPr>
            <p:sp>
              <p:nvSpPr>
                <p:cNvPr id="1466" name="Google Shape;1466;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7" name="Google Shape;1467;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8" name="Google Shape;1468;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9" name="Google Shape;1469;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0" name="Google Shape;1470;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71" name="Google Shape;1471;p40"/>
            <p:cNvGrpSpPr/>
            <p:nvPr/>
          </p:nvGrpSpPr>
          <p:grpSpPr>
            <a:xfrm>
              <a:off x="3819883" y="3171387"/>
              <a:ext cx="6178555" cy="3602983"/>
              <a:chOff x="3819883" y="3171387"/>
              <a:chExt cx="6178555" cy="3602983"/>
            </a:xfrm>
          </p:grpSpPr>
          <p:grpSp>
            <p:nvGrpSpPr>
              <p:cNvPr id="1472" name="Google Shape;1472;p40"/>
              <p:cNvGrpSpPr/>
              <p:nvPr/>
            </p:nvGrpSpPr>
            <p:grpSpPr>
              <a:xfrm rot="-899955" flipH="1">
                <a:off x="5963842" y="3855756"/>
                <a:ext cx="1754874" cy="1668736"/>
                <a:chOff x="6633366" y="1823482"/>
                <a:chExt cx="1030572" cy="979986"/>
              </a:xfrm>
            </p:grpSpPr>
            <p:sp>
              <p:nvSpPr>
                <p:cNvPr id="1473" name="Google Shape;1473;p40"/>
                <p:cNvSpPr/>
                <p:nvPr/>
              </p:nvSpPr>
              <p:spPr>
                <a:xfrm>
                  <a:off x="6889802" y="1880278"/>
                  <a:ext cx="410354" cy="773976"/>
                </a:xfrm>
                <a:custGeom>
                  <a:avLst/>
                  <a:gdLst/>
                  <a:ahLst/>
                  <a:cxnLst/>
                  <a:rect l="l" t="t" r="r" b="b"/>
                  <a:pathLst>
                    <a:path w="541721" h="1021751" extrusionOk="0">
                      <a:moveTo>
                        <a:pt x="493302" y="1021704"/>
                      </a:moveTo>
                      <a:cubicBezTo>
                        <a:pt x="486906" y="1022741"/>
                        <a:pt x="599622" y="733345"/>
                        <a:pt x="501255" y="491490"/>
                      </a:cubicBezTo>
                      <a:cubicBezTo>
                        <a:pt x="454232" y="371859"/>
                        <a:pt x="343591" y="234076"/>
                        <a:pt x="228109" y="142624"/>
                      </a:cubicBezTo>
                      <a:cubicBezTo>
                        <a:pt x="115393" y="48578"/>
                        <a:pt x="-2336" y="692"/>
                        <a:pt x="257" y="0"/>
                      </a:cubicBezTo>
                      <a:cubicBezTo>
                        <a:pt x="-7523" y="4149"/>
                        <a:pt x="162761" y="346619"/>
                        <a:pt x="331144" y="569803"/>
                      </a:cubicBezTo>
                      <a:cubicBezTo>
                        <a:pt x="502811" y="800248"/>
                        <a:pt x="492438" y="1025507"/>
                        <a:pt x="493302" y="102170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4" name="Google Shape;1474;p40"/>
                <p:cNvSpPr/>
                <p:nvPr/>
              </p:nvSpPr>
              <p:spPr>
                <a:xfrm>
                  <a:off x="6889996" y="1880147"/>
                  <a:ext cx="384281" cy="774071"/>
                </a:xfrm>
                <a:custGeom>
                  <a:avLst/>
                  <a:gdLst/>
                  <a:ahLst/>
                  <a:cxnLst/>
                  <a:rect l="l" t="t" r="r" b="b"/>
                  <a:pathLst>
                    <a:path w="507302" h="1021876" extrusionOk="0">
                      <a:moveTo>
                        <a:pt x="493046" y="1021877"/>
                      </a:moveTo>
                      <a:cubicBezTo>
                        <a:pt x="493046" y="1021877"/>
                        <a:pt x="493564" y="1016518"/>
                        <a:pt x="494429" y="1007009"/>
                      </a:cubicBezTo>
                      <a:cubicBezTo>
                        <a:pt x="499269" y="952035"/>
                        <a:pt x="514828" y="757893"/>
                        <a:pt x="502900" y="652266"/>
                      </a:cubicBezTo>
                      <a:cubicBezTo>
                        <a:pt x="488897" y="528313"/>
                        <a:pt x="454840" y="429945"/>
                        <a:pt x="453803" y="468670"/>
                      </a:cubicBezTo>
                      <a:cubicBezTo>
                        <a:pt x="452765" y="507394"/>
                        <a:pt x="429427" y="426488"/>
                        <a:pt x="393987" y="378082"/>
                      </a:cubicBezTo>
                      <a:cubicBezTo>
                        <a:pt x="358547" y="329677"/>
                        <a:pt x="390184" y="417844"/>
                        <a:pt x="365116" y="403150"/>
                      </a:cubicBezTo>
                      <a:cubicBezTo>
                        <a:pt x="340049" y="388455"/>
                        <a:pt x="216615" y="142278"/>
                        <a:pt x="207280" y="173050"/>
                      </a:cubicBezTo>
                      <a:cubicBezTo>
                        <a:pt x="197944" y="203822"/>
                        <a:pt x="0" y="0"/>
                        <a:pt x="0" y="0"/>
                      </a:cubicBezTo>
                      <a:cubicBezTo>
                        <a:pt x="0" y="0"/>
                        <a:pt x="232865" y="272454"/>
                        <a:pt x="221456" y="273665"/>
                      </a:cubicBezTo>
                      <a:cubicBezTo>
                        <a:pt x="210046" y="274875"/>
                        <a:pt x="169938" y="299942"/>
                        <a:pt x="228198" y="340741"/>
                      </a:cubicBezTo>
                      <a:cubicBezTo>
                        <a:pt x="286457" y="381540"/>
                        <a:pt x="432711" y="510852"/>
                        <a:pt x="396062" y="506530"/>
                      </a:cubicBezTo>
                      <a:cubicBezTo>
                        <a:pt x="359412" y="502208"/>
                        <a:pt x="345063" y="514310"/>
                        <a:pt x="366845" y="545427"/>
                      </a:cubicBezTo>
                      <a:cubicBezTo>
                        <a:pt x="388628" y="576372"/>
                        <a:pt x="490107" y="613887"/>
                        <a:pt x="493046" y="102187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5" name="Google Shape;1475;p40"/>
                <p:cNvSpPr/>
                <p:nvPr/>
              </p:nvSpPr>
              <p:spPr>
                <a:xfrm>
                  <a:off x="6889996" y="1880278"/>
                  <a:ext cx="389305" cy="773940"/>
                </a:xfrm>
                <a:custGeom>
                  <a:avLst/>
                  <a:gdLst/>
                  <a:ahLst/>
                  <a:cxnLst/>
                  <a:rect l="l" t="t" r="r" b="b"/>
                  <a:pathLst>
                    <a:path w="513934" h="1021703" extrusionOk="0">
                      <a:moveTo>
                        <a:pt x="493046" y="1021704"/>
                      </a:moveTo>
                      <a:cubicBezTo>
                        <a:pt x="496676" y="1009776"/>
                        <a:pt x="499442" y="997501"/>
                        <a:pt x="501862" y="985227"/>
                      </a:cubicBezTo>
                      <a:cubicBezTo>
                        <a:pt x="504110" y="972953"/>
                        <a:pt x="506011" y="960678"/>
                        <a:pt x="507567" y="948231"/>
                      </a:cubicBezTo>
                      <a:cubicBezTo>
                        <a:pt x="510506" y="923510"/>
                        <a:pt x="511889" y="898443"/>
                        <a:pt x="511889" y="873548"/>
                      </a:cubicBezTo>
                      <a:cubicBezTo>
                        <a:pt x="512062" y="861101"/>
                        <a:pt x="511716" y="848654"/>
                        <a:pt x="511198" y="836207"/>
                      </a:cubicBezTo>
                      <a:cubicBezTo>
                        <a:pt x="510506" y="823760"/>
                        <a:pt x="509815" y="811312"/>
                        <a:pt x="508605" y="798865"/>
                      </a:cubicBezTo>
                      <a:cubicBezTo>
                        <a:pt x="506184" y="773971"/>
                        <a:pt x="502727" y="749422"/>
                        <a:pt x="498059" y="724874"/>
                      </a:cubicBezTo>
                      <a:cubicBezTo>
                        <a:pt x="488724" y="675950"/>
                        <a:pt x="475066" y="627717"/>
                        <a:pt x="457606" y="581040"/>
                      </a:cubicBezTo>
                      <a:cubicBezTo>
                        <a:pt x="448789" y="557702"/>
                        <a:pt x="439281" y="534709"/>
                        <a:pt x="428735" y="512062"/>
                      </a:cubicBezTo>
                      <a:cubicBezTo>
                        <a:pt x="418190" y="489415"/>
                        <a:pt x="406780" y="467287"/>
                        <a:pt x="394851" y="445332"/>
                      </a:cubicBezTo>
                      <a:cubicBezTo>
                        <a:pt x="382750" y="423549"/>
                        <a:pt x="369957" y="402112"/>
                        <a:pt x="356645" y="381021"/>
                      </a:cubicBezTo>
                      <a:lnTo>
                        <a:pt x="346446" y="365462"/>
                      </a:lnTo>
                      <a:lnTo>
                        <a:pt x="341260" y="357683"/>
                      </a:lnTo>
                      <a:lnTo>
                        <a:pt x="335900" y="349903"/>
                      </a:lnTo>
                      <a:lnTo>
                        <a:pt x="325182" y="334517"/>
                      </a:lnTo>
                      <a:lnTo>
                        <a:pt x="314291" y="319304"/>
                      </a:lnTo>
                      <a:cubicBezTo>
                        <a:pt x="285074" y="278851"/>
                        <a:pt x="252919" y="240645"/>
                        <a:pt x="219554" y="203476"/>
                      </a:cubicBezTo>
                      <a:cubicBezTo>
                        <a:pt x="186016" y="166481"/>
                        <a:pt x="150749" y="131041"/>
                        <a:pt x="114099" y="97157"/>
                      </a:cubicBezTo>
                      <a:cubicBezTo>
                        <a:pt x="77103" y="63446"/>
                        <a:pt x="39070" y="31118"/>
                        <a:pt x="0" y="0"/>
                      </a:cubicBezTo>
                      <a:cubicBezTo>
                        <a:pt x="39589" y="30599"/>
                        <a:pt x="77968" y="62409"/>
                        <a:pt x="115136" y="95947"/>
                      </a:cubicBezTo>
                      <a:cubicBezTo>
                        <a:pt x="152132" y="129485"/>
                        <a:pt x="187745" y="164752"/>
                        <a:pt x="221628" y="201575"/>
                      </a:cubicBezTo>
                      <a:lnTo>
                        <a:pt x="234249" y="215405"/>
                      </a:lnTo>
                      <a:lnTo>
                        <a:pt x="246696" y="229581"/>
                      </a:lnTo>
                      <a:cubicBezTo>
                        <a:pt x="254994" y="238916"/>
                        <a:pt x="262946" y="248597"/>
                        <a:pt x="270898" y="258106"/>
                      </a:cubicBezTo>
                      <a:cubicBezTo>
                        <a:pt x="274875" y="262946"/>
                        <a:pt x="278851" y="267787"/>
                        <a:pt x="282654" y="272627"/>
                      </a:cubicBezTo>
                      <a:lnTo>
                        <a:pt x="294410" y="287322"/>
                      </a:lnTo>
                      <a:lnTo>
                        <a:pt x="305820" y="302189"/>
                      </a:lnTo>
                      <a:lnTo>
                        <a:pt x="311525" y="309623"/>
                      </a:lnTo>
                      <a:lnTo>
                        <a:pt x="317057" y="317230"/>
                      </a:lnTo>
                      <a:lnTo>
                        <a:pt x="328121" y="332443"/>
                      </a:lnTo>
                      <a:lnTo>
                        <a:pt x="338839" y="347829"/>
                      </a:lnTo>
                      <a:lnTo>
                        <a:pt x="344198" y="355608"/>
                      </a:lnTo>
                      <a:lnTo>
                        <a:pt x="349385" y="363388"/>
                      </a:lnTo>
                      <a:lnTo>
                        <a:pt x="359757" y="379120"/>
                      </a:lnTo>
                      <a:cubicBezTo>
                        <a:pt x="373242" y="400211"/>
                        <a:pt x="386208" y="421647"/>
                        <a:pt x="398309" y="443603"/>
                      </a:cubicBezTo>
                      <a:cubicBezTo>
                        <a:pt x="410237" y="465558"/>
                        <a:pt x="421647" y="487859"/>
                        <a:pt x="432193" y="510679"/>
                      </a:cubicBezTo>
                      <a:cubicBezTo>
                        <a:pt x="442566" y="533499"/>
                        <a:pt x="452247" y="556492"/>
                        <a:pt x="460890" y="580003"/>
                      </a:cubicBezTo>
                      <a:cubicBezTo>
                        <a:pt x="478351" y="626853"/>
                        <a:pt x="492008" y="675258"/>
                        <a:pt x="500998" y="724528"/>
                      </a:cubicBezTo>
                      <a:cubicBezTo>
                        <a:pt x="505493" y="749077"/>
                        <a:pt x="508950" y="773971"/>
                        <a:pt x="511025" y="798865"/>
                      </a:cubicBezTo>
                      <a:cubicBezTo>
                        <a:pt x="512235" y="811312"/>
                        <a:pt x="512926" y="823760"/>
                        <a:pt x="513445" y="836380"/>
                      </a:cubicBezTo>
                      <a:cubicBezTo>
                        <a:pt x="513791" y="848827"/>
                        <a:pt x="514137" y="861447"/>
                        <a:pt x="513791" y="873894"/>
                      </a:cubicBezTo>
                      <a:cubicBezTo>
                        <a:pt x="513445" y="898961"/>
                        <a:pt x="511544" y="923856"/>
                        <a:pt x="508432" y="948750"/>
                      </a:cubicBezTo>
                      <a:cubicBezTo>
                        <a:pt x="506876" y="961197"/>
                        <a:pt x="504801" y="973471"/>
                        <a:pt x="502208" y="985746"/>
                      </a:cubicBezTo>
                      <a:cubicBezTo>
                        <a:pt x="499788" y="997501"/>
                        <a:pt x="496849" y="1009776"/>
                        <a:pt x="493046" y="102170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6" name="Google Shape;1476;p40"/>
                <p:cNvSpPr/>
                <p:nvPr/>
              </p:nvSpPr>
              <p:spPr>
                <a:xfrm>
                  <a:off x="7206461" y="1823612"/>
                  <a:ext cx="229490" cy="855162"/>
                </a:xfrm>
                <a:custGeom>
                  <a:avLst/>
                  <a:gdLst/>
                  <a:ahLst/>
                  <a:cxnLst/>
                  <a:rect l="l" t="t" r="r" b="b"/>
                  <a:pathLst>
                    <a:path w="302957" h="1128927" extrusionOk="0">
                      <a:moveTo>
                        <a:pt x="189955" y="1128889"/>
                      </a:moveTo>
                      <a:cubicBezTo>
                        <a:pt x="196352" y="1127679"/>
                        <a:pt x="-9026" y="894640"/>
                        <a:pt x="309" y="633596"/>
                      </a:cubicBezTo>
                      <a:cubicBezTo>
                        <a:pt x="3421" y="505148"/>
                        <a:pt x="59779" y="337630"/>
                        <a:pt x="136882" y="212121"/>
                      </a:cubicBezTo>
                      <a:cubicBezTo>
                        <a:pt x="210355" y="85057"/>
                        <a:pt x="304573" y="-345"/>
                        <a:pt x="301807" y="1"/>
                      </a:cubicBezTo>
                      <a:cubicBezTo>
                        <a:pt x="310623" y="1211"/>
                        <a:pt x="268441" y="381195"/>
                        <a:pt x="187016" y="648809"/>
                      </a:cubicBezTo>
                      <a:cubicBezTo>
                        <a:pt x="104900" y="924202"/>
                        <a:pt x="192030" y="1132174"/>
                        <a:pt x="189955" y="112888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7" name="Google Shape;1477;p40"/>
                <p:cNvSpPr/>
                <p:nvPr/>
              </p:nvSpPr>
              <p:spPr>
                <a:xfrm>
                  <a:off x="7227643" y="1823613"/>
                  <a:ext cx="207291" cy="855132"/>
                </a:xfrm>
                <a:custGeom>
                  <a:avLst/>
                  <a:gdLst/>
                  <a:ahLst/>
                  <a:cxnLst/>
                  <a:rect l="l" t="t" r="r" b="b"/>
                  <a:pathLst>
                    <a:path w="273651" h="1128887" extrusionOk="0">
                      <a:moveTo>
                        <a:pt x="161973" y="1128888"/>
                      </a:moveTo>
                      <a:cubicBezTo>
                        <a:pt x="161973" y="1128888"/>
                        <a:pt x="159726" y="1124047"/>
                        <a:pt x="155577" y="1115403"/>
                      </a:cubicBezTo>
                      <a:cubicBezTo>
                        <a:pt x="132066" y="1065442"/>
                        <a:pt x="50813" y="888589"/>
                        <a:pt x="25573" y="785208"/>
                      </a:cubicBezTo>
                      <a:cubicBezTo>
                        <a:pt x="-3816" y="664021"/>
                        <a:pt x="-5545" y="559949"/>
                        <a:pt x="8631" y="595908"/>
                      </a:cubicBezTo>
                      <a:cubicBezTo>
                        <a:pt x="22980" y="632039"/>
                        <a:pt x="16929" y="547848"/>
                        <a:pt x="33526" y="490280"/>
                      </a:cubicBezTo>
                      <a:cubicBezTo>
                        <a:pt x="50122" y="432712"/>
                        <a:pt x="50813" y="526238"/>
                        <a:pt x="69311" y="503937"/>
                      </a:cubicBezTo>
                      <a:cubicBezTo>
                        <a:pt x="87809" y="481636"/>
                        <a:pt x="119100" y="207798"/>
                        <a:pt x="138289" y="233557"/>
                      </a:cubicBezTo>
                      <a:cubicBezTo>
                        <a:pt x="157824" y="259489"/>
                        <a:pt x="273652" y="0"/>
                        <a:pt x="273652" y="0"/>
                      </a:cubicBezTo>
                      <a:cubicBezTo>
                        <a:pt x="273652" y="0"/>
                        <a:pt x="148662" y="335900"/>
                        <a:pt x="159726" y="333134"/>
                      </a:cubicBezTo>
                      <a:cubicBezTo>
                        <a:pt x="170790" y="330368"/>
                        <a:pt x="217121" y="340049"/>
                        <a:pt x="176495" y="398309"/>
                      </a:cubicBezTo>
                      <a:cubicBezTo>
                        <a:pt x="135869" y="456569"/>
                        <a:pt x="42861" y="628408"/>
                        <a:pt x="75708" y="611639"/>
                      </a:cubicBezTo>
                      <a:cubicBezTo>
                        <a:pt x="108554" y="594870"/>
                        <a:pt x="126361" y="601440"/>
                        <a:pt x="116507" y="638090"/>
                      </a:cubicBezTo>
                      <a:cubicBezTo>
                        <a:pt x="106825" y="674740"/>
                        <a:pt x="24363" y="744755"/>
                        <a:pt x="161973" y="11288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8" name="Google Shape;1478;p40"/>
                <p:cNvSpPr/>
                <p:nvPr/>
              </p:nvSpPr>
              <p:spPr>
                <a:xfrm>
                  <a:off x="7258121" y="1823482"/>
                  <a:ext cx="176792" cy="855263"/>
                </a:xfrm>
                <a:custGeom>
                  <a:avLst/>
                  <a:gdLst/>
                  <a:ahLst/>
                  <a:cxnLst/>
                  <a:rect l="l" t="t" r="r" b="b"/>
                  <a:pathLst>
                    <a:path w="233389" h="1129060" extrusionOk="0">
                      <a:moveTo>
                        <a:pt x="121711" y="1129061"/>
                      </a:moveTo>
                      <a:cubicBezTo>
                        <a:pt x="113932" y="1119207"/>
                        <a:pt x="107189" y="1108834"/>
                        <a:pt x="100620" y="1098116"/>
                      </a:cubicBezTo>
                      <a:cubicBezTo>
                        <a:pt x="94051" y="1087397"/>
                        <a:pt x="88000" y="1076506"/>
                        <a:pt x="82122" y="1065442"/>
                      </a:cubicBezTo>
                      <a:cubicBezTo>
                        <a:pt x="70540" y="1043314"/>
                        <a:pt x="60340" y="1020494"/>
                        <a:pt x="51350" y="997155"/>
                      </a:cubicBezTo>
                      <a:cubicBezTo>
                        <a:pt x="46856" y="985573"/>
                        <a:pt x="42706" y="973644"/>
                        <a:pt x="38903" y="961716"/>
                      </a:cubicBezTo>
                      <a:cubicBezTo>
                        <a:pt x="35100" y="949787"/>
                        <a:pt x="31469" y="937859"/>
                        <a:pt x="28185" y="925757"/>
                      </a:cubicBezTo>
                      <a:cubicBezTo>
                        <a:pt x="21615" y="901554"/>
                        <a:pt x="16256" y="877179"/>
                        <a:pt x="12107" y="852457"/>
                      </a:cubicBezTo>
                      <a:cubicBezTo>
                        <a:pt x="3636" y="803187"/>
                        <a:pt x="-167" y="753053"/>
                        <a:pt x="6" y="702919"/>
                      </a:cubicBezTo>
                      <a:cubicBezTo>
                        <a:pt x="179" y="677851"/>
                        <a:pt x="1216" y="652784"/>
                        <a:pt x="3118" y="627890"/>
                      </a:cubicBezTo>
                      <a:cubicBezTo>
                        <a:pt x="5192" y="602996"/>
                        <a:pt x="8131" y="578101"/>
                        <a:pt x="11934" y="553380"/>
                      </a:cubicBezTo>
                      <a:cubicBezTo>
                        <a:pt x="15910" y="528658"/>
                        <a:pt x="20578" y="504110"/>
                        <a:pt x="25937" y="479734"/>
                      </a:cubicBezTo>
                      <a:lnTo>
                        <a:pt x="30259" y="461409"/>
                      </a:lnTo>
                      <a:lnTo>
                        <a:pt x="32507" y="452247"/>
                      </a:lnTo>
                      <a:lnTo>
                        <a:pt x="34927" y="443084"/>
                      </a:lnTo>
                      <a:lnTo>
                        <a:pt x="39767" y="424932"/>
                      </a:lnTo>
                      <a:lnTo>
                        <a:pt x="44954" y="406953"/>
                      </a:lnTo>
                      <a:lnTo>
                        <a:pt x="47547" y="397963"/>
                      </a:lnTo>
                      <a:lnTo>
                        <a:pt x="50313" y="388974"/>
                      </a:lnTo>
                      <a:lnTo>
                        <a:pt x="55845" y="370994"/>
                      </a:lnTo>
                      <a:lnTo>
                        <a:pt x="61723" y="353188"/>
                      </a:lnTo>
                      <a:cubicBezTo>
                        <a:pt x="63797" y="347310"/>
                        <a:pt x="65699" y="341260"/>
                        <a:pt x="67774" y="335382"/>
                      </a:cubicBezTo>
                      <a:cubicBezTo>
                        <a:pt x="72096" y="323626"/>
                        <a:pt x="76072" y="311870"/>
                        <a:pt x="80739" y="300115"/>
                      </a:cubicBezTo>
                      <a:lnTo>
                        <a:pt x="87482" y="282654"/>
                      </a:lnTo>
                      <a:lnTo>
                        <a:pt x="94570" y="265366"/>
                      </a:lnTo>
                      <a:cubicBezTo>
                        <a:pt x="113759" y="219208"/>
                        <a:pt x="135023" y="173914"/>
                        <a:pt x="158188" y="129658"/>
                      </a:cubicBezTo>
                      <a:cubicBezTo>
                        <a:pt x="181527" y="85401"/>
                        <a:pt x="206767" y="42182"/>
                        <a:pt x="233390" y="0"/>
                      </a:cubicBezTo>
                      <a:cubicBezTo>
                        <a:pt x="207285" y="42701"/>
                        <a:pt x="182737" y="86093"/>
                        <a:pt x="160090" y="130695"/>
                      </a:cubicBezTo>
                      <a:cubicBezTo>
                        <a:pt x="137270" y="175125"/>
                        <a:pt x="116352" y="220418"/>
                        <a:pt x="97508" y="266749"/>
                      </a:cubicBezTo>
                      <a:cubicBezTo>
                        <a:pt x="78838" y="313081"/>
                        <a:pt x="62069" y="360103"/>
                        <a:pt x="48411" y="407990"/>
                      </a:cubicBezTo>
                      <a:lnTo>
                        <a:pt x="43225" y="425969"/>
                      </a:lnTo>
                      <a:lnTo>
                        <a:pt x="38557" y="444121"/>
                      </a:lnTo>
                      <a:lnTo>
                        <a:pt x="36137" y="453111"/>
                      </a:lnTo>
                      <a:lnTo>
                        <a:pt x="34063" y="462274"/>
                      </a:lnTo>
                      <a:lnTo>
                        <a:pt x="29741" y="480426"/>
                      </a:lnTo>
                      <a:cubicBezTo>
                        <a:pt x="24381" y="504801"/>
                        <a:pt x="19714" y="529350"/>
                        <a:pt x="15910" y="553898"/>
                      </a:cubicBezTo>
                      <a:cubicBezTo>
                        <a:pt x="12107" y="578620"/>
                        <a:pt x="9168" y="603341"/>
                        <a:pt x="6921" y="628063"/>
                      </a:cubicBezTo>
                      <a:cubicBezTo>
                        <a:pt x="4846" y="652957"/>
                        <a:pt x="3809" y="677851"/>
                        <a:pt x="3636" y="702746"/>
                      </a:cubicBezTo>
                      <a:cubicBezTo>
                        <a:pt x="3290" y="752534"/>
                        <a:pt x="6921" y="802496"/>
                        <a:pt x="15046" y="851766"/>
                      </a:cubicBezTo>
                      <a:cubicBezTo>
                        <a:pt x="19022" y="876314"/>
                        <a:pt x="24208" y="900863"/>
                        <a:pt x="30605" y="924893"/>
                      </a:cubicBezTo>
                      <a:cubicBezTo>
                        <a:pt x="33717" y="936994"/>
                        <a:pt x="37174" y="948923"/>
                        <a:pt x="40978" y="960851"/>
                      </a:cubicBezTo>
                      <a:cubicBezTo>
                        <a:pt x="44781" y="972780"/>
                        <a:pt x="48757" y="984535"/>
                        <a:pt x="53079" y="996291"/>
                      </a:cubicBezTo>
                      <a:cubicBezTo>
                        <a:pt x="61723" y="1019630"/>
                        <a:pt x="71577" y="1042622"/>
                        <a:pt x="82814" y="1064923"/>
                      </a:cubicBezTo>
                      <a:cubicBezTo>
                        <a:pt x="88519" y="1075987"/>
                        <a:pt x="94397" y="1087052"/>
                        <a:pt x="100793" y="1097770"/>
                      </a:cubicBezTo>
                      <a:cubicBezTo>
                        <a:pt x="107363" y="1108661"/>
                        <a:pt x="114105" y="1119207"/>
                        <a:pt x="121711" y="1129061"/>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9" name="Google Shape;1479;p40"/>
                <p:cNvSpPr/>
                <p:nvPr/>
              </p:nvSpPr>
              <p:spPr>
                <a:xfrm>
                  <a:off x="7312954" y="1992824"/>
                  <a:ext cx="350984" cy="810644"/>
                </a:xfrm>
                <a:custGeom>
                  <a:avLst/>
                  <a:gdLst/>
                  <a:ahLst/>
                  <a:cxnLst/>
                  <a:rect l="l" t="t" r="r" b="b"/>
                  <a:pathLst>
                    <a:path w="463345" h="1070157" extrusionOk="0">
                      <a:moveTo>
                        <a:pt x="86445" y="1070110"/>
                      </a:moveTo>
                      <a:cubicBezTo>
                        <a:pt x="93015" y="1070455"/>
                        <a:pt x="-51338" y="795235"/>
                        <a:pt x="19715" y="544044"/>
                      </a:cubicBezTo>
                      <a:cubicBezTo>
                        <a:pt x="53253" y="419919"/>
                        <a:pt x="147817" y="270726"/>
                        <a:pt x="252407" y="166999"/>
                      </a:cubicBezTo>
                      <a:cubicBezTo>
                        <a:pt x="354059" y="61026"/>
                        <a:pt x="465738" y="346"/>
                        <a:pt x="462972" y="0"/>
                      </a:cubicBezTo>
                      <a:cubicBezTo>
                        <a:pt x="471270" y="3285"/>
                        <a:pt x="340056" y="362523"/>
                        <a:pt x="197432" y="602996"/>
                      </a:cubicBezTo>
                      <a:cubicBezTo>
                        <a:pt x="52388" y="851247"/>
                        <a:pt x="87828" y="1073913"/>
                        <a:pt x="86445" y="107011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0" name="Google Shape;1480;p40"/>
                <p:cNvSpPr/>
                <p:nvPr/>
              </p:nvSpPr>
              <p:spPr>
                <a:xfrm>
                  <a:off x="7339917" y="1992693"/>
                  <a:ext cx="323589" cy="810739"/>
                </a:xfrm>
                <a:custGeom>
                  <a:avLst/>
                  <a:gdLst/>
                  <a:ahLst/>
                  <a:cxnLst/>
                  <a:rect l="l" t="t" r="r" b="b"/>
                  <a:pathLst>
                    <a:path w="427180" h="1070282" extrusionOk="0">
                      <a:moveTo>
                        <a:pt x="50827" y="1070283"/>
                      </a:moveTo>
                      <a:cubicBezTo>
                        <a:pt x="50827" y="1070283"/>
                        <a:pt x="49789" y="1065096"/>
                        <a:pt x="47888" y="1055588"/>
                      </a:cubicBezTo>
                      <a:cubicBezTo>
                        <a:pt x="36996" y="1001477"/>
                        <a:pt x="-172" y="810275"/>
                        <a:pt x="1" y="703956"/>
                      </a:cubicBezTo>
                      <a:cubicBezTo>
                        <a:pt x="174" y="579139"/>
                        <a:pt x="23166" y="477660"/>
                        <a:pt x="28525" y="516038"/>
                      </a:cubicBezTo>
                      <a:cubicBezTo>
                        <a:pt x="33885" y="554417"/>
                        <a:pt x="48061" y="471436"/>
                        <a:pt x="77795" y="419400"/>
                      </a:cubicBezTo>
                      <a:cubicBezTo>
                        <a:pt x="107703" y="367364"/>
                        <a:pt x="86094" y="458470"/>
                        <a:pt x="109259" y="441183"/>
                      </a:cubicBezTo>
                      <a:cubicBezTo>
                        <a:pt x="132598" y="423895"/>
                        <a:pt x="227853" y="165443"/>
                        <a:pt x="240473" y="195005"/>
                      </a:cubicBezTo>
                      <a:cubicBezTo>
                        <a:pt x="253093" y="224567"/>
                        <a:pt x="427180" y="0"/>
                        <a:pt x="427180" y="0"/>
                      </a:cubicBezTo>
                      <a:cubicBezTo>
                        <a:pt x="427180" y="0"/>
                        <a:pt x="226124" y="296830"/>
                        <a:pt x="237534" y="296657"/>
                      </a:cubicBezTo>
                      <a:cubicBezTo>
                        <a:pt x="248944" y="296484"/>
                        <a:pt x="291645" y="317057"/>
                        <a:pt x="238398" y="364079"/>
                      </a:cubicBezTo>
                      <a:cubicBezTo>
                        <a:pt x="184979" y="411102"/>
                        <a:pt x="53938" y="555800"/>
                        <a:pt x="89897" y="547502"/>
                      </a:cubicBezTo>
                      <a:cubicBezTo>
                        <a:pt x="125855" y="539031"/>
                        <a:pt x="141587" y="549577"/>
                        <a:pt x="123262" y="582769"/>
                      </a:cubicBezTo>
                      <a:cubicBezTo>
                        <a:pt x="105110" y="616134"/>
                        <a:pt x="8472" y="664540"/>
                        <a:pt x="50827" y="107028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1" name="Google Shape;1481;p40"/>
                <p:cNvSpPr/>
                <p:nvPr/>
              </p:nvSpPr>
              <p:spPr>
                <a:xfrm>
                  <a:off x="7346054" y="1992824"/>
                  <a:ext cx="317840" cy="810608"/>
                </a:xfrm>
                <a:custGeom>
                  <a:avLst/>
                  <a:gdLst/>
                  <a:ahLst/>
                  <a:cxnLst/>
                  <a:rect l="l" t="t" r="r" b="b"/>
                  <a:pathLst>
                    <a:path w="419591" h="1070109" extrusionOk="0">
                      <a:moveTo>
                        <a:pt x="42720" y="1070110"/>
                      </a:moveTo>
                      <a:cubicBezTo>
                        <a:pt x="37533" y="1058700"/>
                        <a:pt x="33384" y="1046944"/>
                        <a:pt x="29581" y="1035016"/>
                      </a:cubicBezTo>
                      <a:cubicBezTo>
                        <a:pt x="25778" y="1023087"/>
                        <a:pt x="22320" y="1011159"/>
                        <a:pt x="19381" y="998884"/>
                      </a:cubicBezTo>
                      <a:cubicBezTo>
                        <a:pt x="13331" y="974681"/>
                        <a:pt x="8836" y="949960"/>
                        <a:pt x="5724" y="925239"/>
                      </a:cubicBezTo>
                      <a:cubicBezTo>
                        <a:pt x="4168" y="912791"/>
                        <a:pt x="2958" y="900344"/>
                        <a:pt x="1921" y="887897"/>
                      </a:cubicBezTo>
                      <a:cubicBezTo>
                        <a:pt x="1056" y="875450"/>
                        <a:pt x="365" y="863003"/>
                        <a:pt x="192" y="850383"/>
                      </a:cubicBezTo>
                      <a:cubicBezTo>
                        <a:pt x="-327" y="825316"/>
                        <a:pt x="192" y="800248"/>
                        <a:pt x="1921" y="775354"/>
                      </a:cubicBezTo>
                      <a:cubicBezTo>
                        <a:pt x="5378" y="725393"/>
                        <a:pt x="13676" y="675777"/>
                        <a:pt x="25778" y="627198"/>
                      </a:cubicBezTo>
                      <a:cubicBezTo>
                        <a:pt x="31829" y="602996"/>
                        <a:pt x="38744" y="578793"/>
                        <a:pt x="46696" y="555109"/>
                      </a:cubicBezTo>
                      <a:cubicBezTo>
                        <a:pt x="54648" y="531424"/>
                        <a:pt x="63465" y="507913"/>
                        <a:pt x="72973" y="484748"/>
                      </a:cubicBezTo>
                      <a:cubicBezTo>
                        <a:pt x="82654" y="461582"/>
                        <a:pt x="93027" y="438935"/>
                        <a:pt x="104091" y="416461"/>
                      </a:cubicBezTo>
                      <a:lnTo>
                        <a:pt x="112562" y="399692"/>
                      </a:lnTo>
                      <a:lnTo>
                        <a:pt x="116884" y="391394"/>
                      </a:lnTo>
                      <a:lnTo>
                        <a:pt x="121379" y="383096"/>
                      </a:lnTo>
                      <a:lnTo>
                        <a:pt x="130368" y="366672"/>
                      </a:lnTo>
                      <a:lnTo>
                        <a:pt x="139704" y="350422"/>
                      </a:lnTo>
                      <a:lnTo>
                        <a:pt x="144372" y="342297"/>
                      </a:lnTo>
                      <a:lnTo>
                        <a:pt x="149212" y="334172"/>
                      </a:lnTo>
                      <a:lnTo>
                        <a:pt x="158893" y="318094"/>
                      </a:lnTo>
                      <a:lnTo>
                        <a:pt x="168920" y="302189"/>
                      </a:lnTo>
                      <a:cubicBezTo>
                        <a:pt x="172205" y="296830"/>
                        <a:pt x="175489" y="291644"/>
                        <a:pt x="179120" y="286457"/>
                      </a:cubicBezTo>
                      <a:cubicBezTo>
                        <a:pt x="186035" y="276085"/>
                        <a:pt x="192777" y="265539"/>
                        <a:pt x="200038" y="255340"/>
                      </a:cubicBezTo>
                      <a:lnTo>
                        <a:pt x="210756" y="239954"/>
                      </a:lnTo>
                      <a:lnTo>
                        <a:pt x="221820" y="224740"/>
                      </a:lnTo>
                      <a:cubicBezTo>
                        <a:pt x="251383" y="184460"/>
                        <a:pt x="282846" y="145390"/>
                        <a:pt x="315866" y="108048"/>
                      </a:cubicBezTo>
                      <a:cubicBezTo>
                        <a:pt x="349058" y="70707"/>
                        <a:pt x="383806" y="34748"/>
                        <a:pt x="419592" y="0"/>
                      </a:cubicBezTo>
                      <a:cubicBezTo>
                        <a:pt x="384152" y="35267"/>
                        <a:pt x="349923" y="71744"/>
                        <a:pt x="317422" y="109431"/>
                      </a:cubicBezTo>
                      <a:cubicBezTo>
                        <a:pt x="284748" y="147118"/>
                        <a:pt x="253630" y="186189"/>
                        <a:pt x="224414" y="226642"/>
                      </a:cubicBezTo>
                      <a:cubicBezTo>
                        <a:pt x="195370" y="267268"/>
                        <a:pt x="167710" y="308931"/>
                        <a:pt x="143161" y="352324"/>
                      </a:cubicBezTo>
                      <a:lnTo>
                        <a:pt x="133999" y="368574"/>
                      </a:lnTo>
                      <a:lnTo>
                        <a:pt x="125182" y="384997"/>
                      </a:lnTo>
                      <a:lnTo>
                        <a:pt x="120687" y="393296"/>
                      </a:lnTo>
                      <a:lnTo>
                        <a:pt x="116365" y="401594"/>
                      </a:lnTo>
                      <a:lnTo>
                        <a:pt x="107894" y="418190"/>
                      </a:lnTo>
                      <a:cubicBezTo>
                        <a:pt x="97003" y="440664"/>
                        <a:pt x="86630" y="463311"/>
                        <a:pt x="76949" y="486303"/>
                      </a:cubicBezTo>
                      <a:cubicBezTo>
                        <a:pt x="67441" y="509296"/>
                        <a:pt x="58624" y="532635"/>
                        <a:pt x="50672" y="556319"/>
                      </a:cubicBezTo>
                      <a:cubicBezTo>
                        <a:pt x="42720" y="580003"/>
                        <a:pt x="35805" y="603860"/>
                        <a:pt x="29754" y="628063"/>
                      </a:cubicBezTo>
                      <a:cubicBezTo>
                        <a:pt x="17652" y="676468"/>
                        <a:pt x="9354" y="725738"/>
                        <a:pt x="5551" y="775527"/>
                      </a:cubicBezTo>
                      <a:cubicBezTo>
                        <a:pt x="3649" y="800421"/>
                        <a:pt x="2785" y="825316"/>
                        <a:pt x="3304" y="850210"/>
                      </a:cubicBezTo>
                      <a:cubicBezTo>
                        <a:pt x="3477" y="862657"/>
                        <a:pt x="3995" y="875104"/>
                        <a:pt x="4860" y="887551"/>
                      </a:cubicBezTo>
                      <a:cubicBezTo>
                        <a:pt x="5724" y="899999"/>
                        <a:pt x="6761" y="912446"/>
                        <a:pt x="8317" y="924720"/>
                      </a:cubicBezTo>
                      <a:cubicBezTo>
                        <a:pt x="11083" y="949441"/>
                        <a:pt x="15405" y="974163"/>
                        <a:pt x="20937" y="998366"/>
                      </a:cubicBezTo>
                      <a:cubicBezTo>
                        <a:pt x="23703" y="1010467"/>
                        <a:pt x="26988" y="1022568"/>
                        <a:pt x="30618" y="1034497"/>
                      </a:cubicBezTo>
                      <a:cubicBezTo>
                        <a:pt x="33730" y="1046944"/>
                        <a:pt x="37706" y="1058700"/>
                        <a:pt x="42720" y="107011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2" name="Google Shape;1482;p40"/>
                <p:cNvSpPr/>
                <p:nvPr/>
              </p:nvSpPr>
              <p:spPr>
                <a:xfrm>
                  <a:off x="6739167" y="2116362"/>
                  <a:ext cx="613724" cy="601514"/>
                </a:xfrm>
                <a:custGeom>
                  <a:avLst/>
                  <a:gdLst/>
                  <a:ahLst/>
                  <a:cxnLst/>
                  <a:rect l="l" t="t" r="r" b="b"/>
                  <a:pathLst>
                    <a:path w="810197" h="794078" extrusionOk="0">
                      <a:moveTo>
                        <a:pt x="810195" y="794025"/>
                      </a:moveTo>
                      <a:cubicBezTo>
                        <a:pt x="804490" y="797137"/>
                        <a:pt x="812442" y="486649"/>
                        <a:pt x="638009" y="292508"/>
                      </a:cubicBezTo>
                      <a:cubicBezTo>
                        <a:pt x="553126" y="195870"/>
                        <a:pt x="402550" y="103726"/>
                        <a:pt x="262693" y="56877"/>
                      </a:cubicBezTo>
                      <a:cubicBezTo>
                        <a:pt x="124737" y="6569"/>
                        <a:pt x="-2328" y="1556"/>
                        <a:pt x="92" y="0"/>
                      </a:cubicBezTo>
                      <a:cubicBezTo>
                        <a:pt x="-5786" y="6569"/>
                        <a:pt x="270472" y="270899"/>
                        <a:pt x="504548" y="423895"/>
                      </a:cubicBezTo>
                      <a:cubicBezTo>
                        <a:pt x="744155" y="582423"/>
                        <a:pt x="810713" y="798001"/>
                        <a:pt x="810195" y="79402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3" name="Google Shape;1483;p40"/>
                <p:cNvSpPr/>
                <p:nvPr/>
              </p:nvSpPr>
              <p:spPr>
                <a:xfrm>
                  <a:off x="6739238" y="2116362"/>
                  <a:ext cx="613652" cy="601473"/>
                </a:xfrm>
                <a:custGeom>
                  <a:avLst/>
                  <a:gdLst/>
                  <a:ahLst/>
                  <a:cxnLst/>
                  <a:rect l="l" t="t" r="r" b="b"/>
                  <a:pathLst>
                    <a:path w="810102" h="794024" extrusionOk="0">
                      <a:moveTo>
                        <a:pt x="810102" y="794025"/>
                      </a:moveTo>
                      <a:cubicBezTo>
                        <a:pt x="810102" y="794025"/>
                        <a:pt x="808719" y="788838"/>
                        <a:pt x="806299" y="779503"/>
                      </a:cubicBezTo>
                      <a:cubicBezTo>
                        <a:pt x="792296" y="726084"/>
                        <a:pt x="741124" y="538167"/>
                        <a:pt x="694102" y="442911"/>
                      </a:cubicBezTo>
                      <a:cubicBezTo>
                        <a:pt x="638954" y="331060"/>
                        <a:pt x="573434" y="250153"/>
                        <a:pt x="585708" y="286976"/>
                      </a:cubicBezTo>
                      <a:cubicBezTo>
                        <a:pt x="597809" y="323799"/>
                        <a:pt x="548539" y="255512"/>
                        <a:pt x="498751" y="221974"/>
                      </a:cubicBezTo>
                      <a:cubicBezTo>
                        <a:pt x="448962" y="188436"/>
                        <a:pt x="508605" y="260699"/>
                        <a:pt x="480080" y="255512"/>
                      </a:cubicBezTo>
                      <a:cubicBezTo>
                        <a:pt x="451555" y="250153"/>
                        <a:pt x="251882" y="60334"/>
                        <a:pt x="253611" y="92489"/>
                      </a:cubicBezTo>
                      <a:cubicBezTo>
                        <a:pt x="255340" y="124644"/>
                        <a:pt x="0" y="0"/>
                        <a:pt x="0" y="0"/>
                      </a:cubicBezTo>
                      <a:cubicBezTo>
                        <a:pt x="0" y="0"/>
                        <a:pt x="311352" y="177372"/>
                        <a:pt x="301152" y="182385"/>
                      </a:cubicBezTo>
                      <a:cubicBezTo>
                        <a:pt x="290952" y="187399"/>
                        <a:pt x="261563" y="224567"/>
                        <a:pt x="330195" y="243238"/>
                      </a:cubicBezTo>
                      <a:cubicBezTo>
                        <a:pt x="398828" y="261736"/>
                        <a:pt x="580349" y="333999"/>
                        <a:pt x="544390" y="342297"/>
                      </a:cubicBezTo>
                      <a:cubicBezTo>
                        <a:pt x="508432" y="350595"/>
                        <a:pt x="498924" y="366845"/>
                        <a:pt x="530041" y="388801"/>
                      </a:cubicBezTo>
                      <a:cubicBezTo>
                        <a:pt x="560986" y="410410"/>
                        <a:pt x="669035" y="411275"/>
                        <a:pt x="810102" y="794025"/>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4" name="Google Shape;1484;p40"/>
                <p:cNvSpPr/>
                <p:nvPr/>
              </p:nvSpPr>
              <p:spPr>
                <a:xfrm>
                  <a:off x="6739499" y="2116493"/>
                  <a:ext cx="613390" cy="601342"/>
                </a:xfrm>
                <a:custGeom>
                  <a:avLst/>
                  <a:gdLst/>
                  <a:ahLst/>
                  <a:cxnLst/>
                  <a:rect l="l" t="t" r="r" b="b"/>
                  <a:pathLst>
                    <a:path w="809756" h="793851" extrusionOk="0">
                      <a:moveTo>
                        <a:pt x="809757" y="793852"/>
                      </a:moveTo>
                      <a:cubicBezTo>
                        <a:pt x="809238" y="781405"/>
                        <a:pt x="807509" y="768958"/>
                        <a:pt x="805608" y="756683"/>
                      </a:cubicBezTo>
                      <a:cubicBezTo>
                        <a:pt x="803706" y="744409"/>
                        <a:pt x="801113" y="732135"/>
                        <a:pt x="798347" y="720033"/>
                      </a:cubicBezTo>
                      <a:cubicBezTo>
                        <a:pt x="792642" y="695658"/>
                        <a:pt x="785554" y="671801"/>
                        <a:pt x="777083" y="648289"/>
                      </a:cubicBezTo>
                      <a:cubicBezTo>
                        <a:pt x="772934" y="636534"/>
                        <a:pt x="768439" y="624951"/>
                        <a:pt x="763771" y="613368"/>
                      </a:cubicBezTo>
                      <a:cubicBezTo>
                        <a:pt x="758931" y="601785"/>
                        <a:pt x="753917" y="590375"/>
                        <a:pt x="748558" y="579138"/>
                      </a:cubicBezTo>
                      <a:cubicBezTo>
                        <a:pt x="737840" y="556664"/>
                        <a:pt x="726257" y="534536"/>
                        <a:pt x="713464" y="513099"/>
                      </a:cubicBezTo>
                      <a:cubicBezTo>
                        <a:pt x="688051" y="470226"/>
                        <a:pt x="658835" y="429600"/>
                        <a:pt x="626680" y="391567"/>
                      </a:cubicBezTo>
                      <a:cubicBezTo>
                        <a:pt x="610602" y="372550"/>
                        <a:pt x="593660" y="354225"/>
                        <a:pt x="576199" y="336419"/>
                      </a:cubicBezTo>
                      <a:cubicBezTo>
                        <a:pt x="558566" y="318786"/>
                        <a:pt x="540414" y="301671"/>
                        <a:pt x="521743" y="285247"/>
                      </a:cubicBezTo>
                      <a:cubicBezTo>
                        <a:pt x="502900" y="268824"/>
                        <a:pt x="483710" y="253092"/>
                        <a:pt x="464002" y="237706"/>
                      </a:cubicBezTo>
                      <a:lnTo>
                        <a:pt x="449135" y="226469"/>
                      </a:lnTo>
                      <a:lnTo>
                        <a:pt x="441701" y="220937"/>
                      </a:lnTo>
                      <a:lnTo>
                        <a:pt x="434095" y="215578"/>
                      </a:lnTo>
                      <a:lnTo>
                        <a:pt x="418881" y="204687"/>
                      </a:lnTo>
                      <a:lnTo>
                        <a:pt x="403495" y="194141"/>
                      </a:lnTo>
                      <a:cubicBezTo>
                        <a:pt x="362178" y="166135"/>
                        <a:pt x="319131" y="140895"/>
                        <a:pt x="275220" y="117211"/>
                      </a:cubicBezTo>
                      <a:cubicBezTo>
                        <a:pt x="231137" y="93699"/>
                        <a:pt x="186016" y="72436"/>
                        <a:pt x="140031" y="53073"/>
                      </a:cubicBezTo>
                      <a:cubicBezTo>
                        <a:pt x="94045" y="33538"/>
                        <a:pt x="47368" y="15905"/>
                        <a:pt x="0" y="0"/>
                      </a:cubicBezTo>
                      <a:cubicBezTo>
                        <a:pt x="47541" y="15386"/>
                        <a:pt x="94564" y="32328"/>
                        <a:pt x="140895" y="51172"/>
                      </a:cubicBezTo>
                      <a:cubicBezTo>
                        <a:pt x="187053" y="70188"/>
                        <a:pt x="232520" y="91279"/>
                        <a:pt x="276776" y="114445"/>
                      </a:cubicBezTo>
                      <a:lnTo>
                        <a:pt x="293372" y="123089"/>
                      </a:lnTo>
                      <a:lnTo>
                        <a:pt x="309796" y="132078"/>
                      </a:lnTo>
                      <a:cubicBezTo>
                        <a:pt x="320860" y="137956"/>
                        <a:pt x="331578" y="144525"/>
                        <a:pt x="342297" y="150749"/>
                      </a:cubicBezTo>
                      <a:cubicBezTo>
                        <a:pt x="347656" y="153861"/>
                        <a:pt x="353015" y="157145"/>
                        <a:pt x="358374" y="160430"/>
                      </a:cubicBezTo>
                      <a:lnTo>
                        <a:pt x="374279" y="170284"/>
                      </a:lnTo>
                      <a:lnTo>
                        <a:pt x="390011" y="180484"/>
                      </a:lnTo>
                      <a:lnTo>
                        <a:pt x="397963" y="185497"/>
                      </a:lnTo>
                      <a:lnTo>
                        <a:pt x="405743" y="190684"/>
                      </a:lnTo>
                      <a:lnTo>
                        <a:pt x="421302" y="201229"/>
                      </a:lnTo>
                      <a:lnTo>
                        <a:pt x="436515" y="212120"/>
                      </a:lnTo>
                      <a:lnTo>
                        <a:pt x="444121" y="217479"/>
                      </a:lnTo>
                      <a:lnTo>
                        <a:pt x="451728" y="223012"/>
                      </a:lnTo>
                      <a:lnTo>
                        <a:pt x="466768" y="234249"/>
                      </a:lnTo>
                      <a:cubicBezTo>
                        <a:pt x="486649" y="249462"/>
                        <a:pt x="506011" y="265366"/>
                        <a:pt x="524855" y="281790"/>
                      </a:cubicBezTo>
                      <a:cubicBezTo>
                        <a:pt x="543526" y="298386"/>
                        <a:pt x="561851" y="315501"/>
                        <a:pt x="579484" y="333307"/>
                      </a:cubicBezTo>
                      <a:cubicBezTo>
                        <a:pt x="596945" y="351114"/>
                        <a:pt x="613887" y="369611"/>
                        <a:pt x="629964" y="388801"/>
                      </a:cubicBezTo>
                      <a:cubicBezTo>
                        <a:pt x="662292" y="427007"/>
                        <a:pt x="691509" y="467806"/>
                        <a:pt x="716749" y="511198"/>
                      </a:cubicBezTo>
                      <a:cubicBezTo>
                        <a:pt x="729369" y="532807"/>
                        <a:pt x="740952" y="555109"/>
                        <a:pt x="751497" y="577755"/>
                      </a:cubicBezTo>
                      <a:cubicBezTo>
                        <a:pt x="756856" y="589165"/>
                        <a:pt x="761697" y="600575"/>
                        <a:pt x="766364" y="612158"/>
                      </a:cubicBezTo>
                      <a:cubicBezTo>
                        <a:pt x="771032" y="623741"/>
                        <a:pt x="775527" y="635496"/>
                        <a:pt x="779503" y="647252"/>
                      </a:cubicBezTo>
                      <a:cubicBezTo>
                        <a:pt x="787628" y="670936"/>
                        <a:pt x="794371" y="694966"/>
                        <a:pt x="799730" y="719515"/>
                      </a:cubicBezTo>
                      <a:cubicBezTo>
                        <a:pt x="802323" y="731789"/>
                        <a:pt x="804743" y="744063"/>
                        <a:pt x="806472" y="756338"/>
                      </a:cubicBezTo>
                      <a:cubicBezTo>
                        <a:pt x="807855" y="768958"/>
                        <a:pt x="809411" y="781405"/>
                        <a:pt x="809757" y="79385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5" name="Google Shape;1485;p40"/>
                <p:cNvSpPr/>
                <p:nvPr/>
              </p:nvSpPr>
              <p:spPr>
                <a:xfrm>
                  <a:off x="6633467" y="2336591"/>
                  <a:ext cx="738883" cy="448184"/>
                </a:xfrm>
                <a:custGeom>
                  <a:avLst/>
                  <a:gdLst/>
                  <a:ahLst/>
                  <a:cxnLst/>
                  <a:rect l="l" t="t" r="r" b="b"/>
                  <a:pathLst>
                    <a:path w="975423" h="591662" extrusionOk="0">
                      <a:moveTo>
                        <a:pt x="975412" y="591613"/>
                      </a:moveTo>
                      <a:cubicBezTo>
                        <a:pt x="970571" y="596107"/>
                        <a:pt x="904705" y="292362"/>
                        <a:pt x="689127" y="145244"/>
                      </a:cubicBezTo>
                      <a:cubicBezTo>
                        <a:pt x="583845" y="71598"/>
                        <a:pt x="415462" y="17833"/>
                        <a:pt x="268690" y="5386"/>
                      </a:cubicBezTo>
                      <a:cubicBezTo>
                        <a:pt x="122781" y="-10691"/>
                        <a:pt x="-1863" y="14549"/>
                        <a:pt x="39" y="12474"/>
                      </a:cubicBezTo>
                      <a:cubicBezTo>
                        <a:pt x="-4110" y="20254"/>
                        <a:pt x="326949" y="211629"/>
                        <a:pt x="590587" y="304637"/>
                      </a:cubicBezTo>
                      <a:cubicBezTo>
                        <a:pt x="860967" y="401794"/>
                        <a:pt x="976795" y="595243"/>
                        <a:pt x="975412" y="59161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6" name="Google Shape;1486;p40"/>
                <p:cNvSpPr/>
                <p:nvPr/>
              </p:nvSpPr>
              <p:spPr>
                <a:xfrm>
                  <a:off x="6633366" y="2345903"/>
                  <a:ext cx="738975" cy="438828"/>
                </a:xfrm>
                <a:custGeom>
                  <a:avLst/>
                  <a:gdLst/>
                  <a:ahLst/>
                  <a:cxnLst/>
                  <a:rect l="l" t="t" r="r" b="b"/>
                  <a:pathLst>
                    <a:path w="975545" h="579311" extrusionOk="0">
                      <a:moveTo>
                        <a:pt x="975546" y="579311"/>
                      </a:moveTo>
                      <a:cubicBezTo>
                        <a:pt x="975546" y="579311"/>
                        <a:pt x="972953" y="574644"/>
                        <a:pt x="968458" y="566173"/>
                      </a:cubicBezTo>
                      <a:cubicBezTo>
                        <a:pt x="942181" y="517594"/>
                        <a:pt x="847963" y="347310"/>
                        <a:pt x="779503" y="265712"/>
                      </a:cubicBezTo>
                      <a:cubicBezTo>
                        <a:pt x="699288" y="170111"/>
                        <a:pt x="616480" y="107011"/>
                        <a:pt x="637052" y="139858"/>
                      </a:cubicBezTo>
                      <a:cubicBezTo>
                        <a:pt x="657625" y="172704"/>
                        <a:pt x="593487" y="118075"/>
                        <a:pt x="537129" y="97330"/>
                      </a:cubicBezTo>
                      <a:cubicBezTo>
                        <a:pt x="480944" y="76585"/>
                        <a:pt x="555800" y="132597"/>
                        <a:pt x="526930" y="134326"/>
                      </a:cubicBezTo>
                      <a:cubicBezTo>
                        <a:pt x="497886" y="135881"/>
                        <a:pt x="258970" y="-1210"/>
                        <a:pt x="268305" y="29735"/>
                      </a:cubicBezTo>
                      <a:cubicBezTo>
                        <a:pt x="277641" y="60507"/>
                        <a:pt x="0" y="0"/>
                        <a:pt x="0" y="0"/>
                      </a:cubicBezTo>
                      <a:cubicBezTo>
                        <a:pt x="0" y="0"/>
                        <a:pt x="344544" y="98367"/>
                        <a:pt x="335900" y="105628"/>
                      </a:cubicBezTo>
                      <a:cubicBezTo>
                        <a:pt x="327084" y="112889"/>
                        <a:pt x="307376" y="156108"/>
                        <a:pt x="378428" y="157837"/>
                      </a:cubicBezTo>
                      <a:cubicBezTo>
                        <a:pt x="449481" y="159566"/>
                        <a:pt x="642930" y="186534"/>
                        <a:pt x="609911" y="203131"/>
                      </a:cubicBezTo>
                      <a:cubicBezTo>
                        <a:pt x="576891" y="219727"/>
                        <a:pt x="571705" y="237879"/>
                        <a:pt x="606972" y="251709"/>
                      </a:cubicBezTo>
                      <a:cubicBezTo>
                        <a:pt x="642412" y="265539"/>
                        <a:pt x="747694" y="240818"/>
                        <a:pt x="975546" y="57931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7" name="Google Shape;1487;p40"/>
                <p:cNvSpPr/>
                <p:nvPr/>
              </p:nvSpPr>
              <p:spPr>
                <a:xfrm>
                  <a:off x="6633758" y="2346034"/>
                  <a:ext cx="738583" cy="438697"/>
                </a:xfrm>
                <a:custGeom>
                  <a:avLst/>
                  <a:gdLst/>
                  <a:ahLst/>
                  <a:cxnLst/>
                  <a:rect l="l" t="t" r="r" b="b"/>
                  <a:pathLst>
                    <a:path w="975027" h="579138" extrusionOk="0">
                      <a:moveTo>
                        <a:pt x="975027" y="579139"/>
                      </a:moveTo>
                      <a:cubicBezTo>
                        <a:pt x="971570" y="567210"/>
                        <a:pt x="967075" y="555454"/>
                        <a:pt x="962234" y="544044"/>
                      </a:cubicBezTo>
                      <a:cubicBezTo>
                        <a:pt x="957394" y="532462"/>
                        <a:pt x="952035" y="521225"/>
                        <a:pt x="946502" y="510160"/>
                      </a:cubicBezTo>
                      <a:cubicBezTo>
                        <a:pt x="935265" y="487859"/>
                        <a:pt x="922646" y="466250"/>
                        <a:pt x="908988" y="445504"/>
                      </a:cubicBezTo>
                      <a:cubicBezTo>
                        <a:pt x="902246" y="435132"/>
                        <a:pt x="894985" y="424932"/>
                        <a:pt x="887724" y="414732"/>
                      </a:cubicBezTo>
                      <a:cubicBezTo>
                        <a:pt x="880291" y="404705"/>
                        <a:pt x="872857" y="394679"/>
                        <a:pt x="864905" y="385170"/>
                      </a:cubicBezTo>
                      <a:cubicBezTo>
                        <a:pt x="849173" y="365808"/>
                        <a:pt x="832576" y="347137"/>
                        <a:pt x="815116" y="329331"/>
                      </a:cubicBezTo>
                      <a:cubicBezTo>
                        <a:pt x="780195" y="293718"/>
                        <a:pt x="742335" y="261045"/>
                        <a:pt x="701881" y="231828"/>
                      </a:cubicBezTo>
                      <a:cubicBezTo>
                        <a:pt x="681655" y="217134"/>
                        <a:pt x="660910" y="203303"/>
                        <a:pt x="639818" y="190165"/>
                      </a:cubicBezTo>
                      <a:cubicBezTo>
                        <a:pt x="618555" y="177199"/>
                        <a:pt x="596772" y="164925"/>
                        <a:pt x="574817" y="153342"/>
                      </a:cubicBezTo>
                      <a:cubicBezTo>
                        <a:pt x="552688" y="141759"/>
                        <a:pt x="530214" y="131041"/>
                        <a:pt x="507394" y="120841"/>
                      </a:cubicBezTo>
                      <a:lnTo>
                        <a:pt x="490280" y="113407"/>
                      </a:lnTo>
                      <a:lnTo>
                        <a:pt x="481636" y="109777"/>
                      </a:lnTo>
                      <a:lnTo>
                        <a:pt x="472992" y="106319"/>
                      </a:lnTo>
                      <a:lnTo>
                        <a:pt x="455704" y="99404"/>
                      </a:lnTo>
                      <a:lnTo>
                        <a:pt x="438244" y="92835"/>
                      </a:lnTo>
                      <a:cubicBezTo>
                        <a:pt x="391567" y="75374"/>
                        <a:pt x="343680" y="61026"/>
                        <a:pt x="295274" y="48578"/>
                      </a:cubicBezTo>
                      <a:cubicBezTo>
                        <a:pt x="246869" y="36304"/>
                        <a:pt x="197944" y="26277"/>
                        <a:pt x="148674" y="18325"/>
                      </a:cubicBezTo>
                      <a:cubicBezTo>
                        <a:pt x="99404" y="10373"/>
                        <a:pt x="49789" y="4322"/>
                        <a:pt x="0" y="0"/>
                      </a:cubicBezTo>
                      <a:cubicBezTo>
                        <a:pt x="49789" y="3630"/>
                        <a:pt x="99577" y="8990"/>
                        <a:pt x="149020" y="16250"/>
                      </a:cubicBezTo>
                      <a:cubicBezTo>
                        <a:pt x="198463" y="23684"/>
                        <a:pt x="247560" y="33365"/>
                        <a:pt x="296139" y="45467"/>
                      </a:cubicBezTo>
                      <a:lnTo>
                        <a:pt x="314291" y="49961"/>
                      </a:lnTo>
                      <a:lnTo>
                        <a:pt x="332443" y="54802"/>
                      </a:lnTo>
                      <a:cubicBezTo>
                        <a:pt x="344544" y="57914"/>
                        <a:pt x="356473" y="61717"/>
                        <a:pt x="368401" y="65175"/>
                      </a:cubicBezTo>
                      <a:cubicBezTo>
                        <a:pt x="374452" y="66903"/>
                        <a:pt x="380330" y="68805"/>
                        <a:pt x="386380" y="70707"/>
                      </a:cubicBezTo>
                      <a:lnTo>
                        <a:pt x="404187" y="76412"/>
                      </a:lnTo>
                      <a:lnTo>
                        <a:pt x="421993" y="82635"/>
                      </a:lnTo>
                      <a:lnTo>
                        <a:pt x="430810" y="85747"/>
                      </a:lnTo>
                      <a:lnTo>
                        <a:pt x="439627" y="89032"/>
                      </a:lnTo>
                      <a:lnTo>
                        <a:pt x="457260" y="95601"/>
                      </a:lnTo>
                      <a:lnTo>
                        <a:pt x="474721" y="102516"/>
                      </a:lnTo>
                      <a:lnTo>
                        <a:pt x="483365" y="105974"/>
                      </a:lnTo>
                      <a:lnTo>
                        <a:pt x="492008" y="109604"/>
                      </a:lnTo>
                      <a:lnTo>
                        <a:pt x="509296" y="117038"/>
                      </a:lnTo>
                      <a:cubicBezTo>
                        <a:pt x="532116" y="127238"/>
                        <a:pt x="554763" y="137956"/>
                        <a:pt x="577064" y="149366"/>
                      </a:cubicBezTo>
                      <a:cubicBezTo>
                        <a:pt x="599192" y="161121"/>
                        <a:pt x="620975" y="173396"/>
                        <a:pt x="642239" y="186534"/>
                      </a:cubicBezTo>
                      <a:cubicBezTo>
                        <a:pt x="663503" y="199673"/>
                        <a:pt x="684248" y="213676"/>
                        <a:pt x="704474" y="228371"/>
                      </a:cubicBezTo>
                      <a:cubicBezTo>
                        <a:pt x="744928" y="257933"/>
                        <a:pt x="783134" y="290606"/>
                        <a:pt x="817709" y="326738"/>
                      </a:cubicBezTo>
                      <a:cubicBezTo>
                        <a:pt x="834997" y="344717"/>
                        <a:pt x="851593" y="363561"/>
                        <a:pt x="867152" y="383096"/>
                      </a:cubicBezTo>
                      <a:cubicBezTo>
                        <a:pt x="874931" y="392777"/>
                        <a:pt x="882538" y="402804"/>
                        <a:pt x="889799" y="413003"/>
                      </a:cubicBezTo>
                      <a:cubicBezTo>
                        <a:pt x="897060" y="423203"/>
                        <a:pt x="904148" y="433403"/>
                        <a:pt x="910890" y="444121"/>
                      </a:cubicBezTo>
                      <a:cubicBezTo>
                        <a:pt x="924374" y="465212"/>
                        <a:pt x="936649" y="486995"/>
                        <a:pt x="947713" y="509469"/>
                      </a:cubicBezTo>
                      <a:cubicBezTo>
                        <a:pt x="953245" y="520706"/>
                        <a:pt x="958258" y="532116"/>
                        <a:pt x="963099" y="543699"/>
                      </a:cubicBezTo>
                      <a:cubicBezTo>
                        <a:pt x="967248" y="555281"/>
                        <a:pt x="971743" y="567037"/>
                        <a:pt x="975027" y="57913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88" name="Google Shape;1488;p40"/>
              <p:cNvGrpSpPr/>
              <p:nvPr/>
            </p:nvGrpSpPr>
            <p:grpSpPr>
              <a:xfrm rot="-987851">
                <a:off x="8359530" y="3285707"/>
                <a:ext cx="1239969" cy="2994608"/>
                <a:chOff x="7641828" y="2979751"/>
                <a:chExt cx="797430" cy="1925845"/>
              </a:xfrm>
            </p:grpSpPr>
            <p:sp>
              <p:nvSpPr>
                <p:cNvPr id="1489" name="Google Shape;1489;p40"/>
                <p:cNvSpPr/>
                <p:nvPr/>
              </p:nvSpPr>
              <p:spPr>
                <a:xfrm>
                  <a:off x="7692826" y="3995173"/>
                  <a:ext cx="421452" cy="580175"/>
                </a:xfrm>
                <a:custGeom>
                  <a:avLst/>
                  <a:gdLst/>
                  <a:ahLst/>
                  <a:cxnLst/>
                  <a:rect l="l" t="t" r="r" b="b"/>
                  <a:pathLst>
                    <a:path w="556372" h="765907" extrusionOk="0">
                      <a:moveTo>
                        <a:pt x="556372" y="765908"/>
                      </a:moveTo>
                      <a:cubicBezTo>
                        <a:pt x="556372" y="765908"/>
                        <a:pt x="528021" y="651463"/>
                        <a:pt x="400783" y="510742"/>
                      </a:cubicBezTo>
                      <a:cubicBezTo>
                        <a:pt x="273545" y="370019"/>
                        <a:pt x="-4441" y="14065"/>
                        <a:pt x="54" y="581"/>
                      </a:cubicBezTo>
                      <a:cubicBezTo>
                        <a:pt x="4549" y="-13076"/>
                        <a:pt x="70415" y="217196"/>
                        <a:pt x="191775" y="365525"/>
                      </a:cubicBezTo>
                      <a:cubicBezTo>
                        <a:pt x="307257" y="506592"/>
                        <a:pt x="556372" y="765908"/>
                        <a:pt x="556372" y="765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0" name="Google Shape;1490;p40"/>
                <p:cNvSpPr/>
                <p:nvPr/>
              </p:nvSpPr>
              <p:spPr>
                <a:xfrm>
                  <a:off x="8015695" y="3434324"/>
                  <a:ext cx="346787" cy="1471273"/>
                </a:xfrm>
                <a:custGeom>
                  <a:avLst/>
                  <a:gdLst/>
                  <a:ahLst/>
                  <a:cxnLst/>
                  <a:rect l="l" t="t" r="r" b="b"/>
                  <a:pathLst>
                    <a:path w="457805" h="1942274" extrusionOk="0">
                      <a:moveTo>
                        <a:pt x="102370" y="0"/>
                      </a:moveTo>
                      <a:cubicBezTo>
                        <a:pt x="102370" y="0"/>
                        <a:pt x="-288678" y="1385783"/>
                        <a:pt x="457806" y="1942275"/>
                      </a:cubicBezTo>
                    </a:path>
                  </a:pathLst>
                </a:custGeom>
                <a:noFill/>
                <a:ln w="9525" cap="flat" cmpd="sng">
                  <a:solidFill>
                    <a:schemeClr val="lt2"/>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1" name="Google Shape;1491;p40"/>
                <p:cNvSpPr/>
                <p:nvPr/>
              </p:nvSpPr>
              <p:spPr>
                <a:xfrm>
                  <a:off x="8044506" y="2979751"/>
                  <a:ext cx="184432" cy="692951"/>
                </a:xfrm>
                <a:custGeom>
                  <a:avLst/>
                  <a:gdLst/>
                  <a:ahLst/>
                  <a:cxnLst/>
                  <a:rect l="l" t="t" r="r" b="b"/>
                  <a:pathLst>
                    <a:path w="243474" h="914787" extrusionOk="0">
                      <a:moveTo>
                        <a:pt x="0" y="914787"/>
                      </a:moveTo>
                      <a:cubicBezTo>
                        <a:pt x="0" y="914787"/>
                        <a:pt x="70880" y="820569"/>
                        <a:pt x="99750" y="632997"/>
                      </a:cubicBezTo>
                      <a:cubicBezTo>
                        <a:pt x="128621" y="445598"/>
                        <a:pt x="229235" y="5280"/>
                        <a:pt x="242547" y="94"/>
                      </a:cubicBezTo>
                      <a:cubicBezTo>
                        <a:pt x="256031" y="-4919"/>
                        <a:pt x="118767" y="191296"/>
                        <a:pt x="80388" y="379214"/>
                      </a:cubicBezTo>
                      <a:cubicBezTo>
                        <a:pt x="43911" y="558142"/>
                        <a:pt x="0" y="914787"/>
                        <a:pt x="0" y="914787"/>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2" name="Google Shape;1492;p40"/>
                <p:cNvSpPr/>
                <p:nvPr/>
              </p:nvSpPr>
              <p:spPr>
                <a:xfrm>
                  <a:off x="8021605" y="3482976"/>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9" y="171881"/>
                        <a:pt x="155589" y="352365"/>
                      </a:cubicBezTo>
                      <a:cubicBezTo>
                        <a:pt x="94218"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3" name="Google Shape;1493;p40"/>
                <p:cNvSpPr/>
                <p:nvPr/>
              </p:nvSpPr>
              <p:spPr>
                <a:xfrm>
                  <a:off x="8039140" y="3673256"/>
                  <a:ext cx="280883" cy="659648"/>
                </a:xfrm>
                <a:custGeom>
                  <a:avLst/>
                  <a:gdLst/>
                  <a:ahLst/>
                  <a:cxnLst/>
                  <a:rect l="l" t="t" r="r" b="b"/>
                  <a:pathLst>
                    <a:path w="370803" h="870823" extrusionOk="0">
                      <a:moveTo>
                        <a:pt x="0" y="870823"/>
                      </a:moveTo>
                      <a:cubicBezTo>
                        <a:pt x="0" y="870823"/>
                        <a:pt x="83500" y="787669"/>
                        <a:pt x="138647" y="606148"/>
                      </a:cubicBezTo>
                      <a:cubicBezTo>
                        <a:pt x="193795" y="424627"/>
                        <a:pt x="355954" y="3153"/>
                        <a:pt x="369957" y="41"/>
                      </a:cubicBezTo>
                      <a:cubicBezTo>
                        <a:pt x="383960" y="-3071"/>
                        <a:pt x="220418" y="171881"/>
                        <a:pt x="155589" y="352364"/>
                      </a:cubicBezTo>
                      <a:cubicBezTo>
                        <a:pt x="94045" y="523859"/>
                        <a:pt x="0" y="870823"/>
                        <a:pt x="0" y="87082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4" name="Google Shape;1494;p40"/>
                <p:cNvSpPr/>
                <p:nvPr/>
              </p:nvSpPr>
              <p:spPr>
                <a:xfrm>
                  <a:off x="8124728" y="3941010"/>
                  <a:ext cx="280883" cy="659648"/>
                </a:xfrm>
                <a:custGeom>
                  <a:avLst/>
                  <a:gdLst/>
                  <a:ahLst/>
                  <a:cxnLst/>
                  <a:rect l="l" t="t" r="r" b="b"/>
                  <a:pathLst>
                    <a:path w="370803" h="870823" extrusionOk="0">
                      <a:moveTo>
                        <a:pt x="0" y="870823"/>
                      </a:moveTo>
                      <a:cubicBezTo>
                        <a:pt x="0" y="870823"/>
                        <a:pt x="83500" y="787669"/>
                        <a:pt x="138648" y="606148"/>
                      </a:cubicBezTo>
                      <a:cubicBezTo>
                        <a:pt x="193795" y="424627"/>
                        <a:pt x="355954" y="3153"/>
                        <a:pt x="369957" y="41"/>
                      </a:cubicBezTo>
                      <a:cubicBezTo>
                        <a:pt x="383960" y="-3071"/>
                        <a:pt x="220418" y="171881"/>
                        <a:pt x="155589" y="352365"/>
                      </a:cubicBezTo>
                      <a:cubicBezTo>
                        <a:pt x="94218" y="524032"/>
                        <a:pt x="0" y="870823"/>
                        <a:pt x="0" y="87082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5" name="Google Shape;1495;p40"/>
                <p:cNvSpPr/>
                <p:nvPr/>
              </p:nvSpPr>
              <p:spPr>
                <a:xfrm>
                  <a:off x="8084421" y="3876777"/>
                  <a:ext cx="354836" cy="623089"/>
                </a:xfrm>
                <a:custGeom>
                  <a:avLst/>
                  <a:gdLst/>
                  <a:ahLst/>
                  <a:cxnLst/>
                  <a:rect l="l" t="t" r="r" b="b"/>
                  <a:pathLst>
                    <a:path w="468431" h="822560" extrusionOk="0">
                      <a:moveTo>
                        <a:pt x="0" y="822561"/>
                      </a:moveTo>
                      <a:cubicBezTo>
                        <a:pt x="0" y="822561"/>
                        <a:pt x="92489" y="749434"/>
                        <a:pt x="168209" y="575520"/>
                      </a:cubicBezTo>
                      <a:cubicBezTo>
                        <a:pt x="243930" y="401605"/>
                        <a:pt x="453457" y="1395"/>
                        <a:pt x="467633" y="12"/>
                      </a:cubicBezTo>
                      <a:cubicBezTo>
                        <a:pt x="481981" y="-1544"/>
                        <a:pt x="299250" y="153354"/>
                        <a:pt x="214195" y="325366"/>
                      </a:cubicBezTo>
                      <a:cubicBezTo>
                        <a:pt x="133461" y="488735"/>
                        <a:pt x="0" y="822561"/>
                        <a:pt x="0" y="82256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6" name="Google Shape;1496;p40"/>
                <p:cNvSpPr/>
                <p:nvPr/>
              </p:nvSpPr>
              <p:spPr>
                <a:xfrm>
                  <a:off x="7840912" y="3260906"/>
                  <a:ext cx="178681" cy="694863"/>
                </a:xfrm>
                <a:custGeom>
                  <a:avLst/>
                  <a:gdLst/>
                  <a:ahLst/>
                  <a:cxnLst/>
                  <a:rect l="l" t="t" r="r" b="b"/>
                  <a:pathLst>
                    <a:path w="235882" h="917311" extrusionOk="0">
                      <a:moveTo>
                        <a:pt x="234202" y="917312"/>
                      </a:moveTo>
                      <a:cubicBezTo>
                        <a:pt x="234202" y="917312"/>
                        <a:pt x="250106" y="800447"/>
                        <a:pt x="184067" y="622729"/>
                      </a:cubicBezTo>
                      <a:cubicBezTo>
                        <a:pt x="117855" y="445011"/>
                        <a:pt x="-8691" y="11436"/>
                        <a:pt x="472" y="371"/>
                      </a:cubicBezTo>
                      <a:cubicBezTo>
                        <a:pt x="9807" y="-10693"/>
                        <a:pt x="-14396" y="227705"/>
                        <a:pt x="43691" y="410436"/>
                      </a:cubicBezTo>
                      <a:cubicBezTo>
                        <a:pt x="98839" y="584351"/>
                        <a:pt x="234202" y="917312"/>
                        <a:pt x="234202" y="91731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7" name="Google Shape;1497;p40"/>
                <p:cNvSpPr/>
                <p:nvPr/>
              </p:nvSpPr>
              <p:spPr>
                <a:xfrm>
                  <a:off x="7685182" y="3609430"/>
                  <a:ext cx="342801" cy="629884"/>
                </a:xfrm>
                <a:custGeom>
                  <a:avLst/>
                  <a:gdLst/>
                  <a:ahLst/>
                  <a:cxnLst/>
                  <a:rect l="l" t="t" r="r" b="b"/>
                  <a:pathLst>
                    <a:path w="452543" h="831530" extrusionOk="0">
                      <a:moveTo>
                        <a:pt x="452544" y="831531"/>
                      </a:moveTo>
                      <a:cubicBezTo>
                        <a:pt x="452544" y="831531"/>
                        <a:pt x="439232" y="714320"/>
                        <a:pt x="331357" y="558385"/>
                      </a:cubicBezTo>
                      <a:cubicBezTo>
                        <a:pt x="223481" y="402277"/>
                        <a:pt x="-6100" y="13303"/>
                        <a:pt x="124" y="511"/>
                      </a:cubicBezTo>
                      <a:cubicBezTo>
                        <a:pt x="6348" y="-12455"/>
                        <a:pt x="41787" y="224386"/>
                        <a:pt x="142921" y="387409"/>
                      </a:cubicBezTo>
                      <a:cubicBezTo>
                        <a:pt x="239213" y="542135"/>
                        <a:pt x="452544" y="831531"/>
                        <a:pt x="452544" y="831531"/>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8" name="Google Shape;1498;p40"/>
                <p:cNvSpPr/>
                <p:nvPr/>
              </p:nvSpPr>
              <p:spPr>
                <a:xfrm>
                  <a:off x="7706807" y="3925710"/>
                  <a:ext cx="388735" cy="602540"/>
                </a:xfrm>
                <a:custGeom>
                  <a:avLst/>
                  <a:gdLst/>
                  <a:ahLst/>
                  <a:cxnLst/>
                  <a:rect l="l" t="t" r="r" b="b"/>
                  <a:pathLst>
                    <a:path w="513181" h="795433" extrusionOk="0">
                      <a:moveTo>
                        <a:pt x="513182" y="795434"/>
                      </a:moveTo>
                      <a:cubicBezTo>
                        <a:pt x="513182" y="795434"/>
                        <a:pt x="491226" y="679606"/>
                        <a:pt x="371941" y="532142"/>
                      </a:cubicBezTo>
                      <a:cubicBezTo>
                        <a:pt x="252656" y="384678"/>
                        <a:pt x="-5277" y="13857"/>
                        <a:pt x="82" y="545"/>
                      </a:cubicBezTo>
                      <a:cubicBezTo>
                        <a:pt x="5441" y="-12767"/>
                        <a:pt x="58342" y="220790"/>
                        <a:pt x="171403" y="375515"/>
                      </a:cubicBezTo>
                      <a:cubicBezTo>
                        <a:pt x="278760" y="522807"/>
                        <a:pt x="513182" y="795434"/>
                        <a:pt x="513182" y="795434"/>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9" name="Google Shape;1499;p40"/>
                <p:cNvSpPr/>
                <p:nvPr/>
              </p:nvSpPr>
              <p:spPr>
                <a:xfrm>
                  <a:off x="7770386" y="3459659"/>
                  <a:ext cx="243823" cy="674469"/>
                </a:xfrm>
                <a:custGeom>
                  <a:avLst/>
                  <a:gdLst/>
                  <a:ahLst/>
                  <a:cxnLst/>
                  <a:rect l="l" t="t" r="r" b="b"/>
                  <a:pathLst>
                    <a:path w="321878" h="890388" extrusionOk="0">
                      <a:moveTo>
                        <a:pt x="321836" y="890388"/>
                      </a:moveTo>
                      <a:cubicBezTo>
                        <a:pt x="321836" y="890388"/>
                        <a:pt x="326330" y="772659"/>
                        <a:pt x="243349" y="602029"/>
                      </a:cubicBezTo>
                      <a:cubicBezTo>
                        <a:pt x="160368" y="431399"/>
                        <a:pt x="-7841" y="12345"/>
                        <a:pt x="284" y="417"/>
                      </a:cubicBezTo>
                      <a:cubicBezTo>
                        <a:pt x="8409" y="-11339"/>
                        <a:pt x="7545" y="228096"/>
                        <a:pt x="82919" y="404431"/>
                      </a:cubicBezTo>
                      <a:cubicBezTo>
                        <a:pt x="154663" y="572121"/>
                        <a:pt x="321836" y="890388"/>
                        <a:pt x="321836" y="8903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0" name="Google Shape;1500;p40"/>
                <p:cNvSpPr/>
                <p:nvPr/>
              </p:nvSpPr>
              <p:spPr>
                <a:xfrm>
                  <a:off x="7891091" y="3144203"/>
                  <a:ext cx="138191" cy="705308"/>
                </a:xfrm>
                <a:custGeom>
                  <a:avLst/>
                  <a:gdLst/>
                  <a:ahLst/>
                  <a:cxnLst/>
                  <a:rect l="l" t="t" r="r" b="b"/>
                  <a:pathLst>
                    <a:path w="182431" h="931100" extrusionOk="0">
                      <a:moveTo>
                        <a:pt x="177078" y="931101"/>
                      </a:moveTo>
                      <a:cubicBezTo>
                        <a:pt x="177078" y="931101"/>
                        <a:pt x="201108" y="815619"/>
                        <a:pt x="147343" y="633752"/>
                      </a:cubicBezTo>
                      <a:cubicBezTo>
                        <a:pt x="93578" y="451885"/>
                        <a:pt x="-2887" y="10530"/>
                        <a:pt x="7140" y="330"/>
                      </a:cubicBezTo>
                      <a:cubicBezTo>
                        <a:pt x="17167" y="-10042"/>
                        <a:pt x="-23287" y="226108"/>
                        <a:pt x="21834" y="412469"/>
                      </a:cubicBezTo>
                      <a:cubicBezTo>
                        <a:pt x="65054" y="589495"/>
                        <a:pt x="177078" y="931101"/>
                        <a:pt x="177078" y="93110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1" name="Google Shape;1501;p40"/>
                <p:cNvSpPr/>
                <p:nvPr/>
              </p:nvSpPr>
              <p:spPr>
                <a:xfrm>
                  <a:off x="7649224" y="3631129"/>
                  <a:ext cx="380355" cy="608040"/>
                </a:xfrm>
                <a:custGeom>
                  <a:avLst/>
                  <a:gdLst/>
                  <a:ahLst/>
                  <a:cxnLst/>
                  <a:rect l="l" t="t" r="r" b="b"/>
                  <a:pathLst>
                    <a:path w="502119" h="802693" extrusionOk="0">
                      <a:moveTo>
                        <a:pt x="502119" y="802693"/>
                      </a:moveTo>
                      <a:cubicBezTo>
                        <a:pt x="502119" y="802693"/>
                        <a:pt x="481720" y="686520"/>
                        <a:pt x="364509" y="537327"/>
                      </a:cubicBezTo>
                      <a:cubicBezTo>
                        <a:pt x="247298" y="388134"/>
                        <a:pt x="-5275" y="13855"/>
                        <a:pt x="84" y="543"/>
                      </a:cubicBezTo>
                      <a:cubicBezTo>
                        <a:pt x="5616" y="-12768"/>
                        <a:pt x="55232" y="221480"/>
                        <a:pt x="166046" y="377934"/>
                      </a:cubicBezTo>
                      <a:cubicBezTo>
                        <a:pt x="271847" y="526781"/>
                        <a:pt x="502119" y="802693"/>
                        <a:pt x="502119" y="8026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2" name="Google Shape;1502;p40"/>
                <p:cNvSpPr/>
                <p:nvPr/>
              </p:nvSpPr>
              <p:spPr>
                <a:xfrm>
                  <a:off x="8033121" y="3132127"/>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3" name="Google Shape;1503;p40"/>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rgbClr val="25411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4" name="Google Shape;1504;p40"/>
                <p:cNvSpPr/>
                <p:nvPr/>
              </p:nvSpPr>
              <p:spPr>
                <a:xfrm>
                  <a:off x="8019380" y="3378812"/>
                  <a:ext cx="296320" cy="652963"/>
                </a:xfrm>
                <a:custGeom>
                  <a:avLst/>
                  <a:gdLst/>
                  <a:ahLst/>
                  <a:cxnLst/>
                  <a:rect l="l" t="t" r="r" b="b"/>
                  <a:pathLst>
                    <a:path w="391182" h="861998" extrusionOk="0">
                      <a:moveTo>
                        <a:pt x="0" y="861999"/>
                      </a:moveTo>
                      <a:cubicBezTo>
                        <a:pt x="0" y="861999"/>
                        <a:pt x="85401" y="780746"/>
                        <a:pt x="144871" y="600608"/>
                      </a:cubicBezTo>
                      <a:cubicBezTo>
                        <a:pt x="204341" y="420470"/>
                        <a:pt x="376354" y="2799"/>
                        <a:pt x="390357" y="33"/>
                      </a:cubicBezTo>
                      <a:cubicBezTo>
                        <a:pt x="404360" y="-2733"/>
                        <a:pt x="236669" y="168242"/>
                        <a:pt x="167864" y="347170"/>
                      </a:cubicBezTo>
                      <a:cubicBezTo>
                        <a:pt x="102343" y="517454"/>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5" name="Google Shape;1505;p40"/>
                <p:cNvSpPr/>
                <p:nvPr/>
              </p:nvSpPr>
              <p:spPr>
                <a:xfrm>
                  <a:off x="8058640" y="3771805"/>
                  <a:ext cx="296320" cy="652963"/>
                </a:xfrm>
                <a:custGeom>
                  <a:avLst/>
                  <a:gdLst/>
                  <a:ahLst/>
                  <a:cxnLst/>
                  <a:rect l="l" t="t" r="r" b="b"/>
                  <a:pathLst>
                    <a:path w="391182" h="861998" extrusionOk="0">
                      <a:moveTo>
                        <a:pt x="0" y="861999"/>
                      </a:moveTo>
                      <a:cubicBezTo>
                        <a:pt x="0" y="861999"/>
                        <a:pt x="85401" y="780747"/>
                        <a:pt x="144871" y="600608"/>
                      </a:cubicBezTo>
                      <a:cubicBezTo>
                        <a:pt x="204341" y="420470"/>
                        <a:pt x="376354" y="2799"/>
                        <a:pt x="390357" y="33"/>
                      </a:cubicBezTo>
                      <a:cubicBezTo>
                        <a:pt x="404360" y="-2733"/>
                        <a:pt x="236669" y="168243"/>
                        <a:pt x="167864" y="347171"/>
                      </a:cubicBezTo>
                      <a:cubicBezTo>
                        <a:pt x="102343" y="517282"/>
                        <a:pt x="0" y="861999"/>
                        <a:pt x="0" y="86199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6" name="Google Shape;1506;p40"/>
                <p:cNvSpPr/>
                <p:nvPr/>
              </p:nvSpPr>
              <p:spPr>
                <a:xfrm>
                  <a:off x="7984336" y="3054155"/>
                  <a:ext cx="68264" cy="696284"/>
                </a:xfrm>
                <a:custGeom>
                  <a:avLst/>
                  <a:gdLst/>
                  <a:ahLst/>
                  <a:cxnLst/>
                  <a:rect l="l" t="t" r="r" b="b"/>
                  <a:pathLst>
                    <a:path w="90118" h="919187" extrusionOk="0">
                      <a:moveTo>
                        <a:pt x="65309" y="919188"/>
                      </a:moveTo>
                      <a:cubicBezTo>
                        <a:pt x="65309" y="919188"/>
                        <a:pt x="102651" y="665058"/>
                        <a:pt x="85709" y="470399"/>
                      </a:cubicBezTo>
                      <a:cubicBezTo>
                        <a:pt x="68767" y="275739"/>
                        <a:pt x="28659" y="0"/>
                        <a:pt x="28659" y="0"/>
                      </a:cubicBezTo>
                      <a:cubicBezTo>
                        <a:pt x="28659" y="0"/>
                        <a:pt x="-19400" y="324663"/>
                        <a:pt x="8951" y="532462"/>
                      </a:cubicBezTo>
                      <a:cubicBezTo>
                        <a:pt x="37476" y="740433"/>
                        <a:pt x="65309" y="919188"/>
                        <a:pt x="65309" y="91918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7" name="Google Shape;1507;p40"/>
                <p:cNvSpPr/>
                <p:nvPr/>
              </p:nvSpPr>
              <p:spPr>
                <a:xfrm>
                  <a:off x="7764581" y="3391138"/>
                  <a:ext cx="249992" cy="650581"/>
                </a:xfrm>
                <a:custGeom>
                  <a:avLst/>
                  <a:gdLst/>
                  <a:ahLst/>
                  <a:cxnLst/>
                  <a:rect l="l" t="t" r="r" b="b"/>
                  <a:pathLst>
                    <a:path w="330022" h="858853" extrusionOk="0">
                      <a:moveTo>
                        <a:pt x="330023" y="858854"/>
                      </a:moveTo>
                      <a:cubicBezTo>
                        <a:pt x="330023" y="858854"/>
                        <a:pt x="283692" y="606280"/>
                        <a:pt x="205205" y="427179"/>
                      </a:cubicBezTo>
                      <a:cubicBezTo>
                        <a:pt x="126719" y="248079"/>
                        <a:pt x="0" y="0"/>
                        <a:pt x="0" y="0"/>
                      </a:cubicBezTo>
                      <a:cubicBezTo>
                        <a:pt x="0" y="0"/>
                        <a:pt x="58605" y="322934"/>
                        <a:pt x="152305" y="510679"/>
                      </a:cubicBezTo>
                      <a:cubicBezTo>
                        <a:pt x="246177" y="698424"/>
                        <a:pt x="330023" y="858854"/>
                        <a:pt x="330023" y="858854"/>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8" name="Google Shape;1508;p40"/>
                <p:cNvSpPr/>
                <p:nvPr/>
              </p:nvSpPr>
              <p:spPr>
                <a:xfrm>
                  <a:off x="7676639" y="3782168"/>
                  <a:ext cx="372172" cy="589033"/>
                </a:xfrm>
                <a:custGeom>
                  <a:avLst/>
                  <a:gdLst/>
                  <a:ahLst/>
                  <a:cxnLst/>
                  <a:rect l="l" t="t" r="r" b="b"/>
                  <a:pathLst>
                    <a:path w="491316" h="777601" extrusionOk="0">
                      <a:moveTo>
                        <a:pt x="491317" y="777602"/>
                      </a:moveTo>
                      <a:cubicBezTo>
                        <a:pt x="491317" y="777602"/>
                        <a:pt x="396580" y="538858"/>
                        <a:pt x="284556" y="378774"/>
                      </a:cubicBezTo>
                      <a:cubicBezTo>
                        <a:pt x="172531" y="218517"/>
                        <a:pt x="0" y="0"/>
                        <a:pt x="0" y="0"/>
                      </a:cubicBezTo>
                      <a:cubicBezTo>
                        <a:pt x="0" y="0"/>
                        <a:pt x="120668" y="305128"/>
                        <a:pt x="249289" y="471090"/>
                      </a:cubicBezTo>
                      <a:cubicBezTo>
                        <a:pt x="377737" y="636707"/>
                        <a:pt x="491317" y="777602"/>
                        <a:pt x="491317" y="777602"/>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9" name="Google Shape;1509;p40"/>
                <p:cNvSpPr/>
                <p:nvPr/>
              </p:nvSpPr>
              <p:spPr>
                <a:xfrm>
                  <a:off x="7641828" y="4172021"/>
                  <a:ext cx="508495" cy="476412"/>
                </a:xfrm>
                <a:custGeom>
                  <a:avLst/>
                  <a:gdLst/>
                  <a:ahLst/>
                  <a:cxnLst/>
                  <a:rect l="l" t="t" r="r" b="b"/>
                  <a:pathLst>
                    <a:path w="671281" h="628927" extrusionOk="0">
                      <a:moveTo>
                        <a:pt x="671282" y="628927"/>
                      </a:moveTo>
                      <a:cubicBezTo>
                        <a:pt x="671282" y="628927"/>
                        <a:pt x="519496" y="421820"/>
                        <a:pt x="370822" y="294928"/>
                      </a:cubicBezTo>
                      <a:cubicBezTo>
                        <a:pt x="222147" y="168037"/>
                        <a:pt x="0" y="0"/>
                        <a:pt x="0" y="0"/>
                      </a:cubicBezTo>
                      <a:cubicBezTo>
                        <a:pt x="0" y="0"/>
                        <a:pt x="193622" y="265021"/>
                        <a:pt x="359757" y="393123"/>
                      </a:cubicBezTo>
                      <a:cubicBezTo>
                        <a:pt x="525892" y="521225"/>
                        <a:pt x="671282" y="628927"/>
                        <a:pt x="671282" y="62892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0" name="Google Shape;1510;p40"/>
                <p:cNvSpPr/>
                <p:nvPr/>
              </p:nvSpPr>
              <p:spPr>
                <a:xfrm>
                  <a:off x="8018071" y="325150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494"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1" name="Google Shape;1511;p40"/>
                <p:cNvSpPr/>
                <p:nvPr/>
              </p:nvSpPr>
              <p:spPr>
                <a:xfrm>
                  <a:off x="8027755" y="3604713"/>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2" name="Google Shape;1512;p40"/>
                <p:cNvSpPr/>
                <p:nvPr/>
              </p:nvSpPr>
              <p:spPr>
                <a:xfrm>
                  <a:off x="8077092" y="3852706"/>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404"/>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3" name="Google Shape;1513;p40"/>
                <p:cNvSpPr/>
                <p:nvPr/>
              </p:nvSpPr>
              <p:spPr>
                <a:xfrm>
                  <a:off x="8150378" y="4024404"/>
                  <a:ext cx="288099" cy="634474"/>
                </a:xfrm>
                <a:custGeom>
                  <a:avLst/>
                  <a:gdLst/>
                  <a:ahLst/>
                  <a:cxnLst/>
                  <a:rect l="l" t="t" r="r" b="b"/>
                  <a:pathLst>
                    <a:path w="380329" h="837589" extrusionOk="0">
                      <a:moveTo>
                        <a:pt x="0" y="837590"/>
                      </a:moveTo>
                      <a:cubicBezTo>
                        <a:pt x="0" y="837590"/>
                        <a:pt x="147464" y="627371"/>
                        <a:pt x="219900" y="445850"/>
                      </a:cubicBezTo>
                      <a:cubicBezTo>
                        <a:pt x="292335" y="264329"/>
                        <a:pt x="380330" y="0"/>
                        <a:pt x="380330" y="0"/>
                      </a:cubicBezTo>
                      <a:cubicBezTo>
                        <a:pt x="380330" y="0"/>
                        <a:pt x="191375" y="268305"/>
                        <a:pt x="123434" y="466768"/>
                      </a:cubicBezTo>
                      <a:cubicBezTo>
                        <a:pt x="55321" y="665231"/>
                        <a:pt x="0" y="837590"/>
                        <a:pt x="0" y="83759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14" name="Google Shape;1514;p40"/>
              <p:cNvGrpSpPr/>
              <p:nvPr/>
            </p:nvGrpSpPr>
            <p:grpSpPr>
              <a:xfrm rot="1283315">
                <a:off x="4150102" y="3967923"/>
                <a:ext cx="1241635" cy="2045432"/>
                <a:chOff x="5497045" y="1848477"/>
                <a:chExt cx="933636" cy="1538044"/>
              </a:xfrm>
            </p:grpSpPr>
            <p:sp>
              <p:nvSpPr>
                <p:cNvPr id="1515" name="Google Shape;1515;p40"/>
                <p:cNvSpPr/>
                <p:nvPr/>
              </p:nvSpPr>
              <p:spPr>
                <a:xfrm>
                  <a:off x="5497045" y="1848477"/>
                  <a:ext cx="933636" cy="1434267"/>
                </a:xfrm>
                <a:custGeom>
                  <a:avLst/>
                  <a:gdLst/>
                  <a:ahLst/>
                  <a:cxnLst/>
                  <a:rect l="l" t="t" r="r" b="b"/>
                  <a:pathLst>
                    <a:path w="1232523" h="1893422" extrusionOk="0">
                      <a:moveTo>
                        <a:pt x="783135" y="1892488"/>
                      </a:moveTo>
                      <a:cubicBezTo>
                        <a:pt x="777776" y="1901304"/>
                        <a:pt x="336766" y="1850306"/>
                        <a:pt x="281964" y="1629541"/>
                      </a:cubicBezTo>
                      <a:cubicBezTo>
                        <a:pt x="216271" y="1418113"/>
                        <a:pt x="86959" y="1216019"/>
                        <a:pt x="87823" y="1215674"/>
                      </a:cubicBezTo>
                      <a:cubicBezTo>
                        <a:pt x="83847" y="1219650"/>
                        <a:pt x="378084" y="1343776"/>
                        <a:pt x="345237" y="1290529"/>
                      </a:cubicBezTo>
                      <a:cubicBezTo>
                        <a:pt x="307896" y="1242297"/>
                        <a:pt x="140378" y="1152573"/>
                        <a:pt x="84712" y="1107971"/>
                      </a:cubicBezTo>
                      <a:cubicBezTo>
                        <a:pt x="27143" y="1064579"/>
                        <a:pt x="38726" y="921609"/>
                        <a:pt x="45468" y="746485"/>
                      </a:cubicBezTo>
                      <a:cubicBezTo>
                        <a:pt x="50482" y="571533"/>
                        <a:pt x="4669" y="494776"/>
                        <a:pt x="6398" y="494430"/>
                      </a:cubicBezTo>
                      <a:cubicBezTo>
                        <a:pt x="4324" y="496850"/>
                        <a:pt x="214369" y="578275"/>
                        <a:pt x="188265" y="523992"/>
                      </a:cubicBezTo>
                      <a:cubicBezTo>
                        <a:pt x="159740" y="472820"/>
                        <a:pt x="48062" y="399866"/>
                        <a:pt x="19018" y="359759"/>
                      </a:cubicBezTo>
                      <a:cubicBezTo>
                        <a:pt x="-10198" y="318614"/>
                        <a:pt x="-10544" y="186363"/>
                        <a:pt x="52211" y="53766"/>
                      </a:cubicBezTo>
                      <a:cubicBezTo>
                        <a:pt x="109260" y="-75373"/>
                        <a:pt x="433232" y="62064"/>
                        <a:pt x="513447" y="113755"/>
                      </a:cubicBezTo>
                      <a:cubicBezTo>
                        <a:pt x="598848" y="162852"/>
                        <a:pt x="608356" y="461583"/>
                        <a:pt x="636536" y="412486"/>
                      </a:cubicBezTo>
                      <a:cubicBezTo>
                        <a:pt x="672840" y="360105"/>
                        <a:pt x="635671" y="176509"/>
                        <a:pt x="633424" y="177719"/>
                      </a:cubicBezTo>
                      <a:cubicBezTo>
                        <a:pt x="632559" y="178583"/>
                        <a:pt x="809413" y="260182"/>
                        <a:pt x="876662" y="387765"/>
                      </a:cubicBezTo>
                      <a:cubicBezTo>
                        <a:pt x="939416" y="518287"/>
                        <a:pt x="949616" y="491837"/>
                        <a:pt x="1064407" y="714848"/>
                      </a:cubicBezTo>
                      <a:cubicBezTo>
                        <a:pt x="1177122" y="944256"/>
                        <a:pt x="1010469" y="1154821"/>
                        <a:pt x="1010123" y="1151363"/>
                      </a:cubicBezTo>
                      <a:cubicBezTo>
                        <a:pt x="1064925" y="1085324"/>
                        <a:pt x="1116788" y="1017038"/>
                        <a:pt x="1165367" y="946677"/>
                      </a:cubicBezTo>
                      <a:cubicBezTo>
                        <a:pt x="1165712" y="945812"/>
                        <a:pt x="1254744" y="1132174"/>
                        <a:pt x="1227257" y="1286207"/>
                      </a:cubicBezTo>
                      <a:cubicBezTo>
                        <a:pt x="1215847" y="1362446"/>
                        <a:pt x="1117998" y="1523741"/>
                        <a:pt x="1008394" y="1655473"/>
                      </a:cubicBezTo>
                      <a:cubicBezTo>
                        <a:pt x="901210" y="1788761"/>
                        <a:pt x="782098" y="1892488"/>
                        <a:pt x="783135" y="1892488"/>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6" name="Google Shape;1516;p40"/>
                <p:cNvSpPr/>
                <p:nvPr/>
              </p:nvSpPr>
              <p:spPr>
                <a:xfrm>
                  <a:off x="5545074" y="1874226"/>
                  <a:ext cx="749224" cy="1407958"/>
                </a:xfrm>
                <a:custGeom>
                  <a:avLst/>
                  <a:gdLst/>
                  <a:ahLst/>
                  <a:cxnLst/>
                  <a:rect l="l" t="t" r="r" b="b"/>
                  <a:pathLst>
                    <a:path w="989075" h="1858691" extrusionOk="0">
                      <a:moveTo>
                        <a:pt x="0" y="42"/>
                      </a:moveTo>
                      <a:cubicBezTo>
                        <a:pt x="4495" y="-3934"/>
                        <a:pt x="226469" y="273707"/>
                        <a:pt x="158528" y="278720"/>
                      </a:cubicBezTo>
                      <a:cubicBezTo>
                        <a:pt x="95947" y="279758"/>
                        <a:pt x="22993" y="260222"/>
                        <a:pt x="22993" y="260050"/>
                      </a:cubicBezTo>
                      <a:cubicBezTo>
                        <a:pt x="22128" y="260741"/>
                        <a:pt x="250499" y="433445"/>
                        <a:pt x="243757" y="492051"/>
                      </a:cubicBezTo>
                      <a:cubicBezTo>
                        <a:pt x="235977" y="551866"/>
                        <a:pt x="107011" y="541494"/>
                        <a:pt x="107875" y="540456"/>
                      </a:cubicBezTo>
                      <a:cubicBezTo>
                        <a:pt x="105282" y="543049"/>
                        <a:pt x="374971" y="683944"/>
                        <a:pt x="347483" y="735807"/>
                      </a:cubicBezTo>
                      <a:cubicBezTo>
                        <a:pt x="316538" y="793203"/>
                        <a:pt x="94564" y="809626"/>
                        <a:pt x="96120" y="806514"/>
                      </a:cubicBezTo>
                      <a:cubicBezTo>
                        <a:pt x="91106" y="811528"/>
                        <a:pt x="432539" y="964351"/>
                        <a:pt x="437725" y="1034021"/>
                      </a:cubicBezTo>
                      <a:cubicBezTo>
                        <a:pt x="436515" y="1109568"/>
                        <a:pt x="293718" y="1051308"/>
                        <a:pt x="294756" y="1050271"/>
                      </a:cubicBezTo>
                      <a:cubicBezTo>
                        <a:pt x="292162" y="1052173"/>
                        <a:pt x="574471" y="1261181"/>
                        <a:pt x="506357" y="1310105"/>
                      </a:cubicBezTo>
                      <a:cubicBezTo>
                        <a:pt x="435823" y="1361277"/>
                        <a:pt x="265539" y="1369229"/>
                        <a:pt x="276085" y="1382541"/>
                      </a:cubicBezTo>
                      <a:cubicBezTo>
                        <a:pt x="281790" y="1401903"/>
                        <a:pt x="612158" y="1489552"/>
                        <a:pt x="602996" y="1544008"/>
                      </a:cubicBezTo>
                      <a:cubicBezTo>
                        <a:pt x="588820" y="1603997"/>
                        <a:pt x="433057" y="1557320"/>
                        <a:pt x="458125" y="1602614"/>
                      </a:cubicBezTo>
                      <a:cubicBezTo>
                        <a:pt x="480599" y="1650155"/>
                        <a:pt x="718132" y="1859855"/>
                        <a:pt x="719861" y="1858645"/>
                      </a:cubicBezTo>
                      <a:cubicBezTo>
                        <a:pt x="740260" y="1864522"/>
                        <a:pt x="1044870" y="1317193"/>
                        <a:pt x="980041" y="1292818"/>
                      </a:cubicBezTo>
                      <a:cubicBezTo>
                        <a:pt x="983671" y="1295929"/>
                        <a:pt x="764463" y="1519114"/>
                        <a:pt x="758931" y="1471746"/>
                      </a:cubicBezTo>
                      <a:cubicBezTo>
                        <a:pt x="771897" y="1428353"/>
                        <a:pt x="916422" y="964870"/>
                        <a:pt x="886514" y="944816"/>
                      </a:cubicBezTo>
                      <a:cubicBezTo>
                        <a:pt x="874067" y="924935"/>
                        <a:pt x="781751" y="1128930"/>
                        <a:pt x="740260" y="1132906"/>
                      </a:cubicBezTo>
                      <a:cubicBezTo>
                        <a:pt x="720898" y="1135672"/>
                        <a:pt x="748385" y="990110"/>
                        <a:pt x="756165" y="847140"/>
                      </a:cubicBezTo>
                      <a:cubicBezTo>
                        <a:pt x="767575" y="703479"/>
                        <a:pt x="759277" y="562412"/>
                        <a:pt x="750633" y="559991"/>
                      </a:cubicBezTo>
                      <a:cubicBezTo>
                        <a:pt x="739396" y="554632"/>
                        <a:pt x="653476" y="846967"/>
                        <a:pt x="610084" y="819653"/>
                      </a:cubicBezTo>
                      <a:cubicBezTo>
                        <a:pt x="581040" y="791474"/>
                        <a:pt x="602304" y="466465"/>
                        <a:pt x="574817" y="460414"/>
                      </a:cubicBezTo>
                      <a:cubicBezTo>
                        <a:pt x="557356" y="453326"/>
                        <a:pt x="480426" y="616868"/>
                        <a:pt x="458297" y="592492"/>
                      </a:cubicBezTo>
                      <a:cubicBezTo>
                        <a:pt x="442047" y="567079"/>
                        <a:pt x="382750" y="326261"/>
                        <a:pt x="379638" y="257111"/>
                      </a:cubicBezTo>
                      <a:cubicBezTo>
                        <a:pt x="381713" y="186058"/>
                        <a:pt x="324490" y="328682"/>
                        <a:pt x="295793" y="312604"/>
                      </a:cubicBezTo>
                      <a:cubicBezTo>
                        <a:pt x="273665" y="292550"/>
                        <a:pt x="53592" y="561"/>
                        <a:pt x="0" y="4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7" name="Google Shape;1517;p40"/>
                <p:cNvSpPr/>
                <p:nvPr/>
              </p:nvSpPr>
              <p:spPr>
                <a:xfrm>
                  <a:off x="5544158" y="1873604"/>
                  <a:ext cx="581830" cy="1512916"/>
                </a:xfrm>
                <a:custGeom>
                  <a:avLst/>
                  <a:gdLst/>
                  <a:ahLst/>
                  <a:cxnLst/>
                  <a:rect l="l" t="t" r="r" b="b"/>
                  <a:pathLst>
                    <a:path w="768093" h="1997249" extrusionOk="0">
                      <a:moveTo>
                        <a:pt x="2247" y="0"/>
                      </a:moveTo>
                      <a:cubicBezTo>
                        <a:pt x="111506" y="140030"/>
                        <a:pt x="210737" y="288705"/>
                        <a:pt x="298213" y="444294"/>
                      </a:cubicBezTo>
                      <a:cubicBezTo>
                        <a:pt x="385516" y="600230"/>
                        <a:pt x="461063" y="763426"/>
                        <a:pt x="526584" y="930771"/>
                      </a:cubicBezTo>
                      <a:cubicBezTo>
                        <a:pt x="592623" y="1097770"/>
                        <a:pt x="649500" y="1268573"/>
                        <a:pt x="690817" y="1445945"/>
                      </a:cubicBezTo>
                      <a:cubicBezTo>
                        <a:pt x="711044" y="1534803"/>
                        <a:pt x="727813" y="1625045"/>
                        <a:pt x="740952" y="1716324"/>
                      </a:cubicBezTo>
                      <a:cubicBezTo>
                        <a:pt x="746656" y="1762483"/>
                        <a:pt x="753399" y="1807777"/>
                        <a:pt x="758412" y="1853762"/>
                      </a:cubicBezTo>
                      <a:cubicBezTo>
                        <a:pt x="762561" y="1900266"/>
                        <a:pt x="766710" y="1946597"/>
                        <a:pt x="768093" y="1994138"/>
                      </a:cubicBezTo>
                      <a:cubicBezTo>
                        <a:pt x="766192" y="1995175"/>
                        <a:pt x="764117" y="1996213"/>
                        <a:pt x="762215" y="1997250"/>
                      </a:cubicBezTo>
                      <a:cubicBezTo>
                        <a:pt x="722972" y="1825583"/>
                        <a:pt x="685458" y="1650631"/>
                        <a:pt x="642584" y="1475679"/>
                      </a:cubicBezTo>
                      <a:cubicBezTo>
                        <a:pt x="598847" y="1301419"/>
                        <a:pt x="555454" y="1123183"/>
                        <a:pt x="495812" y="952380"/>
                      </a:cubicBezTo>
                      <a:cubicBezTo>
                        <a:pt x="436688" y="781578"/>
                        <a:pt x="366327" y="615097"/>
                        <a:pt x="283519" y="456050"/>
                      </a:cubicBezTo>
                      <a:cubicBezTo>
                        <a:pt x="201229" y="296484"/>
                        <a:pt x="106147" y="144525"/>
                        <a:pt x="0" y="1729"/>
                      </a:cubicBezTo>
                      <a:cubicBezTo>
                        <a:pt x="692" y="1210"/>
                        <a:pt x="1556" y="519"/>
                        <a:pt x="2247"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8" name="Google Shape;1518;p40"/>
                <p:cNvSpPr/>
                <p:nvPr/>
              </p:nvSpPr>
              <p:spPr>
                <a:xfrm>
                  <a:off x="5544484" y="2273830"/>
                  <a:ext cx="108165" cy="362470"/>
                </a:xfrm>
                <a:custGeom>
                  <a:avLst/>
                  <a:gdLst/>
                  <a:ahLst/>
                  <a:cxnLst/>
                  <a:rect l="l" t="t" r="r" b="b"/>
                  <a:pathLst>
                    <a:path w="142792" h="478508" extrusionOk="0">
                      <a:moveTo>
                        <a:pt x="45210" y="31072"/>
                      </a:moveTo>
                      <a:cubicBezTo>
                        <a:pt x="45210" y="31072"/>
                        <a:pt x="-2331" y="-23557"/>
                        <a:pt x="89" y="12056"/>
                      </a:cubicBezTo>
                      <a:cubicBezTo>
                        <a:pt x="2164" y="47495"/>
                        <a:pt x="77711" y="163842"/>
                        <a:pt x="42963" y="248033"/>
                      </a:cubicBezTo>
                      <a:cubicBezTo>
                        <a:pt x="9079" y="331360"/>
                        <a:pt x="-7344" y="420564"/>
                        <a:pt x="52298" y="464302"/>
                      </a:cubicBezTo>
                      <a:cubicBezTo>
                        <a:pt x="112805" y="507867"/>
                        <a:pt x="163804" y="442520"/>
                        <a:pt x="134069" y="385816"/>
                      </a:cubicBezTo>
                      <a:cubicBezTo>
                        <a:pt x="104507" y="329285"/>
                        <a:pt x="68894" y="278286"/>
                        <a:pt x="92924" y="192021"/>
                      </a:cubicBezTo>
                      <a:cubicBezTo>
                        <a:pt x="115917" y="105064"/>
                        <a:pt x="44692" y="31072"/>
                        <a:pt x="45210" y="31072"/>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9" name="Google Shape;1519;p40"/>
                <p:cNvSpPr/>
                <p:nvPr/>
              </p:nvSpPr>
              <p:spPr>
                <a:xfrm>
                  <a:off x="6045726" y="2081386"/>
                  <a:ext cx="206298" cy="428127"/>
                </a:xfrm>
                <a:custGeom>
                  <a:avLst/>
                  <a:gdLst/>
                  <a:ahLst/>
                  <a:cxnLst/>
                  <a:rect l="l" t="t" r="r" b="b"/>
                  <a:pathLst>
                    <a:path w="272340" h="565184" extrusionOk="0">
                      <a:moveTo>
                        <a:pt x="15101" y="46"/>
                      </a:moveTo>
                      <a:cubicBezTo>
                        <a:pt x="19250" y="-2720"/>
                        <a:pt x="96699" y="120023"/>
                        <a:pt x="157033" y="223403"/>
                      </a:cubicBezTo>
                      <a:cubicBezTo>
                        <a:pt x="220133" y="324709"/>
                        <a:pt x="300349" y="501735"/>
                        <a:pt x="262661" y="548412"/>
                      </a:cubicBezTo>
                      <a:cubicBezTo>
                        <a:pt x="225666" y="594225"/>
                        <a:pt x="185904" y="542534"/>
                        <a:pt x="174494" y="437771"/>
                      </a:cubicBezTo>
                      <a:cubicBezTo>
                        <a:pt x="162565" y="332489"/>
                        <a:pt x="105689" y="232566"/>
                        <a:pt x="66273" y="224959"/>
                      </a:cubicBezTo>
                      <a:cubicBezTo>
                        <a:pt x="29104" y="215624"/>
                        <a:pt x="-27254" y="27361"/>
                        <a:pt x="15101" y="46"/>
                      </a:cubicBezTo>
                      <a:close/>
                    </a:path>
                  </a:pathLst>
                </a:custGeom>
                <a:solidFill>
                  <a:srgbClr val="99BD75">
                    <a:alpha val="549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0" name="Google Shape;1520;p40"/>
              <p:cNvGrpSpPr/>
              <p:nvPr/>
            </p:nvGrpSpPr>
            <p:grpSpPr>
              <a:xfrm rot="2033881">
                <a:off x="4984521" y="3929775"/>
                <a:ext cx="1009357" cy="2455598"/>
                <a:chOff x="6623732" y="2930093"/>
                <a:chExt cx="759082" cy="1846719"/>
              </a:xfrm>
            </p:grpSpPr>
            <p:sp>
              <p:nvSpPr>
                <p:cNvPr id="1521" name="Google Shape;1521;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2" name="Google Shape;1522;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3" name="Google Shape;1523;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4" name="Google Shape;1524;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5" name="Google Shape;1525;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6" name="Google Shape;1526;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27" name="Google Shape;1527;p40"/>
              <p:cNvGrpSpPr/>
              <p:nvPr/>
            </p:nvGrpSpPr>
            <p:grpSpPr>
              <a:xfrm rot="-1799958">
                <a:off x="7336941" y="3744954"/>
                <a:ext cx="1009296" cy="2455450"/>
                <a:chOff x="6623732" y="2930093"/>
                <a:chExt cx="759082" cy="1846719"/>
              </a:xfrm>
            </p:grpSpPr>
            <p:sp>
              <p:nvSpPr>
                <p:cNvPr id="1528" name="Google Shape;1528;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9" name="Google Shape;1529;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0" name="Google Shape;1530;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1" name="Google Shape;1531;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2" name="Google Shape;1532;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3" name="Google Shape;1533;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rgbClr val="99BD75">
                    <a:alpha val="335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4" name="Google Shape;1534;p40"/>
              <p:cNvGrpSpPr/>
              <p:nvPr/>
            </p:nvGrpSpPr>
            <p:grpSpPr>
              <a:xfrm rot="-833396">
                <a:off x="7762395" y="4233574"/>
                <a:ext cx="1009337" cy="2455548"/>
                <a:chOff x="6623732" y="2930093"/>
                <a:chExt cx="759082" cy="1846719"/>
              </a:xfrm>
            </p:grpSpPr>
            <p:sp>
              <p:nvSpPr>
                <p:cNvPr id="1535" name="Google Shape;1535;p40"/>
                <p:cNvSpPr/>
                <p:nvPr/>
              </p:nvSpPr>
              <p:spPr>
                <a:xfrm>
                  <a:off x="6623732" y="2930436"/>
                  <a:ext cx="759082" cy="1714375"/>
                </a:xfrm>
                <a:custGeom>
                  <a:avLst/>
                  <a:gdLst/>
                  <a:ahLst/>
                  <a:cxnLst/>
                  <a:rect l="l" t="t" r="r" b="b"/>
                  <a:pathLst>
                    <a:path w="1002088" h="2263201" extrusionOk="0">
                      <a:moveTo>
                        <a:pt x="162266" y="2263202"/>
                      </a:moveTo>
                      <a:cubicBezTo>
                        <a:pt x="162266" y="2263202"/>
                        <a:pt x="-32048" y="1915027"/>
                        <a:pt x="4602" y="1640844"/>
                      </a:cubicBezTo>
                      <a:cubicBezTo>
                        <a:pt x="41252" y="1366661"/>
                        <a:pt x="45055" y="1062916"/>
                        <a:pt x="45055" y="1062916"/>
                      </a:cubicBezTo>
                      <a:cubicBezTo>
                        <a:pt x="45055" y="1062916"/>
                        <a:pt x="169526" y="1402101"/>
                        <a:pt x="170218" y="1324824"/>
                      </a:cubicBezTo>
                      <a:cubicBezTo>
                        <a:pt x="170909" y="1247548"/>
                        <a:pt x="108674" y="1032662"/>
                        <a:pt x="90003" y="946742"/>
                      </a:cubicBezTo>
                      <a:cubicBezTo>
                        <a:pt x="71332" y="860822"/>
                        <a:pt x="141175" y="715605"/>
                        <a:pt x="249741" y="553447"/>
                      </a:cubicBezTo>
                      <a:cubicBezTo>
                        <a:pt x="358308" y="391288"/>
                        <a:pt x="384931" y="288599"/>
                        <a:pt x="384931" y="288599"/>
                      </a:cubicBezTo>
                      <a:cubicBezTo>
                        <a:pt x="384931" y="288599"/>
                        <a:pt x="477075" y="546704"/>
                        <a:pt x="494881" y="478245"/>
                      </a:cubicBezTo>
                      <a:cubicBezTo>
                        <a:pt x="512688" y="409786"/>
                        <a:pt x="488312" y="246590"/>
                        <a:pt x="497301" y="186601"/>
                      </a:cubicBezTo>
                      <a:cubicBezTo>
                        <a:pt x="506464" y="126613"/>
                        <a:pt x="618834" y="16144"/>
                        <a:pt x="799145" y="413"/>
                      </a:cubicBezTo>
                      <a:cubicBezTo>
                        <a:pt x="979456" y="-15146"/>
                        <a:pt x="1010055" y="413935"/>
                        <a:pt x="1000547" y="525440"/>
                      </a:cubicBezTo>
                      <a:cubicBezTo>
                        <a:pt x="991039" y="636946"/>
                        <a:pt x="774942" y="832297"/>
                        <a:pt x="826287" y="832816"/>
                      </a:cubicBezTo>
                      <a:cubicBezTo>
                        <a:pt x="877804" y="833335"/>
                        <a:pt x="1000374" y="688464"/>
                        <a:pt x="1000374" y="688464"/>
                      </a:cubicBezTo>
                      <a:cubicBezTo>
                        <a:pt x="1000374" y="688464"/>
                        <a:pt x="1005733" y="920119"/>
                        <a:pt x="944535" y="1065509"/>
                      </a:cubicBezTo>
                      <a:cubicBezTo>
                        <a:pt x="883163" y="1210898"/>
                        <a:pt x="900451" y="1202428"/>
                        <a:pt x="812457" y="1467621"/>
                      </a:cubicBezTo>
                      <a:cubicBezTo>
                        <a:pt x="724462" y="1732814"/>
                        <a:pt x="561266" y="1748546"/>
                        <a:pt x="561266" y="1748546"/>
                      </a:cubicBezTo>
                      <a:lnTo>
                        <a:pt x="724462" y="1732814"/>
                      </a:lnTo>
                      <a:cubicBezTo>
                        <a:pt x="724462" y="1732814"/>
                        <a:pt x="662572" y="1955308"/>
                        <a:pt x="584432" y="2057651"/>
                      </a:cubicBezTo>
                      <a:cubicBezTo>
                        <a:pt x="506291" y="2159821"/>
                        <a:pt x="162266" y="2263202"/>
                        <a:pt x="162266" y="22632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6" name="Google Shape;1536;p40"/>
                <p:cNvSpPr/>
                <p:nvPr/>
              </p:nvSpPr>
              <p:spPr>
                <a:xfrm>
                  <a:off x="6710708" y="2930616"/>
                  <a:ext cx="546026" cy="1714063"/>
                </a:xfrm>
                <a:custGeom>
                  <a:avLst/>
                  <a:gdLst/>
                  <a:ahLst/>
                  <a:cxnLst/>
                  <a:rect l="l" t="t" r="r" b="b"/>
                  <a:pathLst>
                    <a:path w="720826" h="2262789" extrusionOk="0">
                      <a:moveTo>
                        <a:pt x="712081" y="0"/>
                      </a:moveTo>
                      <a:cubicBezTo>
                        <a:pt x="712081" y="0"/>
                        <a:pt x="602823" y="408336"/>
                        <a:pt x="562715" y="346964"/>
                      </a:cubicBezTo>
                      <a:cubicBezTo>
                        <a:pt x="522608" y="285593"/>
                        <a:pt x="486649" y="199846"/>
                        <a:pt x="486649" y="199846"/>
                      </a:cubicBezTo>
                      <a:cubicBezTo>
                        <a:pt x="486649" y="199846"/>
                        <a:pt x="499961" y="550959"/>
                        <a:pt x="454840" y="590548"/>
                      </a:cubicBezTo>
                      <a:cubicBezTo>
                        <a:pt x="409719" y="630310"/>
                        <a:pt x="333480" y="504801"/>
                        <a:pt x="333480" y="504801"/>
                      </a:cubicBezTo>
                      <a:cubicBezTo>
                        <a:pt x="333480" y="504801"/>
                        <a:pt x="407644" y="867497"/>
                        <a:pt x="358720" y="886687"/>
                      </a:cubicBezTo>
                      <a:cubicBezTo>
                        <a:pt x="309796" y="905876"/>
                        <a:pt x="160776" y="735419"/>
                        <a:pt x="160776" y="735419"/>
                      </a:cubicBezTo>
                      <a:cubicBezTo>
                        <a:pt x="160776" y="735419"/>
                        <a:pt x="283173" y="1161907"/>
                        <a:pt x="246004" y="1230713"/>
                      </a:cubicBezTo>
                      <a:cubicBezTo>
                        <a:pt x="208836" y="1299518"/>
                        <a:pt x="157318" y="1129406"/>
                        <a:pt x="157318" y="1129406"/>
                      </a:cubicBezTo>
                      <a:cubicBezTo>
                        <a:pt x="157318" y="1129406"/>
                        <a:pt x="210564" y="1555549"/>
                        <a:pt x="153688" y="1549152"/>
                      </a:cubicBezTo>
                      <a:cubicBezTo>
                        <a:pt x="96811" y="1542583"/>
                        <a:pt x="173" y="1428311"/>
                        <a:pt x="0" y="1450439"/>
                      </a:cubicBezTo>
                      <a:cubicBezTo>
                        <a:pt x="-173" y="1472568"/>
                        <a:pt x="135190" y="1806220"/>
                        <a:pt x="106320" y="1855318"/>
                      </a:cubicBezTo>
                      <a:cubicBezTo>
                        <a:pt x="77449" y="1904415"/>
                        <a:pt x="17806" y="1744158"/>
                        <a:pt x="13139" y="1809678"/>
                      </a:cubicBezTo>
                      <a:cubicBezTo>
                        <a:pt x="8471" y="1875371"/>
                        <a:pt x="47196" y="2262789"/>
                        <a:pt x="47196" y="2262789"/>
                      </a:cubicBezTo>
                      <a:cubicBezTo>
                        <a:pt x="47196" y="2262789"/>
                        <a:pt x="387764" y="1984284"/>
                        <a:pt x="379120" y="1927234"/>
                      </a:cubicBezTo>
                      <a:cubicBezTo>
                        <a:pt x="379120" y="1927234"/>
                        <a:pt x="190857" y="1950054"/>
                        <a:pt x="207626" y="1905452"/>
                      </a:cubicBezTo>
                      <a:cubicBezTo>
                        <a:pt x="224222" y="1860850"/>
                        <a:pt x="503246" y="1582518"/>
                        <a:pt x="507567" y="1552091"/>
                      </a:cubicBezTo>
                      <a:cubicBezTo>
                        <a:pt x="511889" y="1521665"/>
                        <a:pt x="368747" y="1606893"/>
                        <a:pt x="348693" y="1577677"/>
                      </a:cubicBezTo>
                      <a:cubicBezTo>
                        <a:pt x="328640" y="1548633"/>
                        <a:pt x="673702" y="1155165"/>
                        <a:pt x="669726" y="1133728"/>
                      </a:cubicBezTo>
                      <a:cubicBezTo>
                        <a:pt x="665923" y="1112292"/>
                        <a:pt x="453111" y="1250766"/>
                        <a:pt x="449654" y="1194754"/>
                      </a:cubicBezTo>
                      <a:cubicBezTo>
                        <a:pt x="446023" y="1138742"/>
                        <a:pt x="659527" y="914174"/>
                        <a:pt x="655550" y="889107"/>
                      </a:cubicBezTo>
                      <a:cubicBezTo>
                        <a:pt x="651747" y="864040"/>
                        <a:pt x="504974" y="909334"/>
                        <a:pt x="509296" y="871819"/>
                      </a:cubicBezTo>
                      <a:cubicBezTo>
                        <a:pt x="513618" y="834305"/>
                        <a:pt x="649845" y="599365"/>
                        <a:pt x="707241" y="555281"/>
                      </a:cubicBezTo>
                      <a:cubicBezTo>
                        <a:pt x="764636" y="511198"/>
                        <a:pt x="621839" y="545082"/>
                        <a:pt x="618209" y="507222"/>
                      </a:cubicBezTo>
                      <a:cubicBezTo>
                        <a:pt x="614579" y="469361"/>
                        <a:pt x="740087" y="54629"/>
                        <a:pt x="712081" y="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7" name="Google Shape;1537;p40"/>
                <p:cNvSpPr/>
                <p:nvPr/>
              </p:nvSpPr>
              <p:spPr>
                <a:xfrm>
                  <a:off x="6726151" y="2930093"/>
                  <a:ext cx="525258" cy="1846719"/>
                </a:xfrm>
                <a:custGeom>
                  <a:avLst/>
                  <a:gdLst/>
                  <a:ahLst/>
                  <a:cxnLst/>
                  <a:rect l="l" t="t" r="r" b="b"/>
                  <a:pathLst>
                    <a:path w="693410" h="2437913" extrusionOk="0">
                      <a:moveTo>
                        <a:pt x="693410" y="1210"/>
                      </a:moveTo>
                      <a:cubicBezTo>
                        <a:pt x="624605" y="200710"/>
                        <a:pt x="561505" y="402285"/>
                        <a:pt x="500825" y="604551"/>
                      </a:cubicBezTo>
                      <a:cubicBezTo>
                        <a:pt x="439799" y="806645"/>
                        <a:pt x="381194" y="1009430"/>
                        <a:pt x="326046" y="1213079"/>
                      </a:cubicBezTo>
                      <a:cubicBezTo>
                        <a:pt x="271244" y="1416901"/>
                        <a:pt x="219727" y="1621588"/>
                        <a:pt x="166308" y="1825756"/>
                      </a:cubicBezTo>
                      <a:lnTo>
                        <a:pt x="85401" y="2131921"/>
                      </a:lnTo>
                      <a:cubicBezTo>
                        <a:pt x="71398" y="2182747"/>
                        <a:pt x="58605" y="2234092"/>
                        <a:pt x="45121" y="2285090"/>
                      </a:cubicBezTo>
                      <a:cubicBezTo>
                        <a:pt x="31118" y="2336089"/>
                        <a:pt x="17979" y="2387088"/>
                        <a:pt x="3458" y="2437914"/>
                      </a:cubicBezTo>
                      <a:lnTo>
                        <a:pt x="0" y="2437049"/>
                      </a:lnTo>
                      <a:cubicBezTo>
                        <a:pt x="37341" y="2228905"/>
                        <a:pt x="81598" y="2022317"/>
                        <a:pt x="131559" y="1816939"/>
                      </a:cubicBezTo>
                      <a:cubicBezTo>
                        <a:pt x="180484" y="1611388"/>
                        <a:pt x="239781" y="1408257"/>
                        <a:pt x="298386" y="1205300"/>
                      </a:cubicBezTo>
                      <a:cubicBezTo>
                        <a:pt x="357164" y="1002342"/>
                        <a:pt x="419227" y="800248"/>
                        <a:pt x="483710" y="599192"/>
                      </a:cubicBezTo>
                      <a:cubicBezTo>
                        <a:pt x="549058" y="398309"/>
                        <a:pt x="616653" y="198117"/>
                        <a:pt x="690126" y="0"/>
                      </a:cubicBezTo>
                      <a:lnTo>
                        <a:pt x="693410" y="121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8" name="Google Shape;1538;p40"/>
                <p:cNvSpPr/>
                <p:nvPr/>
              </p:nvSpPr>
              <p:spPr>
                <a:xfrm>
                  <a:off x="6733266" y="3233877"/>
                  <a:ext cx="187296" cy="408678"/>
                </a:xfrm>
                <a:custGeom>
                  <a:avLst/>
                  <a:gdLst/>
                  <a:ahLst/>
                  <a:cxnLst/>
                  <a:rect l="l" t="t" r="r" b="b"/>
                  <a:pathLst>
                    <a:path w="247256" h="539509" extrusionOk="0">
                      <a:moveTo>
                        <a:pt x="247150" y="63910"/>
                      </a:moveTo>
                      <a:cubicBezTo>
                        <a:pt x="247150" y="63910"/>
                        <a:pt x="249916" y="-26159"/>
                        <a:pt x="227269" y="7552"/>
                      </a:cubicBezTo>
                      <a:cubicBezTo>
                        <a:pt x="204622" y="41263"/>
                        <a:pt x="182840" y="209819"/>
                        <a:pt x="111269" y="262028"/>
                      </a:cubicBezTo>
                      <a:cubicBezTo>
                        <a:pt x="39697" y="314237"/>
                        <a:pt x="-15450" y="394452"/>
                        <a:pt x="3912" y="483483"/>
                      </a:cubicBezTo>
                      <a:cubicBezTo>
                        <a:pt x="23274" y="572515"/>
                        <a:pt x="86547" y="546410"/>
                        <a:pt x="97266" y="468270"/>
                      </a:cubicBezTo>
                      <a:cubicBezTo>
                        <a:pt x="108157" y="390130"/>
                        <a:pt x="110750" y="310779"/>
                        <a:pt x="178518" y="250445"/>
                      </a:cubicBezTo>
                      <a:cubicBezTo>
                        <a:pt x="246113" y="189938"/>
                        <a:pt x="247150" y="63910"/>
                        <a:pt x="247150" y="6391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9" name="Google Shape;1539;p40"/>
                <p:cNvSpPr/>
                <p:nvPr/>
              </p:nvSpPr>
              <p:spPr>
                <a:xfrm>
                  <a:off x="7138086" y="3590271"/>
                  <a:ext cx="202462" cy="471089"/>
                </a:xfrm>
                <a:custGeom>
                  <a:avLst/>
                  <a:gdLst/>
                  <a:ahLst/>
                  <a:cxnLst/>
                  <a:rect l="l" t="t" r="r" b="b"/>
                  <a:pathLst>
                    <a:path w="267277" h="621900" extrusionOk="0">
                      <a:moveTo>
                        <a:pt x="267140" y="3518"/>
                      </a:moveTo>
                      <a:cubicBezTo>
                        <a:pt x="270425" y="6111"/>
                        <a:pt x="213894" y="159453"/>
                        <a:pt x="173268" y="288938"/>
                      </a:cubicBezTo>
                      <a:cubicBezTo>
                        <a:pt x="132469" y="418424"/>
                        <a:pt x="63664" y="622419"/>
                        <a:pt x="24075" y="621900"/>
                      </a:cubicBezTo>
                      <a:cubicBezTo>
                        <a:pt x="-15514" y="621381"/>
                        <a:pt x="-5833" y="542895"/>
                        <a:pt x="49834" y="454555"/>
                      </a:cubicBezTo>
                      <a:cubicBezTo>
                        <a:pt x="105500" y="366215"/>
                        <a:pt x="146299" y="242780"/>
                        <a:pt x="134370" y="197832"/>
                      </a:cubicBezTo>
                      <a:cubicBezTo>
                        <a:pt x="122442" y="152711"/>
                        <a:pt x="227724" y="-27254"/>
                        <a:pt x="267140" y="351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40" name="Google Shape;1540;p40"/>
                <p:cNvSpPr/>
                <p:nvPr/>
              </p:nvSpPr>
              <p:spPr>
                <a:xfrm>
                  <a:off x="7299599" y="3050622"/>
                  <a:ext cx="61877" cy="317737"/>
                </a:xfrm>
                <a:custGeom>
                  <a:avLst/>
                  <a:gdLst/>
                  <a:ahLst/>
                  <a:cxnLst/>
                  <a:rect l="l" t="t" r="r" b="b"/>
                  <a:pathLst>
                    <a:path w="81686" h="419455" extrusionOk="0">
                      <a:moveTo>
                        <a:pt x="2607" y="0"/>
                      </a:moveTo>
                      <a:cubicBezTo>
                        <a:pt x="2607" y="0"/>
                        <a:pt x="118781" y="321033"/>
                        <a:pt x="69511" y="386380"/>
                      </a:cubicBezTo>
                      <a:cubicBezTo>
                        <a:pt x="20068" y="451555"/>
                        <a:pt x="-3962" y="427007"/>
                        <a:pt x="533" y="253265"/>
                      </a:cubicBezTo>
                      <a:cubicBezTo>
                        <a:pt x="4855" y="79351"/>
                        <a:pt x="2607" y="0"/>
                        <a:pt x="2607" y="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541" name="Google Shape;1541;p40"/>
          <p:cNvSpPr txBox="1">
            <a:spLocks noGrp="1"/>
          </p:cNvSpPr>
          <p:nvPr>
            <p:ph type="ctrTitle"/>
          </p:nvPr>
        </p:nvSpPr>
        <p:spPr>
          <a:xfrm>
            <a:off x="713225" y="823574"/>
            <a:ext cx="4265100" cy="168916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Deforestation Data Platform</a:t>
            </a:r>
            <a:endParaRPr dirty="0">
              <a:solidFill>
                <a:schemeClr val="accent3"/>
              </a:solidFill>
            </a:endParaRPr>
          </a:p>
        </p:txBody>
      </p:sp>
      <p:sp>
        <p:nvSpPr>
          <p:cNvPr id="1542" name="Google Shape;1542;p40"/>
          <p:cNvSpPr txBox="1">
            <a:spLocks noGrp="1"/>
          </p:cNvSpPr>
          <p:nvPr>
            <p:ph type="subTitle" idx="1"/>
          </p:nvPr>
        </p:nvSpPr>
        <p:spPr>
          <a:xfrm>
            <a:off x="768315" y="2510190"/>
            <a:ext cx="3810433" cy="5882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Power BI Dashboard for Tracking Global Deforestation Trends</a:t>
            </a:r>
            <a:endParaRPr dirty="0"/>
          </a:p>
        </p:txBody>
      </p:sp>
      <p:sp>
        <p:nvSpPr>
          <p:cNvPr id="2" name="Google Shape;1542;p40">
            <a:extLst>
              <a:ext uri="{FF2B5EF4-FFF2-40B4-BE49-F238E27FC236}">
                <a16:creationId xmlns:a16="http://schemas.microsoft.com/office/drawing/2014/main" id="{5333891E-E009-D7ED-67E0-744501635826}"/>
              </a:ext>
            </a:extLst>
          </p:cNvPr>
          <p:cNvSpPr txBox="1">
            <a:spLocks/>
          </p:cNvSpPr>
          <p:nvPr/>
        </p:nvSpPr>
        <p:spPr>
          <a:xfrm>
            <a:off x="713506" y="4196806"/>
            <a:ext cx="3810433" cy="5882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Nunito Sans"/>
              <a:buNone/>
              <a:defRPr sz="1600" b="0" i="0" u="none" strike="noStrike" cap="none">
                <a:solidFill>
                  <a:schemeClr val="dk1"/>
                </a:solidFill>
                <a:latin typeface="Nunito Sans"/>
                <a:ea typeface="Nunito Sans"/>
                <a:cs typeface="Nunito Sans"/>
                <a:sym typeface="Nunito Sans"/>
              </a:defRPr>
            </a:lvl1pPr>
            <a:lvl2pPr marL="914400" marR="0" lvl="1"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2pPr>
            <a:lvl3pPr marL="1371600" marR="0" lvl="2"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3pPr>
            <a:lvl4pPr marL="1828800" marR="0" lvl="3"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4pPr>
            <a:lvl5pPr marL="2286000" marR="0" lvl="4"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5pPr>
            <a:lvl6pPr marL="2743200" marR="0" lvl="5"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6pPr>
            <a:lvl7pPr marL="3200400" marR="0" lvl="6"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7pPr>
            <a:lvl8pPr marL="3657600" marR="0" lvl="7"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8pPr>
            <a:lvl9pPr marL="4114800" marR="0" lvl="8" indent="-317500" algn="ctr" rtl="0">
              <a:lnSpc>
                <a:spcPct val="100000"/>
              </a:lnSpc>
              <a:spcBef>
                <a:spcPts val="0"/>
              </a:spcBef>
              <a:spcAft>
                <a:spcPts val="0"/>
              </a:spcAft>
              <a:buClr>
                <a:schemeClr val="dk1"/>
              </a:buClr>
              <a:buSzPts val="1800"/>
              <a:buFont typeface="Nunito Sans"/>
              <a:buNone/>
              <a:defRPr sz="1800" b="0" i="0" u="none" strike="noStrike" cap="none">
                <a:solidFill>
                  <a:schemeClr val="dk1"/>
                </a:solidFill>
                <a:latin typeface="Nunito Sans"/>
                <a:ea typeface="Nunito Sans"/>
                <a:cs typeface="Nunito Sans"/>
                <a:sym typeface="Nunito Sans"/>
              </a:defRPr>
            </a:lvl9pPr>
          </a:lstStyle>
          <a:p>
            <a:pPr marL="0" indent="0"/>
            <a:r>
              <a:rPr lang="en-US" dirty="0"/>
              <a:t>By, Bhargav Taraviya &amp;</a:t>
            </a:r>
          </a:p>
          <a:p>
            <a:pPr marL="0" indent="0"/>
            <a:r>
              <a:rPr lang="en-US" dirty="0"/>
              <a:t>       Trupal Ukani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9750-9AAD-8129-D260-5F99E005E1FF}"/>
              </a:ext>
            </a:extLst>
          </p:cNvPr>
          <p:cNvSpPr>
            <a:spLocks noGrp="1"/>
          </p:cNvSpPr>
          <p:nvPr>
            <p:ph type="title"/>
          </p:nvPr>
        </p:nvSpPr>
        <p:spPr>
          <a:xfrm>
            <a:off x="720000" y="1999050"/>
            <a:ext cx="7824154" cy="1351312"/>
          </a:xfrm>
        </p:spPr>
        <p:txBody>
          <a:bodyPr/>
          <a:lstStyle/>
          <a:p>
            <a:r>
              <a:rPr lang="en-US" sz="4000" dirty="0"/>
              <a:t>🌲🌿 </a:t>
            </a:r>
            <a:r>
              <a:rPr lang="en-US" sz="4000" b="1" dirty="0">
                <a:hlinkClick r:id="rId2"/>
              </a:rPr>
              <a:t>It's Demo Time!</a:t>
            </a:r>
            <a:r>
              <a:rPr lang="en-US" sz="4000" dirty="0">
                <a:hlinkClick r:id="rId2"/>
              </a:rPr>
              <a:t> </a:t>
            </a:r>
            <a:r>
              <a:rPr lang="en-US" sz="4000" dirty="0"/>
              <a:t>🌿🌲</a:t>
            </a:r>
          </a:p>
        </p:txBody>
      </p:sp>
    </p:spTree>
    <p:extLst>
      <p:ext uri="{BB962C8B-B14F-4D97-AF65-F5344CB8AC3E}">
        <p14:creationId xmlns:p14="http://schemas.microsoft.com/office/powerpoint/2010/main" val="280616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3F1220-DB4B-2D4B-E0A1-B61C9F94FCD7}"/>
              </a:ext>
            </a:extLst>
          </p:cNvPr>
          <p:cNvSpPr txBox="1"/>
          <p:nvPr/>
        </p:nvSpPr>
        <p:spPr>
          <a:xfrm>
            <a:off x="2498271" y="274736"/>
            <a:ext cx="4857749" cy="1077218"/>
          </a:xfrm>
          <a:prstGeom prst="rect">
            <a:avLst/>
          </a:prstGeom>
          <a:noFill/>
        </p:spPr>
        <p:txBody>
          <a:bodyPr wrap="square">
            <a:spAutoFit/>
          </a:bodyPr>
          <a:lstStyle/>
          <a:p>
            <a:pPr algn="ctr"/>
            <a:r>
              <a:rPr lang="en-US" sz="3200" dirty="0">
                <a:solidFill>
                  <a:srgbClr val="2F5244"/>
                </a:solidFill>
                <a:latin typeface="Plus Jakarta Sans ExtraBold" panose="020B0604020202020204" charset="0"/>
                <a:cs typeface="Plus Jakarta Sans ExtraBold" panose="020B0604020202020204" charset="0"/>
              </a:rPr>
              <a:t>Technical Stack &amp; Architecture</a:t>
            </a:r>
          </a:p>
        </p:txBody>
      </p:sp>
      <p:sp>
        <p:nvSpPr>
          <p:cNvPr id="7" name="TextBox 6">
            <a:extLst>
              <a:ext uri="{FF2B5EF4-FFF2-40B4-BE49-F238E27FC236}">
                <a16:creationId xmlns:a16="http://schemas.microsoft.com/office/drawing/2014/main" id="{AF908D35-A447-358A-6A03-B7968B5E1BC3}"/>
              </a:ext>
            </a:extLst>
          </p:cNvPr>
          <p:cNvSpPr txBox="1"/>
          <p:nvPr/>
        </p:nvSpPr>
        <p:spPr>
          <a:xfrm>
            <a:off x="432707" y="1588069"/>
            <a:ext cx="4310743" cy="2031325"/>
          </a:xfrm>
          <a:prstGeom prst="rect">
            <a:avLst/>
          </a:prstGeom>
          <a:noFill/>
        </p:spPr>
        <p:txBody>
          <a:bodyPr wrap="square">
            <a:spAutoFit/>
          </a:bodyPr>
          <a:lstStyle/>
          <a:p>
            <a:pPr>
              <a:buNone/>
            </a:pPr>
            <a:r>
              <a:rPr lang="en-US" b="1" dirty="0"/>
              <a:t>Content:</a:t>
            </a:r>
          </a:p>
          <a:p>
            <a:pPr>
              <a:buNone/>
            </a:pPr>
            <a:endParaRPr lang="en-US" dirty="0"/>
          </a:p>
          <a:p>
            <a:r>
              <a:rPr lang="en-US" dirty="0"/>
              <a:t>⚙️ </a:t>
            </a:r>
            <a:r>
              <a:rPr lang="en-US" b="1" dirty="0"/>
              <a:t>Frontend &amp; Visualization:</a:t>
            </a:r>
            <a:r>
              <a:rPr lang="en-US" dirty="0"/>
              <a:t> Microsoft Power BI</a:t>
            </a:r>
          </a:p>
          <a:p>
            <a:r>
              <a:rPr lang="en-US" dirty="0"/>
              <a:t>📊 </a:t>
            </a:r>
            <a:r>
              <a:rPr lang="en-US" b="1" dirty="0"/>
              <a:t>Data Transformation:</a:t>
            </a:r>
            <a:r>
              <a:rPr lang="en-US" dirty="0"/>
              <a:t> Excel + Power Query</a:t>
            </a:r>
          </a:p>
          <a:p>
            <a:r>
              <a:rPr lang="en-US" dirty="0"/>
              <a:t>📈 </a:t>
            </a:r>
            <a:r>
              <a:rPr lang="en-US" b="1" dirty="0"/>
              <a:t>Metrics &amp; Logic:</a:t>
            </a:r>
            <a:r>
              <a:rPr lang="en-US" dirty="0"/>
              <a:t> DAX (Data Analysis Expressions)</a:t>
            </a:r>
          </a:p>
          <a:p>
            <a:r>
              <a:rPr lang="en-US" dirty="0"/>
              <a:t>🗃️ </a:t>
            </a:r>
            <a:r>
              <a:rPr lang="en-US" b="1" dirty="0"/>
              <a:t>Datasets:</a:t>
            </a:r>
            <a:endParaRPr lang="en-US" dirty="0"/>
          </a:p>
          <a:p>
            <a:pPr marL="742950" lvl="1" indent="-285750">
              <a:buFont typeface="Arial" panose="020B0604020202020204" pitchFamily="34" charset="0"/>
              <a:buChar char="•"/>
            </a:pPr>
            <a:r>
              <a:rPr lang="en-US" dirty="0"/>
              <a:t>Global Forest Watch (tree cover, causes)</a:t>
            </a:r>
          </a:p>
          <a:p>
            <a:pPr marL="742950" lvl="1" indent="-285750">
              <a:buFont typeface="Arial" panose="020B0604020202020204" pitchFamily="34" charset="0"/>
              <a:buChar char="•"/>
            </a:pPr>
            <a:r>
              <a:rPr lang="en-US" dirty="0"/>
              <a:t>FAO datasets (historical data)</a:t>
            </a:r>
          </a:p>
        </p:txBody>
      </p:sp>
      <p:sp>
        <p:nvSpPr>
          <p:cNvPr id="9" name="TextBox 8">
            <a:extLst>
              <a:ext uri="{FF2B5EF4-FFF2-40B4-BE49-F238E27FC236}">
                <a16:creationId xmlns:a16="http://schemas.microsoft.com/office/drawing/2014/main" id="{36B21424-AEF0-F332-7BBA-D25972397C47}"/>
              </a:ext>
            </a:extLst>
          </p:cNvPr>
          <p:cNvSpPr txBox="1"/>
          <p:nvPr/>
        </p:nvSpPr>
        <p:spPr>
          <a:xfrm>
            <a:off x="4743450" y="1588069"/>
            <a:ext cx="3600450" cy="1815882"/>
          </a:xfrm>
          <a:prstGeom prst="rect">
            <a:avLst/>
          </a:prstGeom>
          <a:noFill/>
        </p:spPr>
        <p:txBody>
          <a:bodyPr wrap="square">
            <a:spAutoFit/>
          </a:bodyPr>
          <a:lstStyle/>
          <a:p>
            <a:pPr>
              <a:buNone/>
            </a:pPr>
            <a:r>
              <a:rPr lang="en-US" b="1" dirty="0"/>
              <a:t>Architecture:</a:t>
            </a:r>
          </a:p>
          <a:p>
            <a:pPr>
              <a:buNone/>
            </a:pPr>
            <a:endParaRPr lang="en-US" dirty="0"/>
          </a:p>
          <a:p>
            <a:pPr marL="285750" indent="-285750">
              <a:buFont typeface="Arial" panose="020B0604020202020204" pitchFamily="34" charset="0"/>
              <a:buChar char="•"/>
            </a:pPr>
            <a:r>
              <a:rPr lang="en-US" dirty="0"/>
              <a:t>Cleaned data in Excel/Power Query</a:t>
            </a:r>
          </a:p>
          <a:p>
            <a:pPr marL="285750" indent="-285750">
              <a:buFont typeface="Arial" panose="020B0604020202020204" pitchFamily="34" charset="0"/>
              <a:buChar char="•"/>
            </a:pPr>
            <a:r>
              <a:rPr lang="en-US" dirty="0"/>
              <a:t>Loaded into Power BI</a:t>
            </a:r>
          </a:p>
          <a:p>
            <a:pPr marL="285750" indent="-285750">
              <a:buFont typeface="Arial" panose="020B0604020202020204" pitchFamily="34" charset="0"/>
              <a:buChar char="•"/>
            </a:pPr>
            <a:r>
              <a:rPr lang="en-US" dirty="0"/>
              <a:t>Visualized using slicers, maps, and dynamic charts</a:t>
            </a:r>
          </a:p>
          <a:p>
            <a:pPr marL="285750" indent="-285750">
              <a:buFont typeface="Arial" panose="020B0604020202020204" pitchFamily="34" charset="0"/>
              <a:buChar char="•"/>
            </a:pPr>
            <a:r>
              <a:rPr lang="en-US" dirty="0"/>
              <a:t>Drill-through navigation for deep exploration</a:t>
            </a:r>
          </a:p>
        </p:txBody>
      </p:sp>
    </p:spTree>
    <p:extLst>
      <p:ext uri="{BB962C8B-B14F-4D97-AF65-F5344CB8AC3E}">
        <p14:creationId xmlns:p14="http://schemas.microsoft.com/office/powerpoint/2010/main" val="15124035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D7234E5-961C-DE40-1AAD-68A401C91E35}"/>
              </a:ext>
            </a:extLst>
          </p:cNvPr>
          <p:cNvSpPr>
            <a:spLocks noGrp="1"/>
          </p:cNvSpPr>
          <p:nvPr>
            <p:ph type="title"/>
          </p:nvPr>
        </p:nvSpPr>
        <p:spPr>
          <a:xfrm>
            <a:off x="1530807" y="488400"/>
            <a:ext cx="4466400" cy="685200"/>
          </a:xfrm>
        </p:spPr>
        <p:txBody>
          <a:bodyPr/>
          <a:lstStyle/>
          <a:p>
            <a:r>
              <a:rPr lang="en-US" dirty="0"/>
              <a:t>Technical Pros &amp; Cons</a:t>
            </a:r>
          </a:p>
        </p:txBody>
      </p:sp>
      <p:sp>
        <p:nvSpPr>
          <p:cNvPr id="3" name="TextBox 2">
            <a:extLst>
              <a:ext uri="{FF2B5EF4-FFF2-40B4-BE49-F238E27FC236}">
                <a16:creationId xmlns:a16="http://schemas.microsoft.com/office/drawing/2014/main" id="{F91EB3E5-6301-C6D5-F2AA-C07C8A662966}"/>
              </a:ext>
            </a:extLst>
          </p:cNvPr>
          <p:cNvSpPr txBox="1"/>
          <p:nvPr/>
        </p:nvSpPr>
        <p:spPr>
          <a:xfrm>
            <a:off x="1198380" y="1085966"/>
            <a:ext cx="5131254" cy="338554"/>
          </a:xfrm>
          <a:prstGeom prst="rect">
            <a:avLst/>
          </a:prstGeom>
          <a:noFill/>
        </p:spPr>
        <p:txBody>
          <a:bodyPr wrap="square">
            <a:spAutoFit/>
          </a:bodyPr>
          <a:lstStyle/>
          <a:p>
            <a:pPr algn="ctr"/>
            <a:r>
              <a:rPr lang="en-US" sz="1600" b="1" i="1" dirty="0"/>
              <a:t>Development Experience: Pros &amp; Challenges</a:t>
            </a:r>
          </a:p>
        </p:txBody>
      </p:sp>
      <p:sp>
        <p:nvSpPr>
          <p:cNvPr id="5" name="TextBox 4">
            <a:extLst>
              <a:ext uri="{FF2B5EF4-FFF2-40B4-BE49-F238E27FC236}">
                <a16:creationId xmlns:a16="http://schemas.microsoft.com/office/drawing/2014/main" id="{9CCC8EAE-1523-4492-B45E-99C105AABCD4}"/>
              </a:ext>
            </a:extLst>
          </p:cNvPr>
          <p:cNvSpPr txBox="1"/>
          <p:nvPr/>
        </p:nvSpPr>
        <p:spPr>
          <a:xfrm>
            <a:off x="1310371" y="1684220"/>
            <a:ext cx="2914649" cy="1815882"/>
          </a:xfrm>
          <a:prstGeom prst="rect">
            <a:avLst/>
          </a:prstGeom>
          <a:noFill/>
        </p:spPr>
        <p:txBody>
          <a:bodyPr wrap="square">
            <a:spAutoFit/>
          </a:bodyPr>
          <a:lstStyle/>
          <a:p>
            <a:pPr>
              <a:buNone/>
            </a:pPr>
            <a:r>
              <a:rPr lang="en-US" b="1" dirty="0"/>
              <a:t>Pros:</a:t>
            </a:r>
          </a:p>
          <a:p>
            <a:pPr>
              <a:buNone/>
            </a:pPr>
            <a:endParaRPr lang="en-US" dirty="0"/>
          </a:p>
          <a:p>
            <a:r>
              <a:rPr lang="en-US" dirty="0"/>
              <a:t>✅ Fast prototyping with Power BI</a:t>
            </a:r>
          </a:p>
          <a:p>
            <a:r>
              <a:rPr lang="en-US" dirty="0"/>
              <a:t>✅ Powerful visual storytelling tools</a:t>
            </a:r>
          </a:p>
          <a:p>
            <a:r>
              <a:rPr lang="en-US" dirty="0"/>
              <a:t>✅ Powerful Data Cleaning tool(Power Query)</a:t>
            </a:r>
          </a:p>
          <a:p>
            <a:r>
              <a:rPr lang="en-US" dirty="0"/>
              <a:t>✅ Easy sharing and collaboration</a:t>
            </a:r>
          </a:p>
        </p:txBody>
      </p:sp>
      <p:sp>
        <p:nvSpPr>
          <p:cNvPr id="9" name="TextBox 8">
            <a:extLst>
              <a:ext uri="{FF2B5EF4-FFF2-40B4-BE49-F238E27FC236}">
                <a16:creationId xmlns:a16="http://schemas.microsoft.com/office/drawing/2014/main" id="{27BDDFF8-1A28-5160-0B58-E475DD610893}"/>
              </a:ext>
            </a:extLst>
          </p:cNvPr>
          <p:cNvSpPr txBox="1"/>
          <p:nvPr/>
        </p:nvSpPr>
        <p:spPr>
          <a:xfrm>
            <a:off x="4294414" y="1684220"/>
            <a:ext cx="2914649" cy="1815882"/>
          </a:xfrm>
          <a:prstGeom prst="rect">
            <a:avLst/>
          </a:prstGeom>
          <a:noFill/>
        </p:spPr>
        <p:txBody>
          <a:bodyPr wrap="square">
            <a:spAutoFit/>
          </a:bodyPr>
          <a:lstStyle/>
          <a:p>
            <a:pPr>
              <a:buNone/>
            </a:pPr>
            <a:r>
              <a:rPr lang="en-US" b="1" dirty="0"/>
              <a:t>Cons:</a:t>
            </a:r>
          </a:p>
          <a:p>
            <a:pPr>
              <a:buNone/>
            </a:pPr>
            <a:endParaRPr lang="en-US" dirty="0"/>
          </a:p>
          <a:p>
            <a:r>
              <a:rPr lang="en-US" dirty="0"/>
              <a:t>⚠️ Performance issues with some charts</a:t>
            </a:r>
          </a:p>
          <a:p>
            <a:r>
              <a:rPr lang="en-US" dirty="0"/>
              <a:t>⚠️ Limited backend flexibility (no custom backend logic for visual)</a:t>
            </a:r>
          </a:p>
          <a:p>
            <a:r>
              <a:rPr lang="en-US" dirty="0"/>
              <a:t>⚠️ User guidance within the platform still limited (future work)</a:t>
            </a:r>
          </a:p>
        </p:txBody>
      </p:sp>
    </p:spTree>
    <p:extLst>
      <p:ext uri="{BB962C8B-B14F-4D97-AF65-F5344CB8AC3E}">
        <p14:creationId xmlns:p14="http://schemas.microsoft.com/office/powerpoint/2010/main" val="3774356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4BA9D7B-B3A8-DD03-F9BF-45B8980D0D8A}"/>
              </a:ext>
            </a:extLst>
          </p:cNvPr>
          <p:cNvSpPr>
            <a:spLocks noGrp="1"/>
          </p:cNvSpPr>
          <p:nvPr>
            <p:ph type="title"/>
          </p:nvPr>
        </p:nvSpPr>
        <p:spPr>
          <a:xfrm>
            <a:off x="720000" y="445025"/>
            <a:ext cx="7704000" cy="572700"/>
          </a:xfrm>
        </p:spPr>
        <p:txBody>
          <a:bodyPr/>
          <a:lstStyle/>
          <a:p>
            <a:r>
              <a:rPr lang="en-US" dirty="0"/>
              <a:t>Ties to ENSE 805 Learnings</a:t>
            </a:r>
          </a:p>
        </p:txBody>
      </p:sp>
      <p:sp>
        <p:nvSpPr>
          <p:cNvPr id="5" name="TextBox 4">
            <a:extLst>
              <a:ext uri="{FF2B5EF4-FFF2-40B4-BE49-F238E27FC236}">
                <a16:creationId xmlns:a16="http://schemas.microsoft.com/office/drawing/2014/main" id="{8889CAE5-A890-D5D8-6F44-8E6D1592979F}"/>
              </a:ext>
            </a:extLst>
          </p:cNvPr>
          <p:cNvSpPr txBox="1"/>
          <p:nvPr/>
        </p:nvSpPr>
        <p:spPr>
          <a:xfrm>
            <a:off x="2000250" y="919715"/>
            <a:ext cx="5143500" cy="338554"/>
          </a:xfrm>
          <a:prstGeom prst="rect">
            <a:avLst/>
          </a:prstGeom>
          <a:noFill/>
        </p:spPr>
        <p:txBody>
          <a:bodyPr wrap="square">
            <a:spAutoFit/>
          </a:bodyPr>
          <a:lstStyle/>
          <a:p>
            <a:pPr algn="ctr"/>
            <a:r>
              <a:rPr lang="en-US" sz="1600" b="1" i="1" dirty="0"/>
              <a:t>Applying Course Concepts</a:t>
            </a:r>
          </a:p>
        </p:txBody>
      </p:sp>
      <p:sp>
        <p:nvSpPr>
          <p:cNvPr id="7" name="Rectangle 1">
            <a:extLst>
              <a:ext uri="{FF2B5EF4-FFF2-40B4-BE49-F238E27FC236}">
                <a16:creationId xmlns:a16="http://schemas.microsoft.com/office/drawing/2014/main" id="{BCCC9214-2877-E111-34C2-8EBAC38B8D34}"/>
              </a:ext>
            </a:extLst>
          </p:cNvPr>
          <p:cNvSpPr>
            <a:spLocks noChangeArrowheads="1"/>
          </p:cNvSpPr>
          <p:nvPr/>
        </p:nvSpPr>
        <p:spPr bwMode="auto">
          <a:xfrm>
            <a:off x="1462178" y="1732959"/>
            <a:ext cx="62196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User-centric design</a:t>
            </a:r>
            <a:r>
              <a:rPr kumimoji="0" lang="en-US" altLang="en-US" sz="1800" b="0" i="0" u="none" strike="noStrike" cap="none" normalizeH="0" baseline="0" dirty="0">
                <a:ln>
                  <a:noFill/>
                </a:ln>
                <a:solidFill>
                  <a:schemeClr val="tx1"/>
                </a:solidFill>
                <a:effectLst/>
                <a:latin typeface="Arial" panose="020B0604020202020204" pitchFamily="34" charset="0"/>
              </a:rPr>
              <a:t> – simplicity and accessibility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CoPs &amp; digital habitats</a:t>
            </a:r>
            <a:r>
              <a:rPr kumimoji="0" lang="en-US" altLang="en-US" sz="1800" b="0" i="0" u="none" strike="noStrike" cap="none" normalizeH="0" baseline="0" dirty="0">
                <a:ln>
                  <a:noFill/>
                </a:ln>
                <a:solidFill>
                  <a:schemeClr val="tx1"/>
                </a:solidFill>
                <a:effectLst/>
                <a:latin typeface="Arial" panose="020B0604020202020204" pitchFamily="34" charset="0"/>
              </a:rPr>
              <a:t> – designing for non-technical community use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SDG integration</a:t>
            </a:r>
            <a:r>
              <a:rPr kumimoji="0" lang="en-US" altLang="en-US" sz="1800" b="0" i="0" u="none" strike="noStrike" cap="none" normalizeH="0" baseline="0" dirty="0">
                <a:ln>
                  <a:noFill/>
                </a:ln>
                <a:solidFill>
                  <a:schemeClr val="tx1"/>
                </a:solidFill>
                <a:effectLst/>
                <a:latin typeface="Arial" panose="020B0604020202020204" pitchFamily="34" charset="0"/>
              </a:rPr>
              <a:t> – aligning engineering work with global impact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Ethical tech planning</a:t>
            </a:r>
            <a:r>
              <a:rPr kumimoji="0" lang="en-US" altLang="en-US" sz="1800" b="0" i="0" u="none" strike="noStrike" cap="none" normalizeH="0" baseline="0" dirty="0">
                <a:ln>
                  <a:noFill/>
                </a:ln>
                <a:solidFill>
                  <a:schemeClr val="tx1"/>
                </a:solidFill>
                <a:effectLst/>
                <a:latin typeface="Arial" panose="020B0604020202020204" pitchFamily="34" charset="0"/>
              </a:rPr>
              <a:t> – focusing on transparency and social good</a:t>
            </a:r>
          </a:p>
        </p:txBody>
      </p:sp>
    </p:spTree>
    <p:extLst>
      <p:ext uri="{BB962C8B-B14F-4D97-AF65-F5344CB8AC3E}">
        <p14:creationId xmlns:p14="http://schemas.microsoft.com/office/powerpoint/2010/main" val="2768337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5A1A7-556E-B86D-C5C7-804CF6DE29E4}"/>
              </a:ext>
            </a:extLst>
          </p:cNvPr>
          <p:cNvSpPr>
            <a:spLocks noGrp="1"/>
          </p:cNvSpPr>
          <p:nvPr>
            <p:ph type="title"/>
          </p:nvPr>
        </p:nvSpPr>
        <p:spPr/>
        <p:txBody>
          <a:bodyPr/>
          <a:lstStyle/>
          <a:p>
            <a:r>
              <a:rPr lang="en-US" i="1" dirty="0"/>
              <a:t>Future Work &amp; Reflection</a:t>
            </a:r>
            <a:endParaRPr lang="en-US" dirty="0"/>
          </a:p>
        </p:txBody>
      </p:sp>
      <p:sp>
        <p:nvSpPr>
          <p:cNvPr id="3" name="Subtitle 2">
            <a:extLst>
              <a:ext uri="{FF2B5EF4-FFF2-40B4-BE49-F238E27FC236}">
                <a16:creationId xmlns:a16="http://schemas.microsoft.com/office/drawing/2014/main" id="{21206C23-ED02-A55D-D884-20889147C1B9}"/>
              </a:ext>
            </a:extLst>
          </p:cNvPr>
          <p:cNvSpPr>
            <a:spLocks noGrp="1"/>
          </p:cNvSpPr>
          <p:nvPr>
            <p:ph type="subTitle" idx="1"/>
          </p:nvPr>
        </p:nvSpPr>
        <p:spPr>
          <a:xfrm>
            <a:off x="4603114" y="1846107"/>
            <a:ext cx="4091850" cy="2285022"/>
          </a:xfrm>
        </p:spPr>
        <p:txBody>
          <a:bodyPr/>
          <a:lstStyle/>
          <a:p>
            <a:pPr algn="l">
              <a:buFont typeface="Arial" panose="020B0604020202020204" pitchFamily="34" charset="0"/>
              <a:buChar char="•"/>
            </a:pPr>
            <a:r>
              <a:rPr lang="en-US" b="1" dirty="0"/>
              <a:t>Proud of:</a:t>
            </a:r>
            <a:r>
              <a:rPr lang="en-US" dirty="0"/>
              <a:t> Bridging the gap between complex data and public education</a:t>
            </a:r>
          </a:p>
          <a:p>
            <a:pPr algn="l">
              <a:buFont typeface="Arial" panose="020B0604020202020204" pitchFamily="34" charset="0"/>
              <a:buChar char="•"/>
            </a:pPr>
            <a:r>
              <a:rPr lang="en-US" b="1" dirty="0"/>
              <a:t>Challenges faced:</a:t>
            </a:r>
            <a:r>
              <a:rPr lang="en-US" dirty="0"/>
              <a:t> Data performance issues and user guidance limitations</a:t>
            </a:r>
          </a:p>
          <a:p>
            <a:pPr algn="l">
              <a:buFont typeface="Arial" panose="020B0604020202020204" pitchFamily="34" charset="0"/>
              <a:buChar char="•"/>
            </a:pPr>
            <a:r>
              <a:rPr lang="en-US" b="1" dirty="0"/>
              <a:t>Key Learnings:</a:t>
            </a:r>
            <a:r>
              <a:rPr lang="en-US" dirty="0"/>
              <a:t> Importance of </a:t>
            </a:r>
            <a:r>
              <a:rPr lang="en-US" b="1" dirty="0"/>
              <a:t>community-driven design</a:t>
            </a:r>
            <a:r>
              <a:rPr lang="en-US" dirty="0"/>
              <a:t> and </a:t>
            </a:r>
            <a:r>
              <a:rPr lang="en-US" b="1" dirty="0"/>
              <a:t>adapting to feedback</a:t>
            </a:r>
            <a:endParaRPr lang="en-US" dirty="0"/>
          </a:p>
          <a:p>
            <a:pPr algn="l">
              <a:buFont typeface="Arial" panose="020B0604020202020204" pitchFamily="34" charset="0"/>
              <a:buChar char="•"/>
            </a:pPr>
            <a:r>
              <a:rPr lang="en-US" b="1" dirty="0"/>
              <a:t>Going forward:</a:t>
            </a:r>
            <a:r>
              <a:rPr lang="en-US" dirty="0"/>
              <a:t> Continue creating </a:t>
            </a:r>
            <a:r>
              <a:rPr lang="en-US" b="1" dirty="0"/>
              <a:t>accessible solutions</a:t>
            </a:r>
            <a:r>
              <a:rPr lang="en-US" dirty="0"/>
              <a:t> with a focus on </a:t>
            </a:r>
            <a:r>
              <a:rPr lang="en-US" b="1" dirty="0"/>
              <a:t>user feedback</a:t>
            </a:r>
            <a:endParaRPr lang="en-US" dirty="0"/>
          </a:p>
          <a:p>
            <a:pPr algn="l"/>
            <a:endParaRPr lang="en-US" dirty="0"/>
          </a:p>
        </p:txBody>
      </p:sp>
      <p:sp>
        <p:nvSpPr>
          <p:cNvPr id="4" name="Subtitle 3">
            <a:extLst>
              <a:ext uri="{FF2B5EF4-FFF2-40B4-BE49-F238E27FC236}">
                <a16:creationId xmlns:a16="http://schemas.microsoft.com/office/drawing/2014/main" id="{96B408E2-E195-04DF-5011-8E53E8864C0C}"/>
              </a:ext>
            </a:extLst>
          </p:cNvPr>
          <p:cNvSpPr>
            <a:spLocks noGrp="1"/>
          </p:cNvSpPr>
          <p:nvPr>
            <p:ph type="subTitle" idx="2"/>
          </p:nvPr>
        </p:nvSpPr>
        <p:spPr>
          <a:xfrm>
            <a:off x="857251" y="1769640"/>
            <a:ext cx="3796392" cy="2108396"/>
          </a:xfrm>
        </p:spPr>
        <p:txBody>
          <a:bodyPr/>
          <a:lstStyle/>
          <a:p>
            <a:pPr algn="l">
              <a:buFont typeface="Arial" panose="020B0604020202020204" pitchFamily="34" charset="0"/>
              <a:buChar char="•"/>
            </a:pPr>
            <a:r>
              <a:rPr lang="en-US" dirty="0"/>
              <a:t>Add </a:t>
            </a:r>
            <a:r>
              <a:rPr lang="en-US" b="1" dirty="0"/>
              <a:t>educational tooltips</a:t>
            </a:r>
            <a:r>
              <a:rPr lang="en-US" dirty="0"/>
              <a:t> and </a:t>
            </a:r>
            <a:r>
              <a:rPr lang="en-US" b="1" dirty="0"/>
              <a:t>explanatory cards</a:t>
            </a:r>
            <a:r>
              <a:rPr lang="en-US" dirty="0"/>
              <a:t> for better user guidance</a:t>
            </a:r>
          </a:p>
          <a:p>
            <a:pPr algn="l">
              <a:buFont typeface="Arial" panose="020B0604020202020204" pitchFamily="34" charset="0"/>
              <a:buChar char="•"/>
            </a:pPr>
            <a:r>
              <a:rPr lang="en-US" dirty="0"/>
              <a:t>Focus on </a:t>
            </a:r>
            <a:r>
              <a:rPr lang="en-US" b="1" dirty="0"/>
              <a:t>mobile optimization</a:t>
            </a:r>
            <a:r>
              <a:rPr lang="en-US" dirty="0"/>
              <a:t> for broader accessibility</a:t>
            </a:r>
          </a:p>
          <a:p>
            <a:pPr algn="l">
              <a:buFont typeface="Arial" panose="020B0604020202020204" pitchFamily="34" charset="0"/>
              <a:buChar char="•"/>
            </a:pPr>
            <a:r>
              <a:rPr lang="en-US" dirty="0"/>
              <a:t>Integrate </a:t>
            </a:r>
            <a:r>
              <a:rPr lang="en-US" b="1" dirty="0"/>
              <a:t>predictive analytics</a:t>
            </a:r>
            <a:r>
              <a:rPr lang="en-US" dirty="0"/>
              <a:t> to forecast deforestation trends</a:t>
            </a:r>
          </a:p>
          <a:p>
            <a:pPr algn="l">
              <a:buFont typeface="Arial" panose="020B0604020202020204" pitchFamily="34" charset="0"/>
              <a:buChar char="•"/>
            </a:pPr>
            <a:r>
              <a:rPr lang="en-US" dirty="0"/>
              <a:t>Explore </a:t>
            </a:r>
            <a:r>
              <a:rPr lang="en-US" b="1" dirty="0"/>
              <a:t>gamification</a:t>
            </a:r>
            <a:r>
              <a:rPr lang="en-US" dirty="0"/>
              <a:t> features (quizzes, knowledge tests)</a:t>
            </a:r>
          </a:p>
          <a:p>
            <a:pPr algn="l"/>
            <a:endParaRPr lang="en-US" dirty="0"/>
          </a:p>
        </p:txBody>
      </p:sp>
      <p:sp>
        <p:nvSpPr>
          <p:cNvPr id="5" name="Subtitle 4">
            <a:extLst>
              <a:ext uri="{FF2B5EF4-FFF2-40B4-BE49-F238E27FC236}">
                <a16:creationId xmlns:a16="http://schemas.microsoft.com/office/drawing/2014/main" id="{1D298628-FD6B-7BCF-0C75-CFB068F2653F}"/>
              </a:ext>
            </a:extLst>
          </p:cNvPr>
          <p:cNvSpPr>
            <a:spLocks noGrp="1"/>
          </p:cNvSpPr>
          <p:nvPr>
            <p:ph type="subTitle" idx="3"/>
          </p:nvPr>
        </p:nvSpPr>
        <p:spPr>
          <a:xfrm>
            <a:off x="808264" y="1287207"/>
            <a:ext cx="2442900" cy="558900"/>
          </a:xfrm>
        </p:spPr>
        <p:txBody>
          <a:bodyPr/>
          <a:lstStyle/>
          <a:p>
            <a:r>
              <a:rPr lang="en-US" b="1" dirty="0"/>
              <a:t>Future Work:</a:t>
            </a:r>
            <a:endParaRPr lang="en-US" dirty="0"/>
          </a:p>
        </p:txBody>
      </p:sp>
      <p:sp>
        <p:nvSpPr>
          <p:cNvPr id="6" name="Subtitle 5">
            <a:extLst>
              <a:ext uri="{FF2B5EF4-FFF2-40B4-BE49-F238E27FC236}">
                <a16:creationId xmlns:a16="http://schemas.microsoft.com/office/drawing/2014/main" id="{75125EA3-355D-A291-185B-8C644DADF702}"/>
              </a:ext>
            </a:extLst>
          </p:cNvPr>
          <p:cNvSpPr>
            <a:spLocks noGrp="1"/>
          </p:cNvSpPr>
          <p:nvPr>
            <p:ph type="subTitle" idx="4"/>
          </p:nvPr>
        </p:nvSpPr>
        <p:spPr>
          <a:xfrm>
            <a:off x="4751614" y="1361949"/>
            <a:ext cx="3535135" cy="484157"/>
          </a:xfrm>
        </p:spPr>
        <p:txBody>
          <a:bodyPr/>
          <a:lstStyle/>
          <a:p>
            <a:pPr algn="l"/>
            <a:r>
              <a:rPr lang="en-US" b="1" dirty="0"/>
              <a:t>Self/Team Reflection:</a:t>
            </a:r>
            <a:endParaRPr lang="en-US" dirty="0"/>
          </a:p>
        </p:txBody>
      </p:sp>
    </p:spTree>
    <p:extLst>
      <p:ext uri="{BB962C8B-B14F-4D97-AF65-F5344CB8AC3E}">
        <p14:creationId xmlns:p14="http://schemas.microsoft.com/office/powerpoint/2010/main" val="248147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3"/>
        <p:cNvGrpSpPr/>
        <p:nvPr/>
      </p:nvGrpSpPr>
      <p:grpSpPr>
        <a:xfrm>
          <a:off x="0" y="0"/>
          <a:ext cx="0" cy="0"/>
          <a:chOff x="0" y="0"/>
          <a:chExt cx="0" cy="0"/>
        </a:xfrm>
      </p:grpSpPr>
      <p:sp>
        <p:nvSpPr>
          <p:cNvPr id="3" name="Title 2">
            <a:extLst>
              <a:ext uri="{FF2B5EF4-FFF2-40B4-BE49-F238E27FC236}">
                <a16:creationId xmlns:a16="http://schemas.microsoft.com/office/drawing/2014/main" id="{24959716-7548-FF60-9BE8-A3F306D6350B}"/>
              </a:ext>
            </a:extLst>
          </p:cNvPr>
          <p:cNvSpPr>
            <a:spLocks noGrp="1"/>
          </p:cNvSpPr>
          <p:nvPr>
            <p:ph type="title"/>
          </p:nvPr>
        </p:nvSpPr>
        <p:spPr/>
        <p:txBody>
          <a:bodyPr/>
          <a:lstStyle/>
          <a:p>
            <a:r>
              <a:rPr lang="en-US" dirty="0"/>
              <a:t>Thank You</a:t>
            </a:r>
            <a:endParaRPr lang="gu-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1">
          <a:extLst>
            <a:ext uri="{FF2B5EF4-FFF2-40B4-BE49-F238E27FC236}">
              <a16:creationId xmlns:a16="http://schemas.microsoft.com/office/drawing/2014/main" id="{4C0D6CAB-809B-2EF1-1D59-8F61E03BBE4F}"/>
            </a:ext>
          </a:extLst>
        </p:cNvPr>
        <p:cNvGrpSpPr/>
        <p:nvPr/>
      </p:nvGrpSpPr>
      <p:grpSpPr>
        <a:xfrm>
          <a:off x="0" y="0"/>
          <a:ext cx="0" cy="0"/>
          <a:chOff x="0" y="0"/>
          <a:chExt cx="0" cy="0"/>
        </a:xfrm>
      </p:grpSpPr>
      <p:sp>
        <p:nvSpPr>
          <p:cNvPr id="1892" name="Google Shape;1892;p46">
            <a:extLst>
              <a:ext uri="{FF2B5EF4-FFF2-40B4-BE49-F238E27FC236}">
                <a16:creationId xmlns:a16="http://schemas.microsoft.com/office/drawing/2014/main" id="{EE943781-BB5B-CC22-0FAD-5D02415E6185}"/>
              </a:ext>
            </a:extLst>
          </p:cNvPr>
          <p:cNvSpPr txBox="1">
            <a:spLocks noGrp="1"/>
          </p:cNvSpPr>
          <p:nvPr>
            <p:ph type="title"/>
          </p:nvPr>
        </p:nvSpPr>
        <p:spPr>
          <a:xfrm>
            <a:off x="1441000" y="519066"/>
            <a:ext cx="4466400" cy="6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pt-BR" dirty="0"/>
              <a:t>Contents</a:t>
            </a:r>
            <a:endParaRPr dirty="0"/>
          </a:p>
        </p:txBody>
      </p:sp>
      <p:sp>
        <p:nvSpPr>
          <p:cNvPr id="1893" name="Google Shape;1893;p46">
            <a:extLst>
              <a:ext uri="{FF2B5EF4-FFF2-40B4-BE49-F238E27FC236}">
                <a16:creationId xmlns:a16="http://schemas.microsoft.com/office/drawing/2014/main" id="{30F7996D-B9F5-2CD7-35A8-74506E324C66}"/>
              </a:ext>
            </a:extLst>
          </p:cNvPr>
          <p:cNvSpPr txBox="1">
            <a:spLocks noGrp="1"/>
          </p:cNvSpPr>
          <p:nvPr>
            <p:ph type="subTitle" idx="1"/>
          </p:nvPr>
        </p:nvSpPr>
        <p:spPr>
          <a:xfrm>
            <a:off x="1441000" y="1204266"/>
            <a:ext cx="4466400" cy="2869713"/>
          </a:xfrm>
          <a:prstGeom prst="rect">
            <a:avLst/>
          </a:prstGeom>
        </p:spPr>
        <p:txBody>
          <a:bodyPr spcFirstLastPara="1" wrap="square" lIns="91425" tIns="91425" rIns="91425" bIns="91425" anchor="t" anchorCtr="0">
            <a:noAutofit/>
          </a:bodyPr>
          <a:lstStyle/>
          <a:p>
            <a:pPr marL="171450" lvl="0" indent="-171450" rtl="0">
              <a:lnSpc>
                <a:spcPct val="150000"/>
              </a:lnSpc>
              <a:spcBef>
                <a:spcPts val="0"/>
              </a:spcBef>
              <a:spcAft>
                <a:spcPts val="0"/>
              </a:spcAft>
              <a:buFont typeface="Arial" panose="020B0604020202020204" pitchFamily="34" charset="0"/>
              <a:buChar char="•"/>
            </a:pPr>
            <a:r>
              <a:rPr lang="en-US" sz="1400" dirty="0">
                <a:solidFill>
                  <a:schemeClr val="dk1"/>
                </a:solidFill>
                <a:latin typeface="+mn-lt"/>
                <a:ea typeface="Nunito Sans"/>
                <a:cs typeface="Nunito Sans"/>
                <a:sym typeface="Nunito Sans"/>
              </a:rPr>
              <a:t>UN Sustainable Development Goals (SDGs)</a:t>
            </a:r>
          </a:p>
          <a:p>
            <a:pPr marL="171450" lvl="0" indent="-171450" rtl="0">
              <a:lnSpc>
                <a:spcPct val="150000"/>
              </a:lnSpc>
              <a:spcBef>
                <a:spcPts val="0"/>
              </a:spcBef>
              <a:spcAft>
                <a:spcPts val="0"/>
              </a:spcAft>
              <a:buFont typeface="Arial" panose="020B0604020202020204" pitchFamily="34" charset="0"/>
              <a:buChar char="•"/>
            </a:pPr>
            <a:r>
              <a:rPr lang="en-US" i="0" u="none" strike="noStrike" cap="none" dirty="0">
                <a:latin typeface="+mn-lt"/>
                <a:ea typeface="Plus Jakarta Sans ExtraBold"/>
                <a:cs typeface="Plus Jakarta Sans ExtraBold"/>
                <a:sym typeface="Plus Jakarta Sans ExtraBold"/>
              </a:rPr>
              <a:t>Existing Platforms &amp; Communities</a:t>
            </a:r>
          </a:p>
          <a:p>
            <a:pPr marL="171450" lvl="0" indent="-171450" rtl="0">
              <a:lnSpc>
                <a:spcPct val="150000"/>
              </a:lnSpc>
              <a:spcBef>
                <a:spcPts val="0"/>
              </a:spcBef>
              <a:spcAft>
                <a:spcPts val="0"/>
              </a:spcAft>
              <a:buFont typeface="Arial" panose="020B0604020202020204" pitchFamily="34" charset="0"/>
              <a:buChar char="•"/>
            </a:pPr>
            <a:r>
              <a:rPr lang="en-US" dirty="0">
                <a:latin typeface="+mn-lt"/>
              </a:rPr>
              <a:t>Community Orientation &amp; Gaps</a:t>
            </a:r>
          </a:p>
          <a:p>
            <a:pPr marL="171450" lvl="0" indent="-171450" rtl="0">
              <a:lnSpc>
                <a:spcPct val="150000"/>
              </a:lnSpc>
              <a:spcBef>
                <a:spcPts val="0"/>
              </a:spcBef>
              <a:spcAft>
                <a:spcPts val="0"/>
              </a:spcAft>
              <a:buFont typeface="Arial" panose="020B0604020202020204" pitchFamily="34" charset="0"/>
              <a:buChar char="•"/>
            </a:pPr>
            <a:r>
              <a:rPr lang="en-US" dirty="0">
                <a:latin typeface="+mn-lt"/>
              </a:rPr>
              <a:t>Our Innovation</a:t>
            </a:r>
          </a:p>
          <a:p>
            <a:pPr marL="171450" indent="-171450">
              <a:lnSpc>
                <a:spcPct val="150000"/>
              </a:lnSpc>
              <a:buFont typeface="Arial" panose="020B0604020202020204" pitchFamily="34" charset="0"/>
              <a:buChar char="•"/>
            </a:pPr>
            <a:r>
              <a:rPr lang="en-US" i="0" u="none" strike="noStrike" cap="none" dirty="0">
                <a:latin typeface="+mn-lt"/>
                <a:ea typeface="Plus Jakarta Sans ExtraBold"/>
                <a:cs typeface="Plus Jakarta Sans ExtraBold"/>
                <a:sym typeface="Plus Jakarta Sans ExtraBold"/>
              </a:rPr>
              <a:t>Why We Built This, </a:t>
            </a:r>
            <a:r>
              <a:rPr lang="en-US" dirty="0">
                <a:latin typeface="+mn-lt"/>
              </a:rPr>
              <a:t>How We Built It</a:t>
            </a:r>
            <a:endParaRPr lang="en-US" i="0" u="none" strike="noStrike" cap="none" dirty="0">
              <a:latin typeface="+mn-lt"/>
              <a:ea typeface="Plus Jakarta Sans ExtraBold"/>
              <a:cs typeface="Plus Jakarta Sans ExtraBold"/>
              <a:sym typeface="Plus Jakarta Sans ExtraBold"/>
            </a:endParaRPr>
          </a:p>
          <a:p>
            <a:pPr marL="171450" lvl="0" indent="-171450" rtl="0">
              <a:lnSpc>
                <a:spcPct val="150000"/>
              </a:lnSpc>
              <a:spcBef>
                <a:spcPts val="0"/>
              </a:spcBef>
              <a:spcAft>
                <a:spcPts val="0"/>
              </a:spcAft>
              <a:buFont typeface="Arial" panose="020B0604020202020204" pitchFamily="34" charset="0"/>
              <a:buChar char="•"/>
            </a:pPr>
            <a:r>
              <a:rPr lang="en-US" dirty="0">
                <a:latin typeface="+mn-lt"/>
              </a:rPr>
              <a:t>What We Built (Demo Overview)</a:t>
            </a:r>
          </a:p>
          <a:p>
            <a:pPr marL="171450" indent="-171450">
              <a:lnSpc>
                <a:spcPct val="150000"/>
              </a:lnSpc>
              <a:buFont typeface="Arial" panose="020B0604020202020204" pitchFamily="34" charset="0"/>
              <a:buChar char="•"/>
            </a:pPr>
            <a:r>
              <a:rPr lang="en-US" sz="1400" dirty="0">
                <a:solidFill>
                  <a:srgbClr val="2F5244"/>
                </a:solidFill>
                <a:latin typeface="+mn-lt"/>
                <a:cs typeface="Plus Jakarta Sans ExtraBold" panose="020B0604020202020204" charset="0"/>
              </a:rPr>
              <a:t>Technical Stack &amp; Architecture</a:t>
            </a:r>
          </a:p>
          <a:p>
            <a:pPr marL="171450" lvl="0" indent="-171450" rtl="0">
              <a:lnSpc>
                <a:spcPct val="150000"/>
              </a:lnSpc>
              <a:spcBef>
                <a:spcPts val="0"/>
              </a:spcBef>
              <a:spcAft>
                <a:spcPts val="0"/>
              </a:spcAft>
              <a:buFont typeface="Arial" panose="020B0604020202020204" pitchFamily="34" charset="0"/>
              <a:buChar char="•"/>
            </a:pPr>
            <a:r>
              <a:rPr lang="en-US" i="1" dirty="0">
                <a:latin typeface="+mn-lt"/>
              </a:rPr>
              <a:t>Future Work &amp; Reflection</a:t>
            </a:r>
          </a:p>
          <a:p>
            <a:pPr marL="171450" lvl="0" indent="-171450" rtl="0">
              <a:lnSpc>
                <a:spcPct val="150000"/>
              </a:lnSpc>
              <a:spcBef>
                <a:spcPts val="0"/>
              </a:spcBef>
              <a:spcAft>
                <a:spcPts val="0"/>
              </a:spcAft>
              <a:buFont typeface="Arial" panose="020B0604020202020204" pitchFamily="34" charset="0"/>
              <a:buChar char="•"/>
            </a:pPr>
            <a:endParaRPr lang="en-US" sz="1400" b="1" dirty="0">
              <a:solidFill>
                <a:schemeClr val="dk1"/>
              </a:solidFill>
              <a:latin typeface="Nunito Sans"/>
              <a:ea typeface="Nunito Sans"/>
              <a:cs typeface="Nunito Sans"/>
              <a:sym typeface="Nunito Sans"/>
            </a:endParaRPr>
          </a:p>
        </p:txBody>
      </p:sp>
    </p:spTree>
    <p:extLst>
      <p:ext uri="{BB962C8B-B14F-4D97-AF65-F5344CB8AC3E}">
        <p14:creationId xmlns:p14="http://schemas.microsoft.com/office/powerpoint/2010/main" val="370748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97">
          <a:extLst>
            <a:ext uri="{FF2B5EF4-FFF2-40B4-BE49-F238E27FC236}">
              <a16:creationId xmlns:a16="http://schemas.microsoft.com/office/drawing/2014/main" id="{84588B11-A503-5F9B-9827-C363223891F3}"/>
            </a:ext>
          </a:extLst>
        </p:cNvPr>
        <p:cNvGrpSpPr/>
        <p:nvPr/>
      </p:nvGrpSpPr>
      <p:grpSpPr>
        <a:xfrm>
          <a:off x="0" y="0"/>
          <a:ext cx="0" cy="0"/>
          <a:chOff x="0" y="0"/>
          <a:chExt cx="0" cy="0"/>
        </a:xfrm>
      </p:grpSpPr>
      <p:sp>
        <p:nvSpPr>
          <p:cNvPr id="1898" name="Google Shape;1898;p47">
            <a:extLst>
              <a:ext uri="{FF2B5EF4-FFF2-40B4-BE49-F238E27FC236}">
                <a16:creationId xmlns:a16="http://schemas.microsoft.com/office/drawing/2014/main" id="{981A5EB3-C1B3-CF7C-9EDB-87638BE916D0}"/>
              </a:ext>
            </a:extLst>
          </p:cNvPr>
          <p:cNvSpPr txBox="1">
            <a:spLocks noGrp="1"/>
          </p:cNvSpPr>
          <p:nvPr>
            <p:ph type="title"/>
          </p:nvPr>
        </p:nvSpPr>
        <p:spPr>
          <a:xfrm>
            <a:off x="720000" y="41481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UN Sustainable Development Goals (SDGs)</a:t>
            </a:r>
            <a:endParaRPr sz="2400" dirty="0"/>
          </a:p>
        </p:txBody>
      </p:sp>
      <p:sp>
        <p:nvSpPr>
          <p:cNvPr id="1900" name="Google Shape;1900;p47">
            <a:extLst>
              <a:ext uri="{FF2B5EF4-FFF2-40B4-BE49-F238E27FC236}">
                <a16:creationId xmlns:a16="http://schemas.microsoft.com/office/drawing/2014/main" id="{C38DBF27-B02C-B392-BB6C-B63641140A6C}"/>
              </a:ext>
            </a:extLst>
          </p:cNvPr>
          <p:cNvSpPr txBox="1">
            <a:spLocks noGrp="1"/>
          </p:cNvSpPr>
          <p:nvPr>
            <p:ph type="subTitle" idx="2"/>
          </p:nvPr>
        </p:nvSpPr>
        <p:spPr>
          <a:xfrm>
            <a:off x="720000" y="1599482"/>
            <a:ext cx="3850835" cy="2867322"/>
          </a:xfrm>
          <a:prstGeom prst="rect">
            <a:avLst/>
          </a:prstGeom>
        </p:spPr>
        <p:txBody>
          <a:bodyPr spcFirstLastPara="1" wrap="square" lIns="91425" tIns="91425" rIns="91425" bIns="91425" anchor="t" anchorCtr="0">
            <a:noAutofit/>
          </a:bodyPr>
          <a:lstStyle/>
          <a:p>
            <a:pPr>
              <a:lnSpc>
                <a:spcPct val="107000"/>
              </a:lnSpc>
              <a:spcAft>
                <a:spcPts val="800"/>
              </a:spcAft>
            </a:pPr>
            <a:r>
              <a:rPr lang="en-US" sz="1600" dirty="0">
                <a:effectLst/>
                <a:latin typeface="Nunito Sans" pitchFamily="2" charset="0"/>
                <a:ea typeface="Calibri" panose="020F0502020204030204" pitchFamily="34" charset="0"/>
                <a:cs typeface="Shruti" panose="020B0502040204020203" pitchFamily="34" charset="0"/>
              </a:rPr>
              <a:t>SDG 15: Life on Land – Protecting forests and biodiversity.</a:t>
            </a:r>
          </a:p>
          <a:p>
            <a:pPr>
              <a:lnSpc>
                <a:spcPct val="107000"/>
              </a:lnSpc>
              <a:spcAft>
                <a:spcPts val="800"/>
              </a:spcAft>
            </a:pPr>
            <a:endParaRPr lang="en-US" sz="1600" dirty="0">
              <a:latin typeface="Nunito Sans" pitchFamily="2" charset="0"/>
              <a:ea typeface="Calibri" panose="020F0502020204030204" pitchFamily="34" charset="0"/>
              <a:cs typeface="Shruti" panose="020B0502040204020203" pitchFamily="34" charset="0"/>
            </a:endParaRPr>
          </a:p>
          <a:p>
            <a:pPr>
              <a:lnSpc>
                <a:spcPct val="107000"/>
              </a:lnSpc>
              <a:spcAft>
                <a:spcPts val="800"/>
              </a:spcAft>
            </a:pPr>
            <a:endParaRPr lang="en-US" sz="1600" dirty="0">
              <a:effectLst/>
              <a:latin typeface="Nunito Sans" pitchFamily="2" charset="0"/>
              <a:ea typeface="Calibri" panose="020F0502020204030204" pitchFamily="34" charset="0"/>
              <a:cs typeface="Shruti" panose="020B0502040204020203" pitchFamily="34" charset="0"/>
            </a:endParaRPr>
          </a:p>
        </p:txBody>
      </p:sp>
      <p:sp>
        <p:nvSpPr>
          <p:cNvPr id="1902" name="Google Shape;1902;p47">
            <a:extLst>
              <a:ext uri="{FF2B5EF4-FFF2-40B4-BE49-F238E27FC236}">
                <a16:creationId xmlns:a16="http://schemas.microsoft.com/office/drawing/2014/main" id="{40CA245A-0157-AC7E-FD65-2E24011EAE76}"/>
              </a:ext>
            </a:extLst>
          </p:cNvPr>
          <p:cNvSpPr txBox="1">
            <a:spLocks noGrp="1"/>
          </p:cNvSpPr>
          <p:nvPr>
            <p:ph type="subTitle" idx="4"/>
          </p:nvPr>
        </p:nvSpPr>
        <p:spPr>
          <a:xfrm>
            <a:off x="4967135" y="1671266"/>
            <a:ext cx="3273970" cy="558900"/>
          </a:xfrm>
          <a:prstGeom prst="rect">
            <a:avLst/>
          </a:prstGeom>
        </p:spPr>
        <p:txBody>
          <a:bodyPr spcFirstLastPara="1" wrap="square" lIns="91425" tIns="91425" rIns="91425" bIns="91425" anchor="b" anchorCtr="0">
            <a:noAutofit/>
          </a:bodyPr>
          <a:lstStyle/>
          <a:p>
            <a:r>
              <a:rPr lang="en-US" sz="1800" dirty="0">
                <a:effectLst/>
                <a:latin typeface="Nunito Sans" pitchFamily="2" charset="0"/>
                <a:ea typeface="Times New Roman" panose="02020603050405020304" pitchFamily="18" charset="0"/>
                <a:cs typeface="Times New Roman" panose="02020603050405020304" pitchFamily="18" charset="0"/>
              </a:rPr>
              <a:t>SDG 13: Climate Action</a:t>
            </a:r>
            <a:endParaRPr lang="en-US" sz="1600" dirty="0">
              <a:latin typeface="Nunito Sans" pitchFamily="2" charset="0"/>
            </a:endParaRPr>
          </a:p>
        </p:txBody>
      </p:sp>
      <p:grpSp>
        <p:nvGrpSpPr>
          <p:cNvPr id="1903" name="Google Shape;1903;p47">
            <a:extLst>
              <a:ext uri="{FF2B5EF4-FFF2-40B4-BE49-F238E27FC236}">
                <a16:creationId xmlns:a16="http://schemas.microsoft.com/office/drawing/2014/main" id="{1348BFED-E7C1-EE85-A606-F35805B57B25}"/>
              </a:ext>
            </a:extLst>
          </p:cNvPr>
          <p:cNvGrpSpPr/>
          <p:nvPr/>
        </p:nvGrpSpPr>
        <p:grpSpPr>
          <a:xfrm>
            <a:off x="2558008" y="1107169"/>
            <a:ext cx="457453" cy="449325"/>
            <a:chOff x="-20199150" y="3317850"/>
            <a:chExt cx="309550" cy="304050"/>
          </a:xfrm>
        </p:grpSpPr>
        <p:sp>
          <p:nvSpPr>
            <p:cNvPr id="1904" name="Google Shape;1904;p47">
              <a:extLst>
                <a:ext uri="{FF2B5EF4-FFF2-40B4-BE49-F238E27FC236}">
                  <a16:creationId xmlns:a16="http://schemas.microsoft.com/office/drawing/2014/main" id="{58C79135-4DC7-6B51-A8D7-9095C9CFEE4D}"/>
                </a:ext>
              </a:extLst>
            </p:cNvPr>
            <p:cNvSpPr/>
            <p:nvPr/>
          </p:nvSpPr>
          <p:spPr>
            <a:xfrm>
              <a:off x="-20161350" y="3507675"/>
              <a:ext cx="68550" cy="43325"/>
            </a:xfrm>
            <a:custGeom>
              <a:avLst/>
              <a:gdLst/>
              <a:ahLst/>
              <a:cxnLst/>
              <a:rect l="l" t="t" r="r" b="b"/>
              <a:pathLst>
                <a:path w="2742" h="1733" extrusionOk="0">
                  <a:moveTo>
                    <a:pt x="2647" y="0"/>
                  </a:moveTo>
                  <a:cubicBezTo>
                    <a:pt x="2174" y="158"/>
                    <a:pt x="1639" y="284"/>
                    <a:pt x="1072" y="284"/>
                  </a:cubicBezTo>
                  <a:cubicBezTo>
                    <a:pt x="788" y="284"/>
                    <a:pt x="505" y="252"/>
                    <a:pt x="221" y="221"/>
                  </a:cubicBezTo>
                  <a:cubicBezTo>
                    <a:pt x="64" y="567"/>
                    <a:pt x="1" y="945"/>
                    <a:pt x="1" y="1386"/>
                  </a:cubicBezTo>
                  <a:cubicBezTo>
                    <a:pt x="1" y="1575"/>
                    <a:pt x="158" y="1733"/>
                    <a:pt x="347" y="1733"/>
                  </a:cubicBezTo>
                  <a:cubicBezTo>
                    <a:pt x="1292" y="1733"/>
                    <a:pt x="2174" y="1292"/>
                    <a:pt x="2741" y="630"/>
                  </a:cubicBezTo>
                  <a:cubicBezTo>
                    <a:pt x="2710" y="441"/>
                    <a:pt x="2678" y="189"/>
                    <a:pt x="26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5" name="Google Shape;1905;p47">
              <a:extLst>
                <a:ext uri="{FF2B5EF4-FFF2-40B4-BE49-F238E27FC236}">
                  <a16:creationId xmlns:a16="http://schemas.microsoft.com/office/drawing/2014/main" id="{24F8BF1E-9C2A-CA30-1ED3-ADB8D921DF53}"/>
                </a:ext>
              </a:extLst>
            </p:cNvPr>
            <p:cNvSpPr/>
            <p:nvPr/>
          </p:nvSpPr>
          <p:spPr>
            <a:xfrm>
              <a:off x="-20161350" y="3389525"/>
              <a:ext cx="68550" cy="43350"/>
            </a:xfrm>
            <a:custGeom>
              <a:avLst/>
              <a:gdLst/>
              <a:ahLst/>
              <a:cxnLst/>
              <a:rect l="l" t="t" r="r" b="b"/>
              <a:pathLst>
                <a:path w="2742" h="1734" extrusionOk="0">
                  <a:moveTo>
                    <a:pt x="347" y="1"/>
                  </a:moveTo>
                  <a:cubicBezTo>
                    <a:pt x="158" y="1"/>
                    <a:pt x="1" y="158"/>
                    <a:pt x="1" y="379"/>
                  </a:cubicBezTo>
                  <a:cubicBezTo>
                    <a:pt x="1" y="757"/>
                    <a:pt x="64" y="1166"/>
                    <a:pt x="221" y="1544"/>
                  </a:cubicBezTo>
                  <a:cubicBezTo>
                    <a:pt x="505" y="1513"/>
                    <a:pt x="788" y="1481"/>
                    <a:pt x="1072" y="1481"/>
                  </a:cubicBezTo>
                  <a:cubicBezTo>
                    <a:pt x="1639" y="1481"/>
                    <a:pt x="2174" y="1576"/>
                    <a:pt x="2647" y="1733"/>
                  </a:cubicBezTo>
                  <a:cubicBezTo>
                    <a:pt x="2678" y="1544"/>
                    <a:pt x="2741" y="1292"/>
                    <a:pt x="2741" y="1103"/>
                  </a:cubicBezTo>
                  <a:cubicBezTo>
                    <a:pt x="2174" y="442"/>
                    <a:pt x="1292" y="1"/>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6" name="Google Shape;1906;p47">
              <a:extLst>
                <a:ext uri="{FF2B5EF4-FFF2-40B4-BE49-F238E27FC236}">
                  <a16:creationId xmlns:a16="http://schemas.microsoft.com/office/drawing/2014/main" id="{DA31DF66-6B90-75B8-003D-FE0F2942F6BC}"/>
                </a:ext>
              </a:extLst>
            </p:cNvPr>
            <p:cNvSpPr/>
            <p:nvPr/>
          </p:nvSpPr>
          <p:spPr>
            <a:xfrm>
              <a:off x="-20199150" y="3443075"/>
              <a:ext cx="97675" cy="53225"/>
            </a:xfrm>
            <a:custGeom>
              <a:avLst/>
              <a:gdLst/>
              <a:ahLst/>
              <a:cxnLst/>
              <a:rect l="l" t="t" r="r" b="b"/>
              <a:pathLst>
                <a:path w="3907" h="2129" extrusionOk="0">
                  <a:moveTo>
                    <a:pt x="2584" y="1"/>
                  </a:moveTo>
                  <a:cubicBezTo>
                    <a:pt x="1260" y="1"/>
                    <a:pt x="252" y="725"/>
                    <a:pt x="221" y="788"/>
                  </a:cubicBezTo>
                  <a:cubicBezTo>
                    <a:pt x="0" y="914"/>
                    <a:pt x="0" y="1230"/>
                    <a:pt x="221" y="1324"/>
                  </a:cubicBezTo>
                  <a:cubicBezTo>
                    <a:pt x="252" y="1387"/>
                    <a:pt x="1260" y="2112"/>
                    <a:pt x="2584" y="2112"/>
                  </a:cubicBezTo>
                  <a:cubicBezTo>
                    <a:pt x="2669" y="2123"/>
                    <a:pt x="2754" y="2128"/>
                    <a:pt x="2839" y="2128"/>
                  </a:cubicBezTo>
                  <a:cubicBezTo>
                    <a:pt x="3224" y="2128"/>
                    <a:pt x="3597" y="2020"/>
                    <a:pt x="3907" y="1891"/>
                  </a:cubicBezTo>
                  <a:cubicBezTo>
                    <a:pt x="3844" y="1639"/>
                    <a:pt x="3718" y="1450"/>
                    <a:pt x="3592" y="1230"/>
                  </a:cubicBezTo>
                  <a:cubicBezTo>
                    <a:pt x="3560" y="1103"/>
                    <a:pt x="3560" y="1009"/>
                    <a:pt x="3592" y="914"/>
                  </a:cubicBezTo>
                  <a:cubicBezTo>
                    <a:pt x="3718" y="662"/>
                    <a:pt x="3844" y="473"/>
                    <a:pt x="3907" y="221"/>
                  </a:cubicBezTo>
                  <a:cubicBezTo>
                    <a:pt x="3529" y="127"/>
                    <a:pt x="3088" y="1"/>
                    <a:pt x="25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7" name="Google Shape;1907;p47">
              <a:extLst>
                <a:ext uri="{FF2B5EF4-FFF2-40B4-BE49-F238E27FC236}">
                  <a16:creationId xmlns:a16="http://schemas.microsoft.com/office/drawing/2014/main" id="{8AE3F22F-62AC-7E85-EF0A-D780FC8711DF}"/>
                </a:ext>
              </a:extLst>
            </p:cNvPr>
            <p:cNvSpPr/>
            <p:nvPr/>
          </p:nvSpPr>
          <p:spPr>
            <a:xfrm>
              <a:off x="-20091250" y="3479325"/>
              <a:ext cx="92175" cy="142575"/>
            </a:xfrm>
            <a:custGeom>
              <a:avLst/>
              <a:gdLst/>
              <a:ahLst/>
              <a:cxnLst/>
              <a:rect l="l" t="t" r="r" b="b"/>
              <a:pathLst>
                <a:path w="3687" h="5703" extrusionOk="0">
                  <a:moveTo>
                    <a:pt x="190" y="0"/>
                  </a:moveTo>
                  <a:cubicBezTo>
                    <a:pt x="946" y="1638"/>
                    <a:pt x="883" y="3592"/>
                    <a:pt x="95" y="5198"/>
                  </a:cubicBezTo>
                  <a:cubicBezTo>
                    <a:pt x="0" y="5450"/>
                    <a:pt x="158" y="5702"/>
                    <a:pt x="442" y="5702"/>
                  </a:cubicBezTo>
                  <a:lnTo>
                    <a:pt x="3245" y="5702"/>
                  </a:lnTo>
                  <a:cubicBezTo>
                    <a:pt x="3529" y="5702"/>
                    <a:pt x="3687" y="5450"/>
                    <a:pt x="3592" y="5198"/>
                  </a:cubicBezTo>
                  <a:cubicBezTo>
                    <a:pt x="2741" y="3592"/>
                    <a:pt x="2741" y="1607"/>
                    <a:pt x="34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8" name="Google Shape;1908;p47">
              <a:extLst>
                <a:ext uri="{FF2B5EF4-FFF2-40B4-BE49-F238E27FC236}">
                  <a16:creationId xmlns:a16="http://schemas.microsoft.com/office/drawing/2014/main" id="{FF5C50ED-BC0D-F7E8-6DF8-88F9FF216A87}"/>
                </a:ext>
              </a:extLst>
            </p:cNvPr>
            <p:cNvSpPr/>
            <p:nvPr/>
          </p:nvSpPr>
          <p:spPr>
            <a:xfrm>
              <a:off x="-20090475" y="3317850"/>
              <a:ext cx="91400" cy="142575"/>
            </a:xfrm>
            <a:custGeom>
              <a:avLst/>
              <a:gdLst/>
              <a:ahLst/>
              <a:cxnLst/>
              <a:rect l="l" t="t" r="r" b="b"/>
              <a:pathLst>
                <a:path w="3656" h="5703" extrusionOk="0">
                  <a:moveTo>
                    <a:pt x="411" y="1"/>
                  </a:moveTo>
                  <a:cubicBezTo>
                    <a:pt x="285" y="1"/>
                    <a:pt x="159" y="95"/>
                    <a:pt x="64" y="158"/>
                  </a:cubicBezTo>
                  <a:cubicBezTo>
                    <a:pt x="1" y="284"/>
                    <a:pt x="1" y="410"/>
                    <a:pt x="64" y="505"/>
                  </a:cubicBezTo>
                  <a:cubicBezTo>
                    <a:pt x="915" y="2143"/>
                    <a:pt x="915" y="4096"/>
                    <a:pt x="159" y="5703"/>
                  </a:cubicBezTo>
                  <a:lnTo>
                    <a:pt x="3467" y="5703"/>
                  </a:lnTo>
                  <a:cubicBezTo>
                    <a:pt x="2710" y="4065"/>
                    <a:pt x="2710" y="2143"/>
                    <a:pt x="3530" y="505"/>
                  </a:cubicBezTo>
                  <a:cubicBezTo>
                    <a:pt x="3656" y="284"/>
                    <a:pt x="3467" y="1"/>
                    <a:pt x="3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09" name="Google Shape;1909;p47">
              <a:extLst>
                <a:ext uri="{FF2B5EF4-FFF2-40B4-BE49-F238E27FC236}">
                  <a16:creationId xmlns:a16="http://schemas.microsoft.com/office/drawing/2014/main" id="{33C49212-CE40-AB15-D6CD-5B328DAA6B7B}"/>
                </a:ext>
              </a:extLst>
            </p:cNvPr>
            <p:cNvSpPr/>
            <p:nvPr/>
          </p:nvSpPr>
          <p:spPr>
            <a:xfrm>
              <a:off x="-19984925" y="3389525"/>
              <a:ext cx="94550" cy="107925"/>
            </a:xfrm>
            <a:custGeom>
              <a:avLst/>
              <a:gdLst/>
              <a:ahLst/>
              <a:cxnLst/>
              <a:rect l="l" t="t" r="r" b="b"/>
              <a:pathLst>
                <a:path w="3782" h="4317" extrusionOk="0">
                  <a:moveTo>
                    <a:pt x="473" y="1"/>
                  </a:moveTo>
                  <a:cubicBezTo>
                    <a:pt x="190" y="1"/>
                    <a:pt x="1" y="316"/>
                    <a:pt x="158" y="568"/>
                  </a:cubicBezTo>
                  <a:cubicBezTo>
                    <a:pt x="946" y="1702"/>
                    <a:pt x="946" y="3119"/>
                    <a:pt x="253" y="4317"/>
                  </a:cubicBezTo>
                  <a:lnTo>
                    <a:pt x="3529" y="4317"/>
                  </a:lnTo>
                  <a:cubicBezTo>
                    <a:pt x="2868" y="3151"/>
                    <a:pt x="2868" y="1702"/>
                    <a:pt x="3624" y="568"/>
                  </a:cubicBezTo>
                  <a:cubicBezTo>
                    <a:pt x="3781" y="316"/>
                    <a:pt x="3624" y="1"/>
                    <a:pt x="3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1910" name="Google Shape;1910;p47">
              <a:extLst>
                <a:ext uri="{FF2B5EF4-FFF2-40B4-BE49-F238E27FC236}">
                  <a16:creationId xmlns:a16="http://schemas.microsoft.com/office/drawing/2014/main" id="{EDA41B3F-CD9C-85BE-B19B-94C135A56596}"/>
                </a:ext>
              </a:extLst>
            </p:cNvPr>
            <p:cNvSpPr/>
            <p:nvPr/>
          </p:nvSpPr>
          <p:spPr>
            <a:xfrm>
              <a:off x="-19984125" y="3514750"/>
              <a:ext cx="94525" cy="107150"/>
            </a:xfrm>
            <a:custGeom>
              <a:avLst/>
              <a:gdLst/>
              <a:ahLst/>
              <a:cxnLst/>
              <a:rect l="l" t="t" r="r" b="b"/>
              <a:pathLst>
                <a:path w="3781" h="4286" extrusionOk="0">
                  <a:moveTo>
                    <a:pt x="221" y="1"/>
                  </a:moveTo>
                  <a:cubicBezTo>
                    <a:pt x="914" y="1135"/>
                    <a:pt x="914" y="2647"/>
                    <a:pt x="158" y="3750"/>
                  </a:cubicBezTo>
                  <a:cubicBezTo>
                    <a:pt x="0" y="3970"/>
                    <a:pt x="158" y="4285"/>
                    <a:pt x="473" y="4285"/>
                  </a:cubicBezTo>
                  <a:lnTo>
                    <a:pt x="3308" y="4285"/>
                  </a:lnTo>
                  <a:cubicBezTo>
                    <a:pt x="3592" y="4285"/>
                    <a:pt x="3781" y="3970"/>
                    <a:pt x="3623" y="3750"/>
                  </a:cubicBezTo>
                  <a:cubicBezTo>
                    <a:pt x="2836" y="2584"/>
                    <a:pt x="2804" y="1135"/>
                    <a:pt x="34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grpSp>
      <p:sp>
        <p:nvSpPr>
          <p:cNvPr id="1911" name="Google Shape;1911;p47">
            <a:extLst>
              <a:ext uri="{FF2B5EF4-FFF2-40B4-BE49-F238E27FC236}">
                <a16:creationId xmlns:a16="http://schemas.microsoft.com/office/drawing/2014/main" id="{2BC0F3DD-1BB9-9FBC-EC78-E9A4350AA8E6}"/>
              </a:ext>
            </a:extLst>
          </p:cNvPr>
          <p:cNvSpPr/>
          <p:nvPr/>
        </p:nvSpPr>
        <p:spPr>
          <a:xfrm>
            <a:off x="6444212" y="1074283"/>
            <a:ext cx="449288" cy="448143"/>
          </a:xfrm>
          <a:custGeom>
            <a:avLst/>
            <a:gdLst/>
            <a:ahLst/>
            <a:cxnLst/>
            <a:rect l="l" t="t" r="r" b="b"/>
            <a:pathLst>
              <a:path w="12161" h="12130" extrusionOk="0">
                <a:moveTo>
                  <a:pt x="3245" y="0"/>
                </a:moveTo>
                <a:cubicBezTo>
                  <a:pt x="3245" y="0"/>
                  <a:pt x="2174" y="820"/>
                  <a:pt x="2174" y="1765"/>
                </a:cubicBezTo>
                <a:cubicBezTo>
                  <a:pt x="2174" y="2363"/>
                  <a:pt x="2552" y="2930"/>
                  <a:pt x="2867" y="3245"/>
                </a:cubicBezTo>
                <a:lnTo>
                  <a:pt x="2867" y="4254"/>
                </a:lnTo>
                <a:cubicBezTo>
                  <a:pt x="2867" y="3466"/>
                  <a:pt x="2237" y="2836"/>
                  <a:pt x="1449" y="2836"/>
                </a:cubicBezTo>
                <a:lnTo>
                  <a:pt x="756" y="2836"/>
                </a:lnTo>
                <a:lnTo>
                  <a:pt x="756" y="3560"/>
                </a:lnTo>
                <a:cubicBezTo>
                  <a:pt x="756" y="4348"/>
                  <a:pt x="1386" y="4978"/>
                  <a:pt x="2174" y="4978"/>
                </a:cubicBezTo>
                <a:lnTo>
                  <a:pt x="2867" y="4978"/>
                </a:lnTo>
                <a:lnTo>
                  <a:pt x="2867" y="6742"/>
                </a:lnTo>
                <a:cubicBezTo>
                  <a:pt x="2867" y="5955"/>
                  <a:pt x="2237" y="5325"/>
                  <a:pt x="1449" y="5325"/>
                </a:cubicBezTo>
                <a:lnTo>
                  <a:pt x="756" y="5325"/>
                </a:lnTo>
                <a:lnTo>
                  <a:pt x="756" y="6018"/>
                </a:lnTo>
                <a:cubicBezTo>
                  <a:pt x="756" y="6805"/>
                  <a:pt x="1386" y="7467"/>
                  <a:pt x="2174" y="7467"/>
                </a:cubicBezTo>
                <a:lnTo>
                  <a:pt x="2867" y="7467"/>
                </a:lnTo>
                <a:lnTo>
                  <a:pt x="2867" y="9263"/>
                </a:lnTo>
                <a:cubicBezTo>
                  <a:pt x="2867" y="8475"/>
                  <a:pt x="2237" y="7845"/>
                  <a:pt x="1449" y="7845"/>
                </a:cubicBezTo>
                <a:lnTo>
                  <a:pt x="756" y="7845"/>
                </a:lnTo>
                <a:lnTo>
                  <a:pt x="756" y="8570"/>
                </a:lnTo>
                <a:cubicBezTo>
                  <a:pt x="756" y="9357"/>
                  <a:pt x="1386" y="9987"/>
                  <a:pt x="2174" y="9987"/>
                </a:cubicBezTo>
                <a:lnTo>
                  <a:pt x="2867" y="9987"/>
                </a:lnTo>
                <a:lnTo>
                  <a:pt x="2867" y="11437"/>
                </a:lnTo>
                <a:lnTo>
                  <a:pt x="347" y="11437"/>
                </a:lnTo>
                <a:cubicBezTo>
                  <a:pt x="158" y="11437"/>
                  <a:pt x="0" y="11594"/>
                  <a:pt x="0" y="11783"/>
                </a:cubicBezTo>
                <a:cubicBezTo>
                  <a:pt x="0" y="11972"/>
                  <a:pt x="158" y="12130"/>
                  <a:pt x="347" y="12130"/>
                </a:cubicBezTo>
                <a:lnTo>
                  <a:pt x="11814" y="12130"/>
                </a:lnTo>
                <a:cubicBezTo>
                  <a:pt x="12004" y="12130"/>
                  <a:pt x="12161" y="11972"/>
                  <a:pt x="12161" y="11783"/>
                </a:cubicBezTo>
                <a:cubicBezTo>
                  <a:pt x="12161" y="11594"/>
                  <a:pt x="12004" y="11437"/>
                  <a:pt x="11814" y="11437"/>
                </a:cubicBezTo>
                <a:lnTo>
                  <a:pt x="9294" y="11437"/>
                </a:lnTo>
                <a:lnTo>
                  <a:pt x="9294" y="9987"/>
                </a:lnTo>
                <a:lnTo>
                  <a:pt x="10019" y="9987"/>
                </a:lnTo>
                <a:cubicBezTo>
                  <a:pt x="10806" y="9987"/>
                  <a:pt x="11436" y="9357"/>
                  <a:pt x="11436" y="8570"/>
                </a:cubicBezTo>
                <a:lnTo>
                  <a:pt x="11436" y="7845"/>
                </a:lnTo>
                <a:lnTo>
                  <a:pt x="10712" y="7845"/>
                </a:lnTo>
                <a:cubicBezTo>
                  <a:pt x="9924" y="7845"/>
                  <a:pt x="9294" y="8475"/>
                  <a:pt x="9294" y="9263"/>
                </a:cubicBezTo>
                <a:lnTo>
                  <a:pt x="9294" y="7467"/>
                </a:lnTo>
                <a:lnTo>
                  <a:pt x="10019" y="7467"/>
                </a:lnTo>
                <a:cubicBezTo>
                  <a:pt x="10806" y="7467"/>
                  <a:pt x="11436" y="6805"/>
                  <a:pt x="11436" y="6018"/>
                </a:cubicBezTo>
                <a:lnTo>
                  <a:pt x="11436" y="5325"/>
                </a:lnTo>
                <a:lnTo>
                  <a:pt x="10712" y="5325"/>
                </a:lnTo>
                <a:cubicBezTo>
                  <a:pt x="9924" y="5325"/>
                  <a:pt x="9294" y="5955"/>
                  <a:pt x="9294" y="6742"/>
                </a:cubicBezTo>
                <a:lnTo>
                  <a:pt x="9294" y="4978"/>
                </a:lnTo>
                <a:lnTo>
                  <a:pt x="10019" y="4978"/>
                </a:lnTo>
                <a:cubicBezTo>
                  <a:pt x="10806" y="4978"/>
                  <a:pt x="11436" y="4348"/>
                  <a:pt x="11436" y="3560"/>
                </a:cubicBezTo>
                <a:lnTo>
                  <a:pt x="11436" y="2836"/>
                </a:lnTo>
                <a:lnTo>
                  <a:pt x="10712" y="2836"/>
                </a:lnTo>
                <a:cubicBezTo>
                  <a:pt x="9924" y="2836"/>
                  <a:pt x="9294" y="3466"/>
                  <a:pt x="9294" y="4254"/>
                </a:cubicBezTo>
                <a:lnTo>
                  <a:pt x="9294" y="3245"/>
                </a:lnTo>
                <a:cubicBezTo>
                  <a:pt x="9609" y="2930"/>
                  <a:pt x="10019" y="2363"/>
                  <a:pt x="10019" y="1765"/>
                </a:cubicBezTo>
                <a:cubicBezTo>
                  <a:pt x="10019" y="788"/>
                  <a:pt x="8948" y="0"/>
                  <a:pt x="8948" y="0"/>
                </a:cubicBezTo>
                <a:cubicBezTo>
                  <a:pt x="8948" y="0"/>
                  <a:pt x="7876" y="820"/>
                  <a:pt x="7876" y="1765"/>
                </a:cubicBezTo>
                <a:cubicBezTo>
                  <a:pt x="7876" y="2363"/>
                  <a:pt x="8286" y="2930"/>
                  <a:pt x="8601" y="3245"/>
                </a:cubicBezTo>
                <a:lnTo>
                  <a:pt x="8601" y="4254"/>
                </a:lnTo>
                <a:cubicBezTo>
                  <a:pt x="8601" y="3466"/>
                  <a:pt x="7971" y="2836"/>
                  <a:pt x="7183" y="2836"/>
                </a:cubicBezTo>
                <a:lnTo>
                  <a:pt x="6459" y="2836"/>
                </a:lnTo>
                <a:lnTo>
                  <a:pt x="6459" y="3560"/>
                </a:lnTo>
                <a:cubicBezTo>
                  <a:pt x="6459" y="4348"/>
                  <a:pt x="7089" y="4978"/>
                  <a:pt x="7876" y="4978"/>
                </a:cubicBezTo>
                <a:lnTo>
                  <a:pt x="8601" y="4978"/>
                </a:lnTo>
                <a:lnTo>
                  <a:pt x="8601" y="6742"/>
                </a:lnTo>
                <a:cubicBezTo>
                  <a:pt x="8601" y="5955"/>
                  <a:pt x="7971" y="5325"/>
                  <a:pt x="7183" y="5325"/>
                </a:cubicBezTo>
                <a:lnTo>
                  <a:pt x="6459" y="5325"/>
                </a:lnTo>
                <a:lnTo>
                  <a:pt x="6459" y="6018"/>
                </a:lnTo>
                <a:cubicBezTo>
                  <a:pt x="6459" y="6805"/>
                  <a:pt x="7089" y="7467"/>
                  <a:pt x="7876" y="7467"/>
                </a:cubicBezTo>
                <a:lnTo>
                  <a:pt x="8601" y="7467"/>
                </a:lnTo>
                <a:lnTo>
                  <a:pt x="8601" y="9263"/>
                </a:lnTo>
                <a:cubicBezTo>
                  <a:pt x="8601" y="8475"/>
                  <a:pt x="7971" y="7845"/>
                  <a:pt x="7183" y="7845"/>
                </a:cubicBezTo>
                <a:lnTo>
                  <a:pt x="6459" y="7845"/>
                </a:lnTo>
                <a:lnTo>
                  <a:pt x="6459" y="8570"/>
                </a:lnTo>
                <a:cubicBezTo>
                  <a:pt x="6459" y="9357"/>
                  <a:pt x="7089" y="9987"/>
                  <a:pt x="7876" y="9987"/>
                </a:cubicBezTo>
                <a:lnTo>
                  <a:pt x="8601" y="9987"/>
                </a:lnTo>
                <a:lnTo>
                  <a:pt x="8601" y="11437"/>
                </a:lnTo>
                <a:lnTo>
                  <a:pt x="3592" y="11437"/>
                </a:lnTo>
                <a:lnTo>
                  <a:pt x="3592" y="9987"/>
                </a:lnTo>
                <a:lnTo>
                  <a:pt x="4285" y="9987"/>
                </a:lnTo>
                <a:cubicBezTo>
                  <a:pt x="5072" y="9987"/>
                  <a:pt x="5703" y="9357"/>
                  <a:pt x="5703" y="8570"/>
                </a:cubicBezTo>
                <a:lnTo>
                  <a:pt x="5703" y="7845"/>
                </a:lnTo>
                <a:lnTo>
                  <a:pt x="5009" y="7845"/>
                </a:lnTo>
                <a:cubicBezTo>
                  <a:pt x="4222" y="7845"/>
                  <a:pt x="3592" y="8475"/>
                  <a:pt x="3592" y="9263"/>
                </a:cubicBezTo>
                <a:lnTo>
                  <a:pt x="3592" y="7467"/>
                </a:lnTo>
                <a:lnTo>
                  <a:pt x="4285" y="7467"/>
                </a:lnTo>
                <a:cubicBezTo>
                  <a:pt x="5072" y="7467"/>
                  <a:pt x="5703" y="6805"/>
                  <a:pt x="5703" y="6018"/>
                </a:cubicBezTo>
                <a:lnTo>
                  <a:pt x="5703" y="5325"/>
                </a:lnTo>
                <a:lnTo>
                  <a:pt x="5009" y="5325"/>
                </a:lnTo>
                <a:cubicBezTo>
                  <a:pt x="4222" y="5325"/>
                  <a:pt x="3592" y="5955"/>
                  <a:pt x="3592" y="6742"/>
                </a:cubicBezTo>
                <a:lnTo>
                  <a:pt x="3592" y="4978"/>
                </a:lnTo>
                <a:lnTo>
                  <a:pt x="4285" y="4978"/>
                </a:lnTo>
                <a:cubicBezTo>
                  <a:pt x="5072" y="4978"/>
                  <a:pt x="5703" y="4348"/>
                  <a:pt x="5703" y="3560"/>
                </a:cubicBezTo>
                <a:lnTo>
                  <a:pt x="5703" y="2836"/>
                </a:lnTo>
                <a:lnTo>
                  <a:pt x="5009" y="2836"/>
                </a:lnTo>
                <a:cubicBezTo>
                  <a:pt x="4222" y="2836"/>
                  <a:pt x="3592" y="3466"/>
                  <a:pt x="3592" y="4254"/>
                </a:cubicBezTo>
                <a:lnTo>
                  <a:pt x="3592" y="3245"/>
                </a:lnTo>
                <a:cubicBezTo>
                  <a:pt x="3907" y="2930"/>
                  <a:pt x="4285" y="2363"/>
                  <a:pt x="4285" y="1765"/>
                </a:cubicBezTo>
                <a:cubicBezTo>
                  <a:pt x="4285" y="788"/>
                  <a:pt x="3245" y="0"/>
                  <a:pt x="32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Nunito Sans" pitchFamily="2" charset="0"/>
            </a:endParaRPr>
          </a:p>
        </p:txBody>
      </p:sp>
      <p:sp>
        <p:nvSpPr>
          <p:cNvPr id="3" name="Rectangle 2">
            <a:extLst>
              <a:ext uri="{FF2B5EF4-FFF2-40B4-BE49-F238E27FC236}">
                <a16:creationId xmlns:a16="http://schemas.microsoft.com/office/drawing/2014/main" id="{077D3F34-28AA-A44E-34FA-43916F167B24}"/>
              </a:ext>
            </a:extLst>
          </p:cNvPr>
          <p:cNvSpPr>
            <a:spLocks noChangeArrowheads="1"/>
          </p:cNvSpPr>
          <p:nvPr/>
        </p:nvSpPr>
        <p:spPr bwMode="auto">
          <a:xfrm rot="10800000" flipV="1">
            <a:off x="1108608" y="2476387"/>
            <a:ext cx="324145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Goal: </a:t>
            </a:r>
            <a:r>
              <a:rPr kumimoji="0" lang="en-US" altLang="en-US" sz="1600" b="0" i="0" u="none" strike="noStrike" cap="none" normalizeH="0" baseline="0" dirty="0">
                <a:ln>
                  <a:noFill/>
                </a:ln>
                <a:solidFill>
                  <a:schemeClr val="tx1"/>
                </a:solidFill>
                <a:effectLst/>
                <a:latin typeface="Arial" panose="020B0604020202020204" pitchFamily="34" charset="0"/>
              </a:rPr>
              <a:t>Sustainably manage forests, halt biodiversity loss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Our Contribution: </a:t>
            </a:r>
            <a:r>
              <a:rPr kumimoji="0" lang="en-US" altLang="en-US" sz="1600" b="0" i="0" u="none" strike="noStrike" cap="none" normalizeH="0" baseline="0" dirty="0">
                <a:ln>
                  <a:noFill/>
                </a:ln>
                <a:solidFill>
                  <a:schemeClr val="tx1"/>
                </a:solidFill>
                <a:effectLst/>
                <a:latin typeface="Arial" panose="020B0604020202020204" pitchFamily="34" charset="0"/>
              </a:rPr>
              <a:t>Help users understand forest loss drivers and trend</a:t>
            </a:r>
          </a:p>
        </p:txBody>
      </p:sp>
      <p:sp>
        <p:nvSpPr>
          <p:cNvPr id="4" name="Rectangle 3">
            <a:extLst>
              <a:ext uri="{FF2B5EF4-FFF2-40B4-BE49-F238E27FC236}">
                <a16:creationId xmlns:a16="http://schemas.microsoft.com/office/drawing/2014/main" id="{5B4CDB94-10B1-12B5-E56D-704BEF76ED14}"/>
              </a:ext>
            </a:extLst>
          </p:cNvPr>
          <p:cNvSpPr>
            <a:spLocks noChangeArrowheads="1"/>
          </p:cNvSpPr>
          <p:nvPr/>
        </p:nvSpPr>
        <p:spPr bwMode="auto">
          <a:xfrm rot="10800000" flipV="1">
            <a:off x="5140059" y="2476387"/>
            <a:ext cx="327396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Goal: </a:t>
            </a:r>
            <a:r>
              <a:rPr kumimoji="0" lang="en-US" altLang="en-US" sz="1600" b="0" i="0" u="none" strike="noStrike" cap="none" normalizeH="0" baseline="0" dirty="0">
                <a:ln>
                  <a:noFill/>
                </a:ln>
                <a:solidFill>
                  <a:schemeClr val="tx1"/>
                </a:solidFill>
                <a:effectLst/>
                <a:latin typeface="Arial" panose="020B0604020202020204" pitchFamily="34" charset="0"/>
              </a:rPr>
              <a:t>Take urgent action to combat climate change and its impacts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Our Contribution: </a:t>
            </a:r>
            <a:r>
              <a:rPr kumimoji="0" lang="en-US" altLang="en-US" sz="1600" b="0" i="0" u="none" strike="noStrike" cap="none" normalizeH="0" baseline="0" dirty="0">
                <a:ln>
                  <a:noFill/>
                </a:ln>
                <a:solidFill>
                  <a:schemeClr val="tx1"/>
                </a:solidFill>
                <a:effectLst/>
                <a:latin typeface="Arial" panose="020B0604020202020204" pitchFamily="34" charset="0"/>
              </a:rPr>
              <a:t>Raise awareness and visualize tree loss over time</a:t>
            </a:r>
          </a:p>
        </p:txBody>
      </p:sp>
    </p:spTree>
    <p:extLst>
      <p:ext uri="{BB962C8B-B14F-4D97-AF65-F5344CB8AC3E}">
        <p14:creationId xmlns:p14="http://schemas.microsoft.com/office/powerpoint/2010/main" val="53154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C9CE-E3EF-285F-4731-D4F1BCB1F994}"/>
              </a:ext>
            </a:extLst>
          </p:cNvPr>
          <p:cNvSpPr>
            <a:spLocks noGrp="1"/>
          </p:cNvSpPr>
          <p:nvPr>
            <p:ph type="title"/>
          </p:nvPr>
        </p:nvSpPr>
        <p:spPr>
          <a:xfrm>
            <a:off x="1202789" y="375557"/>
            <a:ext cx="5204729" cy="1051136"/>
          </a:xfrm>
        </p:spPr>
        <p:txBody>
          <a:bodyPr spcFirstLastPara="1" wrap="square" lIns="91425" tIns="91425" rIns="91425" bIns="91425" anchor="b" anchorCtr="0">
            <a:noAutofit/>
          </a:bodyPr>
          <a:lstStyle/>
          <a:p>
            <a:pPr>
              <a:lnSpc>
                <a:spcPct val="90000"/>
              </a:lnSpc>
            </a:pPr>
            <a:r>
              <a:rPr lang="en-US" b="0" i="0" u="none" strike="noStrike" cap="none" dirty="0">
                <a:latin typeface="Plus Jakarta Sans ExtraBold"/>
                <a:ea typeface="Plus Jakarta Sans ExtraBold"/>
                <a:cs typeface="Plus Jakarta Sans ExtraBold"/>
                <a:sym typeface="Plus Jakarta Sans ExtraBold"/>
              </a:rPr>
              <a:t>Existing Platforms &amp; Communities</a:t>
            </a:r>
          </a:p>
        </p:txBody>
      </p:sp>
      <p:sp>
        <p:nvSpPr>
          <p:cNvPr id="5" name="TextBox 4">
            <a:extLst>
              <a:ext uri="{FF2B5EF4-FFF2-40B4-BE49-F238E27FC236}">
                <a16:creationId xmlns:a16="http://schemas.microsoft.com/office/drawing/2014/main" id="{86DF50F8-084C-E97C-5B7B-76FAA608E9D4}"/>
              </a:ext>
            </a:extLst>
          </p:cNvPr>
          <p:cNvSpPr txBox="1"/>
          <p:nvPr/>
        </p:nvSpPr>
        <p:spPr>
          <a:xfrm>
            <a:off x="1440999" y="1516600"/>
            <a:ext cx="5121641" cy="2141100"/>
          </a:xfrm>
          <a:prstGeom prst="rect">
            <a:avLst/>
          </a:prstGeom>
          <a:noFill/>
          <a:ln>
            <a:noFill/>
          </a:ln>
        </p:spPr>
        <p:txBody>
          <a:bodyPr spcFirstLastPara="1" wrap="square" lIns="91425" tIns="91425" rIns="91425" bIns="91425" anchor="t" anchorCtr="0">
            <a:normAutofit fontScale="92500" lnSpcReduction="20000"/>
          </a:bodyPr>
          <a:lstStyle/>
          <a:p>
            <a:pPr marL="139700">
              <a:lnSpc>
                <a:spcPct val="90000"/>
              </a:lnSpc>
              <a:spcAft>
                <a:spcPts val="600"/>
              </a:spcAft>
              <a:buClr>
                <a:schemeClr val="accent3"/>
              </a:buClr>
              <a:buSzPts val="1600"/>
            </a:pPr>
            <a:r>
              <a:rPr lang="en-US" sz="1900" b="1" i="0" u="none" strike="noStrike" cap="none" dirty="0">
                <a:solidFill>
                  <a:schemeClr val="dk1"/>
                </a:solidFill>
                <a:latin typeface="Nunito Sans"/>
                <a:ea typeface="Nunito Sans"/>
                <a:cs typeface="Nunito Sans"/>
                <a:sym typeface="Nunito Sans"/>
              </a:rPr>
              <a:t>Digital Tools for SDG 13 &amp; 15: What's Out There?</a:t>
            </a:r>
          </a:p>
          <a:p>
            <a:pPr marL="457200" indent="-317500">
              <a:lnSpc>
                <a:spcPct val="90000"/>
              </a:lnSpc>
              <a:spcAft>
                <a:spcPts val="600"/>
              </a:spcAft>
              <a:buClr>
                <a:schemeClr val="accent3"/>
              </a:buClr>
              <a:buSzPts val="1600"/>
              <a:buFont typeface="Nunito Sans"/>
              <a:buChar char="●"/>
            </a:pPr>
            <a:endParaRPr lang="en-US" sz="1300" b="0" i="0" u="none" strike="noStrike" cap="none" dirty="0">
              <a:solidFill>
                <a:schemeClr val="dk1"/>
              </a:solidFill>
              <a:latin typeface="Nunito Sans"/>
              <a:ea typeface="Nunito Sans"/>
              <a:cs typeface="Nunito Sans"/>
              <a:sym typeface="Nunito Sans"/>
            </a:endParaRPr>
          </a:p>
          <a:p>
            <a:pPr marL="457200" indent="-317500">
              <a:lnSpc>
                <a:spcPct val="90000"/>
              </a:lnSpc>
              <a:spcAft>
                <a:spcPts val="600"/>
              </a:spcAft>
              <a:buClr>
                <a:schemeClr val="accent3"/>
              </a:buClr>
              <a:buSzPts val="1600"/>
              <a:buFont typeface="Nunito Sans"/>
              <a:buChar char="●"/>
            </a:pPr>
            <a:r>
              <a:rPr lang="en-US" sz="1600" b="0" i="0" u="none" strike="noStrike" cap="none" dirty="0">
                <a:solidFill>
                  <a:schemeClr val="dk1"/>
                </a:solidFill>
                <a:latin typeface="Nunito Sans"/>
                <a:ea typeface="Nunito Sans"/>
                <a:cs typeface="Nunito Sans"/>
                <a:sym typeface="Nunito Sans"/>
              </a:rPr>
              <a:t>Global Forest Watch (GFW): Real-time monitoring, satellite data</a:t>
            </a:r>
          </a:p>
          <a:p>
            <a:pPr marL="457200" indent="-317500">
              <a:lnSpc>
                <a:spcPct val="90000"/>
              </a:lnSpc>
              <a:spcAft>
                <a:spcPts val="600"/>
              </a:spcAft>
              <a:buClr>
                <a:schemeClr val="accent3"/>
              </a:buClr>
              <a:buSzPts val="1600"/>
              <a:buFont typeface="Nunito Sans"/>
              <a:buChar char="●"/>
            </a:pPr>
            <a:r>
              <a:rPr lang="en-US" sz="1600" b="0" i="0" u="none" strike="noStrike" cap="none" dirty="0">
                <a:solidFill>
                  <a:schemeClr val="dk1"/>
                </a:solidFill>
                <a:latin typeface="Nunito Sans"/>
                <a:ea typeface="Nunito Sans"/>
                <a:cs typeface="Nunito Sans"/>
                <a:sym typeface="Nunito Sans"/>
              </a:rPr>
              <a:t>FAO Forest Resources: Global forest stats, PDF reports</a:t>
            </a:r>
          </a:p>
          <a:p>
            <a:pPr marL="457200" indent="-317500">
              <a:lnSpc>
                <a:spcPct val="90000"/>
              </a:lnSpc>
              <a:spcAft>
                <a:spcPts val="600"/>
              </a:spcAft>
              <a:buClr>
                <a:schemeClr val="accent3"/>
              </a:buClr>
              <a:buSzPts val="1600"/>
              <a:buFont typeface="Nunito Sans"/>
              <a:buChar char="●"/>
            </a:pPr>
            <a:r>
              <a:rPr lang="en-US" sz="1600" b="0" i="0" u="none" strike="noStrike" cap="none" dirty="0">
                <a:solidFill>
                  <a:schemeClr val="dk1"/>
                </a:solidFill>
                <a:latin typeface="Nunito Sans"/>
                <a:ea typeface="Nunito Sans"/>
                <a:cs typeface="Nunito Sans"/>
                <a:sym typeface="Nunito Sans"/>
              </a:rPr>
              <a:t>GIS Tools (e.g., ArcGIS): Professional, spatial analytics</a:t>
            </a:r>
          </a:p>
        </p:txBody>
      </p:sp>
    </p:spTree>
    <p:extLst>
      <p:ext uri="{BB962C8B-B14F-4D97-AF65-F5344CB8AC3E}">
        <p14:creationId xmlns:p14="http://schemas.microsoft.com/office/powerpoint/2010/main" val="1840335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87994-EEFD-04D9-091A-34224ABFE4F1}"/>
              </a:ext>
            </a:extLst>
          </p:cNvPr>
          <p:cNvSpPr>
            <a:spLocks noGrp="1"/>
          </p:cNvSpPr>
          <p:nvPr>
            <p:ph type="title"/>
          </p:nvPr>
        </p:nvSpPr>
        <p:spPr>
          <a:xfrm>
            <a:off x="887867" y="621542"/>
            <a:ext cx="6066063" cy="595991"/>
          </a:xfrm>
        </p:spPr>
        <p:txBody>
          <a:bodyPr/>
          <a:lstStyle/>
          <a:p>
            <a:r>
              <a:rPr lang="en-US" dirty="0"/>
              <a:t>Community Orientation &amp; Gaps</a:t>
            </a:r>
          </a:p>
        </p:txBody>
      </p:sp>
      <p:sp>
        <p:nvSpPr>
          <p:cNvPr id="5" name="TextBox 4">
            <a:extLst>
              <a:ext uri="{FF2B5EF4-FFF2-40B4-BE49-F238E27FC236}">
                <a16:creationId xmlns:a16="http://schemas.microsoft.com/office/drawing/2014/main" id="{D1CE8522-F0E7-87DB-8343-997CEFD7F5F8}"/>
              </a:ext>
            </a:extLst>
          </p:cNvPr>
          <p:cNvSpPr txBox="1"/>
          <p:nvPr/>
        </p:nvSpPr>
        <p:spPr>
          <a:xfrm>
            <a:off x="826634" y="1509921"/>
            <a:ext cx="5131254" cy="584775"/>
          </a:xfrm>
          <a:prstGeom prst="rect">
            <a:avLst/>
          </a:prstGeom>
          <a:noFill/>
        </p:spPr>
        <p:txBody>
          <a:bodyPr wrap="square">
            <a:spAutoFit/>
          </a:bodyPr>
          <a:lstStyle/>
          <a:p>
            <a:pPr>
              <a:buNone/>
            </a:pPr>
            <a:r>
              <a:rPr lang="en-US" sz="1800" b="1" i="1" dirty="0"/>
              <a:t>Our Audience &amp; the Gap We Identified</a:t>
            </a:r>
          </a:p>
          <a:p>
            <a:pPr>
              <a:buNone/>
            </a:pPr>
            <a:endParaRPr lang="en-US" b="1" dirty="0"/>
          </a:p>
        </p:txBody>
      </p:sp>
      <p:sp>
        <p:nvSpPr>
          <p:cNvPr id="7" name="TextBox 6">
            <a:extLst>
              <a:ext uri="{FF2B5EF4-FFF2-40B4-BE49-F238E27FC236}">
                <a16:creationId xmlns:a16="http://schemas.microsoft.com/office/drawing/2014/main" id="{11C3DE9C-F68B-4B7B-B39C-DC83FF623FD4}"/>
              </a:ext>
            </a:extLst>
          </p:cNvPr>
          <p:cNvSpPr txBox="1"/>
          <p:nvPr/>
        </p:nvSpPr>
        <p:spPr>
          <a:xfrm>
            <a:off x="887867" y="2094696"/>
            <a:ext cx="2757487" cy="1569660"/>
          </a:xfrm>
          <a:prstGeom prst="rect">
            <a:avLst/>
          </a:prstGeom>
          <a:noFill/>
        </p:spPr>
        <p:txBody>
          <a:bodyPr wrap="square">
            <a:spAutoFit/>
          </a:bodyPr>
          <a:lstStyle/>
          <a:p>
            <a:r>
              <a:rPr lang="en-US" sz="1600" dirty="0"/>
              <a:t>🎯 </a:t>
            </a:r>
            <a:r>
              <a:rPr lang="en-US" sz="1600" b="1" dirty="0"/>
              <a:t>Target Users:</a:t>
            </a:r>
            <a:endParaRPr lang="en-US" sz="1600" dirty="0"/>
          </a:p>
          <a:p>
            <a:pPr marL="742950" lvl="1" indent="-285750">
              <a:buFont typeface="Arial" panose="020B0604020202020204" pitchFamily="34" charset="0"/>
              <a:buChar char="•"/>
            </a:pPr>
            <a:r>
              <a:rPr lang="en-US" sz="1600" dirty="0"/>
              <a:t>Middle school students</a:t>
            </a:r>
          </a:p>
          <a:p>
            <a:pPr marL="742950" lvl="1" indent="-285750">
              <a:buFont typeface="Arial" panose="020B0604020202020204" pitchFamily="34" charset="0"/>
              <a:buChar char="•"/>
            </a:pPr>
            <a:r>
              <a:rPr lang="en-US" sz="1600" dirty="0"/>
              <a:t>Educators</a:t>
            </a:r>
          </a:p>
          <a:p>
            <a:pPr marL="742950" lvl="1" indent="-285750">
              <a:buFont typeface="Arial" panose="020B0604020202020204" pitchFamily="34" charset="0"/>
              <a:buChar char="•"/>
            </a:pPr>
            <a:r>
              <a:rPr lang="en-US" sz="1600" dirty="0"/>
              <a:t>Junior College Students</a:t>
            </a:r>
          </a:p>
        </p:txBody>
      </p:sp>
      <p:sp>
        <p:nvSpPr>
          <p:cNvPr id="9" name="TextBox 8">
            <a:extLst>
              <a:ext uri="{FF2B5EF4-FFF2-40B4-BE49-F238E27FC236}">
                <a16:creationId xmlns:a16="http://schemas.microsoft.com/office/drawing/2014/main" id="{E42481C5-CCCE-1096-07A8-AF851FED5E16}"/>
              </a:ext>
            </a:extLst>
          </p:cNvPr>
          <p:cNvSpPr txBox="1"/>
          <p:nvPr/>
        </p:nvSpPr>
        <p:spPr>
          <a:xfrm>
            <a:off x="4075000" y="2094696"/>
            <a:ext cx="2847295" cy="1323439"/>
          </a:xfrm>
          <a:prstGeom prst="rect">
            <a:avLst/>
          </a:prstGeom>
          <a:noFill/>
        </p:spPr>
        <p:txBody>
          <a:bodyPr wrap="square">
            <a:spAutoFit/>
          </a:bodyPr>
          <a:lstStyle/>
          <a:p>
            <a:r>
              <a:rPr lang="en-US" sz="1600" dirty="0"/>
              <a:t>🧩 </a:t>
            </a:r>
            <a:r>
              <a:rPr lang="en-US" sz="1600" b="1" dirty="0"/>
              <a:t>Gaps in Existing Tools:</a:t>
            </a:r>
            <a:endParaRPr lang="en-US" sz="1600" dirty="0"/>
          </a:p>
          <a:p>
            <a:pPr marL="742950" lvl="1" indent="-285750">
              <a:buFont typeface="Arial" panose="020B0604020202020204" pitchFamily="34" charset="0"/>
              <a:buChar char="•"/>
            </a:pPr>
            <a:r>
              <a:rPr lang="en-US" sz="1600" dirty="0"/>
              <a:t>Too complex (GIS)</a:t>
            </a:r>
          </a:p>
          <a:p>
            <a:pPr marL="742950" lvl="1" indent="-285750">
              <a:buFont typeface="Arial" panose="020B0604020202020204" pitchFamily="34" charset="0"/>
              <a:buChar char="•"/>
            </a:pPr>
            <a:r>
              <a:rPr lang="en-US" sz="1600" dirty="0"/>
              <a:t>Low interactivity</a:t>
            </a:r>
          </a:p>
          <a:p>
            <a:pPr marL="742950" lvl="1" indent="-285750">
              <a:buFont typeface="Arial" panose="020B0604020202020204" pitchFamily="34" charset="0"/>
              <a:buChar char="•"/>
            </a:pPr>
            <a:r>
              <a:rPr lang="en-US" sz="1600" dirty="0"/>
              <a:t>Not education-focused</a:t>
            </a:r>
          </a:p>
        </p:txBody>
      </p:sp>
    </p:spTree>
    <p:extLst>
      <p:ext uri="{BB962C8B-B14F-4D97-AF65-F5344CB8AC3E}">
        <p14:creationId xmlns:p14="http://schemas.microsoft.com/office/powerpoint/2010/main" val="234892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C04B-3C17-054F-B691-5512BACAA23A}"/>
              </a:ext>
            </a:extLst>
          </p:cNvPr>
          <p:cNvSpPr>
            <a:spLocks noGrp="1"/>
          </p:cNvSpPr>
          <p:nvPr>
            <p:ph type="title"/>
          </p:nvPr>
        </p:nvSpPr>
        <p:spPr>
          <a:xfrm>
            <a:off x="2338800" y="457268"/>
            <a:ext cx="4466400" cy="685200"/>
          </a:xfrm>
        </p:spPr>
        <p:txBody>
          <a:bodyPr/>
          <a:lstStyle/>
          <a:p>
            <a:pPr algn="ctr"/>
            <a:r>
              <a:rPr lang="en-US" dirty="0"/>
              <a:t>Our Innovation</a:t>
            </a:r>
          </a:p>
        </p:txBody>
      </p:sp>
      <p:sp>
        <p:nvSpPr>
          <p:cNvPr id="5" name="TextBox 4">
            <a:extLst>
              <a:ext uri="{FF2B5EF4-FFF2-40B4-BE49-F238E27FC236}">
                <a16:creationId xmlns:a16="http://schemas.microsoft.com/office/drawing/2014/main" id="{B31D50C9-AB4B-6C0B-4632-1AAF727B5FDD}"/>
              </a:ext>
            </a:extLst>
          </p:cNvPr>
          <p:cNvSpPr txBox="1"/>
          <p:nvPr/>
        </p:nvSpPr>
        <p:spPr>
          <a:xfrm>
            <a:off x="2006373" y="1026229"/>
            <a:ext cx="5131254" cy="369332"/>
          </a:xfrm>
          <a:prstGeom prst="rect">
            <a:avLst/>
          </a:prstGeom>
          <a:noFill/>
        </p:spPr>
        <p:txBody>
          <a:bodyPr wrap="square">
            <a:spAutoFit/>
          </a:bodyPr>
          <a:lstStyle/>
          <a:p>
            <a:pPr algn="ctr"/>
            <a:r>
              <a:rPr lang="en-US" sz="1800" b="1" i="1" dirty="0"/>
              <a:t>What Makes Our Platform Unique</a:t>
            </a:r>
          </a:p>
        </p:txBody>
      </p:sp>
      <p:sp>
        <p:nvSpPr>
          <p:cNvPr id="6" name="Rectangle 1">
            <a:extLst>
              <a:ext uri="{FF2B5EF4-FFF2-40B4-BE49-F238E27FC236}">
                <a16:creationId xmlns:a16="http://schemas.microsoft.com/office/drawing/2014/main" id="{E79FA147-5209-6D35-55A2-6CF01D5AF16B}"/>
              </a:ext>
            </a:extLst>
          </p:cNvPr>
          <p:cNvSpPr>
            <a:spLocks noChangeArrowheads="1"/>
          </p:cNvSpPr>
          <p:nvPr/>
        </p:nvSpPr>
        <p:spPr bwMode="auto">
          <a:xfrm rot="10800000" flipV="1">
            <a:off x="1465493" y="1711429"/>
            <a:ext cx="3106507"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Arial" panose="020B0604020202020204" pitchFamily="34" charset="0"/>
              </a:rPr>
              <a:t>📊 Built with Power BI for simplicity and visual learning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a:ln>
                  <a:noFill/>
                </a:ln>
                <a:solidFill>
                  <a:schemeClr val="tx1"/>
                </a:solidFill>
                <a:effectLst/>
                <a:latin typeface="Arial" panose="020B0604020202020204" pitchFamily="34" charset="0"/>
              </a:rPr>
              <a:t>🧠 Combines: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Tree loss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Deforestation causes</a:t>
            </a:r>
          </a:p>
          <a:p>
            <a:pPr marL="342900" lvl="2" indent="-342900" eaLnBrk="0" fontAlgn="base" hangingPunct="0">
              <a:spcBef>
                <a:spcPct val="0"/>
              </a:spcBef>
              <a:spcAft>
                <a:spcPct val="0"/>
              </a:spcAft>
              <a:buClrTx/>
              <a:buFont typeface="+mj-lt"/>
              <a:buAutoNum type="arabicPeriod"/>
            </a:pPr>
            <a:r>
              <a:rPr kumimoji="0" lang="en-US" altLang="en-US" sz="1600" b="0" i="0" u="none" strike="noStrike" cap="none" normalizeH="0" baseline="0">
                <a:ln>
                  <a:noFill/>
                </a:ln>
                <a:solidFill>
                  <a:schemeClr val="tx1"/>
                </a:solidFill>
                <a:effectLst/>
                <a:latin typeface="Arial" panose="020B0604020202020204" pitchFamily="34" charset="0"/>
              </a:rPr>
              <a:t>Regional comparison</a:t>
            </a:r>
          </a:p>
          <a:p>
            <a:pPr marL="342900" lvl="2" indent="-342900" eaLnBrk="0" fontAlgn="base" hangingPunct="0">
              <a:spcBef>
                <a:spcPct val="0"/>
              </a:spcBef>
              <a:spcAft>
                <a:spcPct val="0"/>
              </a:spcAft>
              <a:buClrTx/>
              <a:buFont typeface="+mj-lt"/>
              <a:buAutoNum type="arabicPeriod"/>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E2E2D12-BA0C-B58C-1FE4-13C704E090F2}"/>
              </a:ext>
            </a:extLst>
          </p:cNvPr>
          <p:cNvSpPr txBox="1"/>
          <p:nvPr/>
        </p:nvSpPr>
        <p:spPr>
          <a:xfrm>
            <a:off x="4572000" y="2053875"/>
            <a:ext cx="2628900" cy="11695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Interactive: filters, tooltips, drill-throughs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Education-first, not analysis-first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07857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F627E-3E4E-8647-B43C-1418CFB358BC}"/>
              </a:ext>
            </a:extLst>
          </p:cNvPr>
          <p:cNvSpPr>
            <a:spLocks noGrp="1"/>
          </p:cNvSpPr>
          <p:nvPr>
            <p:ph type="title"/>
          </p:nvPr>
        </p:nvSpPr>
        <p:spPr>
          <a:xfrm>
            <a:off x="1532577" y="529221"/>
            <a:ext cx="4466400" cy="685200"/>
          </a:xfrm>
        </p:spPr>
        <p:txBody>
          <a:bodyPr spcFirstLastPara="1" wrap="square" lIns="91425" tIns="91425" rIns="91425" bIns="91425" anchor="b" anchorCtr="0">
            <a:normAutofit/>
          </a:bodyPr>
          <a:lstStyle/>
          <a:p>
            <a:pPr algn="ctr"/>
            <a:r>
              <a:rPr lang="en-US" b="0" i="0" u="none" strike="noStrike" cap="none" dirty="0">
                <a:latin typeface="Plus Jakarta Sans ExtraBold"/>
                <a:ea typeface="Plus Jakarta Sans ExtraBold"/>
                <a:cs typeface="Plus Jakarta Sans ExtraBold"/>
                <a:sym typeface="Plus Jakarta Sans ExtraBold"/>
              </a:rPr>
              <a:t>Why We Built This</a:t>
            </a:r>
          </a:p>
        </p:txBody>
      </p:sp>
      <p:sp>
        <p:nvSpPr>
          <p:cNvPr id="9" name="Rectangle 1">
            <a:extLst>
              <a:ext uri="{FF2B5EF4-FFF2-40B4-BE49-F238E27FC236}">
                <a16:creationId xmlns:a16="http://schemas.microsoft.com/office/drawing/2014/main" id="{3872EC24-A808-6F22-A561-71031FB9310B}"/>
              </a:ext>
            </a:extLst>
          </p:cNvPr>
          <p:cNvSpPr>
            <a:spLocks noChangeArrowheads="1"/>
          </p:cNvSpPr>
          <p:nvPr/>
        </p:nvSpPr>
        <p:spPr bwMode="auto">
          <a:xfrm>
            <a:off x="1440999" y="1516600"/>
            <a:ext cx="5392508" cy="2141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25" tIns="91425" rIns="91425" bIns="91425" numCol="1" anchor="t" anchorCtr="0" compatLnSpc="1">
            <a:prstTxWarp prst="textNoShape">
              <a:avLst/>
            </a:prstTxWarp>
            <a:normAutofit lnSpcReduction="10000"/>
          </a:bodyPr>
          <a:lstStyle/>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Deforestation is a major driver of climate change (SDG 13) and biodiversity loss (SDG 15)</a:t>
            </a:r>
          </a:p>
          <a:p>
            <a:pPr marL="457200" lvl="0" indent="-317500" defTabSz="914400" eaLnBrk="0" fontAlgn="base" latinLnBrk="0" hangingPunct="0">
              <a:spcAft>
                <a:spcPts val="600"/>
              </a:spcAft>
              <a:buClr>
                <a:schemeClr val="accent3"/>
              </a:buClr>
              <a:buSzPts val="1600"/>
              <a:buFont typeface="Nunito Sans"/>
              <a:buChar char="●"/>
              <a:tabLst/>
            </a:pPr>
            <a:endParaRPr kumimoji="0" lang="en-US" altLang="en-US" sz="1600" b="0" i="0" u="none" strike="noStrike" cap="none" normalizeH="0" baseline="0" dirty="0">
              <a:ln>
                <a:noFill/>
              </a:ln>
              <a:solidFill>
                <a:schemeClr val="dk1"/>
              </a:solidFill>
              <a:effectLst/>
              <a:latin typeface="Nunito Sans"/>
              <a:ea typeface="Nunito Sans"/>
              <a:cs typeface="Nunito Sans"/>
              <a:sym typeface="Nunito Sans"/>
            </a:endParaRPr>
          </a:p>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Data is often hard to interpret for non-experts</a:t>
            </a:r>
          </a:p>
          <a:p>
            <a:pPr marL="457200" lvl="0" indent="-317500" defTabSz="914400" eaLnBrk="0" fontAlgn="base" latinLnBrk="0" hangingPunct="0">
              <a:spcAft>
                <a:spcPts val="600"/>
              </a:spcAft>
              <a:buClr>
                <a:schemeClr val="accent3"/>
              </a:buClr>
              <a:buSzPts val="1600"/>
              <a:buFont typeface="Nunito Sans"/>
              <a:buChar char="●"/>
              <a:tabLst/>
            </a:pPr>
            <a:endParaRPr kumimoji="0" lang="en-US" altLang="en-US" sz="1600" b="0" i="0" u="none" strike="noStrike" cap="none" normalizeH="0" baseline="0" dirty="0">
              <a:ln>
                <a:noFill/>
              </a:ln>
              <a:solidFill>
                <a:schemeClr val="dk1"/>
              </a:solidFill>
              <a:effectLst/>
              <a:latin typeface="Nunito Sans"/>
              <a:ea typeface="Nunito Sans"/>
              <a:cs typeface="Nunito Sans"/>
              <a:sym typeface="Nunito Sans"/>
            </a:endParaRPr>
          </a:p>
          <a:p>
            <a:pPr marL="457200" lvl="0" indent="-317500" defTabSz="914400" eaLnBrk="0" fontAlgn="base" latinLnBrk="0" hangingPunct="0">
              <a:spcAft>
                <a:spcPts val="600"/>
              </a:spcAft>
              <a:buClr>
                <a:schemeClr val="accent3"/>
              </a:buClr>
              <a:buSzPts val="1600"/>
              <a:buFont typeface="Nunito Sans"/>
              <a:buChar char="●"/>
              <a:tabLst/>
            </a:pPr>
            <a:r>
              <a:rPr kumimoji="0" lang="en-US" altLang="en-US" sz="1600" b="0" i="0" u="none" strike="noStrike" cap="none" normalizeH="0" baseline="0" dirty="0">
                <a:ln>
                  <a:noFill/>
                </a:ln>
                <a:solidFill>
                  <a:schemeClr val="dk1"/>
                </a:solidFill>
                <a:effectLst/>
                <a:latin typeface="Nunito Sans"/>
                <a:ea typeface="Nunito Sans"/>
                <a:cs typeface="Nunito Sans"/>
                <a:sym typeface="Nunito Sans"/>
              </a:rPr>
              <a:t>🎓 Students and educators need accessible tools for environmental literacy</a:t>
            </a:r>
          </a:p>
        </p:txBody>
      </p:sp>
    </p:spTree>
    <p:extLst>
      <p:ext uri="{BB962C8B-B14F-4D97-AF65-F5344CB8AC3E}">
        <p14:creationId xmlns:p14="http://schemas.microsoft.com/office/powerpoint/2010/main" val="18108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D8402DF-CAED-F402-9563-E8561061C52A}"/>
              </a:ext>
            </a:extLst>
          </p:cNvPr>
          <p:cNvSpPr>
            <a:spLocks noGrp="1"/>
          </p:cNvSpPr>
          <p:nvPr>
            <p:ph type="title"/>
          </p:nvPr>
        </p:nvSpPr>
        <p:spPr>
          <a:xfrm>
            <a:off x="720000" y="445025"/>
            <a:ext cx="7704000" cy="572700"/>
          </a:xfrm>
        </p:spPr>
        <p:txBody>
          <a:bodyPr/>
          <a:lstStyle/>
          <a:p>
            <a:r>
              <a:rPr lang="en-US" dirty="0"/>
              <a:t>How We Built It</a:t>
            </a:r>
          </a:p>
        </p:txBody>
      </p:sp>
      <p:sp>
        <p:nvSpPr>
          <p:cNvPr id="5" name="TextBox 4">
            <a:extLst>
              <a:ext uri="{FF2B5EF4-FFF2-40B4-BE49-F238E27FC236}">
                <a16:creationId xmlns:a16="http://schemas.microsoft.com/office/drawing/2014/main" id="{539F4BA4-8C41-E99E-CF41-2722867EFEA1}"/>
              </a:ext>
            </a:extLst>
          </p:cNvPr>
          <p:cNvSpPr txBox="1"/>
          <p:nvPr/>
        </p:nvSpPr>
        <p:spPr>
          <a:xfrm>
            <a:off x="2283960" y="1017725"/>
            <a:ext cx="5025116" cy="369332"/>
          </a:xfrm>
          <a:prstGeom prst="rect">
            <a:avLst/>
          </a:prstGeom>
          <a:noFill/>
        </p:spPr>
        <p:txBody>
          <a:bodyPr wrap="square">
            <a:spAutoFit/>
          </a:bodyPr>
          <a:lstStyle/>
          <a:p>
            <a:r>
              <a:rPr lang="en-US" sz="1800" b="1" i="1" dirty="0"/>
              <a:t>From Concept to Platform: Our Approach</a:t>
            </a:r>
          </a:p>
        </p:txBody>
      </p:sp>
      <p:sp>
        <p:nvSpPr>
          <p:cNvPr id="6" name="Rectangle 1">
            <a:extLst>
              <a:ext uri="{FF2B5EF4-FFF2-40B4-BE49-F238E27FC236}">
                <a16:creationId xmlns:a16="http://schemas.microsoft.com/office/drawing/2014/main" id="{ABE5F3CB-DF4F-5A79-8D67-183C3F2C0B8F}"/>
              </a:ext>
            </a:extLst>
          </p:cNvPr>
          <p:cNvSpPr>
            <a:spLocks noChangeArrowheads="1"/>
          </p:cNvSpPr>
          <p:nvPr/>
        </p:nvSpPr>
        <p:spPr bwMode="auto">
          <a:xfrm rot="10800000" flipV="1">
            <a:off x="1036865" y="1725119"/>
            <a:ext cx="359228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10000"/>
                  </a:schemeClr>
                </a:solidFill>
                <a:effectLst/>
                <a:latin typeface="Arial" panose="020B0604020202020204" pitchFamily="34" charset="0"/>
              </a:rPr>
              <a:t>🧠 Community-driven design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10000"/>
                  </a:schemeClr>
                </a:solidFill>
                <a:effectLst/>
                <a:latin typeface="Arial" panose="020B0604020202020204" pitchFamily="34" charset="0"/>
              </a:rPr>
              <a:t>🔄 Iterative development with user testing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1">
                  <a:lumMod val="1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1">
                    <a:lumMod val="10000"/>
                  </a:schemeClr>
                </a:solidFill>
                <a:effectLst/>
                <a:latin typeface="Arial" panose="020B0604020202020204" pitchFamily="34" charset="0"/>
              </a:rPr>
              <a:t>🎯 Focus: Simple UI + high interactivity</a:t>
            </a:r>
          </a:p>
        </p:txBody>
      </p:sp>
      <p:sp>
        <p:nvSpPr>
          <p:cNvPr id="9" name="TextBox 8">
            <a:extLst>
              <a:ext uri="{FF2B5EF4-FFF2-40B4-BE49-F238E27FC236}">
                <a16:creationId xmlns:a16="http://schemas.microsoft.com/office/drawing/2014/main" id="{D945E716-1395-3017-E4E1-A9EE79495987}"/>
              </a:ext>
            </a:extLst>
          </p:cNvPr>
          <p:cNvSpPr txBox="1"/>
          <p:nvPr/>
        </p:nvSpPr>
        <p:spPr>
          <a:xfrm>
            <a:off x="4796518" y="1667345"/>
            <a:ext cx="3490232" cy="2062103"/>
          </a:xfrm>
          <a:prstGeom prst="rect">
            <a:avLst/>
          </a:prstGeom>
          <a:noFill/>
        </p:spPr>
        <p:txBody>
          <a:bodyPr wrap="square">
            <a:spAutoFit/>
          </a:bodyPr>
          <a:lstStyle/>
          <a:p>
            <a:pPr>
              <a:buNone/>
            </a:pPr>
            <a:r>
              <a:rPr lang="en-US" sz="1600" b="1" dirty="0"/>
              <a:t>Methodology:</a:t>
            </a:r>
          </a:p>
          <a:p>
            <a:pPr>
              <a:buNone/>
            </a:pPr>
            <a:endParaRPr lang="en-US" sz="1600" dirty="0"/>
          </a:p>
          <a:p>
            <a:pPr marL="285750" indent="-285750">
              <a:buFont typeface="Arial" panose="020B0604020202020204" pitchFamily="34" charset="0"/>
              <a:buChar char="•"/>
            </a:pPr>
            <a:r>
              <a:rPr lang="en-US" sz="1600" dirty="0"/>
              <a:t>Used concepts from </a:t>
            </a:r>
            <a:r>
              <a:rPr lang="en-US" sz="1600" b="1" dirty="0"/>
              <a:t>user-centered design</a:t>
            </a:r>
            <a:r>
              <a:rPr lang="en-US" sz="1600" dirty="0"/>
              <a:t>, </a:t>
            </a:r>
            <a:r>
              <a:rPr lang="en-US" sz="1600" b="1" dirty="0"/>
              <a:t>CoP research</a:t>
            </a:r>
            <a:r>
              <a:rPr lang="en-US" sz="1600" dirty="0"/>
              <a:t>, and </a:t>
            </a:r>
            <a:r>
              <a:rPr lang="en-US" sz="1600" b="1" dirty="0"/>
              <a:t>ethical tech development</a:t>
            </a:r>
            <a:r>
              <a:rPr lang="en-US" sz="1600" dirty="0"/>
              <a:t> (from lectures)</a:t>
            </a:r>
          </a:p>
          <a:p>
            <a:pPr marL="285750" indent="-285750">
              <a:buFont typeface="Arial" panose="020B0604020202020204" pitchFamily="34" charset="0"/>
              <a:buChar char="•"/>
            </a:pPr>
            <a:r>
              <a:rPr lang="en-US" sz="1600" dirty="0"/>
              <a:t>Applied </a:t>
            </a:r>
            <a:r>
              <a:rPr lang="en-US" sz="1600" b="1" dirty="0"/>
              <a:t>design thinking</a:t>
            </a:r>
            <a:r>
              <a:rPr lang="en-US" sz="1600" dirty="0"/>
              <a:t> to align with real needs</a:t>
            </a:r>
          </a:p>
        </p:txBody>
      </p:sp>
    </p:spTree>
    <p:extLst>
      <p:ext uri="{BB962C8B-B14F-4D97-AF65-F5344CB8AC3E}">
        <p14:creationId xmlns:p14="http://schemas.microsoft.com/office/powerpoint/2010/main" val="3718895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E2D1-2180-8DF9-1933-01CADED5001A}"/>
              </a:ext>
            </a:extLst>
          </p:cNvPr>
          <p:cNvSpPr>
            <a:spLocks noGrp="1"/>
          </p:cNvSpPr>
          <p:nvPr>
            <p:ph type="title"/>
          </p:nvPr>
        </p:nvSpPr>
        <p:spPr/>
        <p:txBody>
          <a:bodyPr/>
          <a:lstStyle/>
          <a:p>
            <a:r>
              <a:rPr lang="en-US" dirty="0"/>
              <a:t>What We Built (Demo Overview)</a:t>
            </a:r>
          </a:p>
        </p:txBody>
      </p:sp>
      <p:sp>
        <p:nvSpPr>
          <p:cNvPr id="10" name="TextBox 9">
            <a:extLst>
              <a:ext uri="{FF2B5EF4-FFF2-40B4-BE49-F238E27FC236}">
                <a16:creationId xmlns:a16="http://schemas.microsoft.com/office/drawing/2014/main" id="{8033FC4B-9359-9FFB-60EC-30F09DBD8C82}"/>
              </a:ext>
            </a:extLst>
          </p:cNvPr>
          <p:cNvSpPr txBox="1"/>
          <p:nvPr/>
        </p:nvSpPr>
        <p:spPr>
          <a:xfrm>
            <a:off x="2278682" y="1043950"/>
            <a:ext cx="5025116" cy="338554"/>
          </a:xfrm>
          <a:prstGeom prst="rect">
            <a:avLst/>
          </a:prstGeom>
          <a:noFill/>
        </p:spPr>
        <p:txBody>
          <a:bodyPr wrap="square">
            <a:spAutoFit/>
          </a:bodyPr>
          <a:lstStyle/>
          <a:p>
            <a:r>
              <a:rPr lang="en-US" dirty="0"/>
              <a:t>The </a:t>
            </a:r>
            <a:r>
              <a:rPr lang="en-US" sz="1600" b="1" i="1" dirty="0"/>
              <a:t>Deforestation</a:t>
            </a:r>
            <a:r>
              <a:rPr lang="en-US" dirty="0"/>
              <a:t> </a:t>
            </a:r>
            <a:r>
              <a:rPr lang="en-US" b="1" dirty="0"/>
              <a:t>Data Platform </a:t>
            </a:r>
            <a:r>
              <a:rPr lang="en-US" dirty="0"/>
              <a:t>(Demo Highlights)</a:t>
            </a:r>
          </a:p>
        </p:txBody>
      </p:sp>
      <p:sp>
        <p:nvSpPr>
          <p:cNvPr id="11" name="Rectangle 1">
            <a:extLst>
              <a:ext uri="{FF2B5EF4-FFF2-40B4-BE49-F238E27FC236}">
                <a16:creationId xmlns:a16="http://schemas.microsoft.com/office/drawing/2014/main" id="{8C161FBE-8EDB-6675-E215-2805915475B0}"/>
              </a:ext>
            </a:extLst>
          </p:cNvPr>
          <p:cNvSpPr>
            <a:spLocks noChangeArrowheads="1"/>
          </p:cNvSpPr>
          <p:nvPr/>
        </p:nvSpPr>
        <p:spPr bwMode="auto">
          <a:xfrm rot="10800000" flipV="1">
            <a:off x="1206771" y="1701763"/>
            <a:ext cx="72172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Tree Cover Loss View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Global loss trends over time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Regional Comparison Tool</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Filter by continent/country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Deforestation Drivers View</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Causes like logging, agriculture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Interactive Features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Arial" panose="020B0604020202020204" pitchFamily="34" charset="0"/>
              </a:rPr>
              <a:t>          </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Time-based filters</a:t>
            </a:r>
          </a:p>
          <a:p>
            <a:pPr marR="0" lvl="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Drill-throughs for detail</a:t>
            </a:r>
          </a:p>
          <a:p>
            <a:pPr marR="0" lvl="0" algn="l" defTabSz="914400" rtl="0" eaLnBrk="0" fontAlgn="base" latinLnBrk="0" hangingPunct="0">
              <a:lnSpc>
                <a:spcPct val="100000"/>
              </a:lnSpc>
              <a:spcBef>
                <a:spcPct val="0"/>
              </a:spcBef>
              <a:spcAft>
                <a:spcPct val="0"/>
              </a:spcAft>
              <a:buClrTx/>
              <a:buSzTx/>
              <a:tabLst/>
            </a:pPr>
            <a:r>
              <a:rPr lang="en-US" altLang="en-US" sz="1600" dirty="0">
                <a:solidFill>
                  <a:schemeClr val="tx1"/>
                </a:solidFill>
                <a:latin typeface="Arial" panose="020B0604020202020204" pitchFamily="34" charset="0"/>
              </a:rPr>
              <a:t>          - </a:t>
            </a:r>
            <a:r>
              <a:rPr kumimoji="0" lang="en-US" altLang="en-US" sz="1600" b="0" i="0" u="none" strike="noStrike" cap="none" normalizeH="0" baseline="0" dirty="0">
                <a:ln>
                  <a:noFill/>
                </a:ln>
                <a:solidFill>
                  <a:schemeClr val="tx1"/>
                </a:solidFill>
                <a:effectLst/>
                <a:latin typeface="Arial" panose="020B0604020202020204" pitchFamily="34" charset="0"/>
              </a:rPr>
              <a:t>Tooltips &amp; info cards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7390816"/>
      </p:ext>
    </p:extLst>
  </p:cSld>
  <p:clrMapOvr>
    <a:masterClrMapping/>
  </p:clrMapOvr>
</p:sld>
</file>

<file path=ppt/theme/theme1.xml><?xml version="1.0" encoding="utf-8"?>
<a:theme xmlns:a="http://schemas.openxmlformats.org/drawingml/2006/main" name="Challenges in Brazilian Conservation Units by Slidesgo">
  <a:themeElements>
    <a:clrScheme name="Simple Light">
      <a:dk1>
        <a:srgbClr val="2F5244"/>
      </a:dk1>
      <a:lt1>
        <a:srgbClr val="FAFAFA"/>
      </a:lt1>
      <a:dk2>
        <a:srgbClr val="053E1D"/>
      </a:dk2>
      <a:lt2>
        <a:srgbClr val="244F3B"/>
      </a:lt2>
      <a:accent1>
        <a:srgbClr val="336951"/>
      </a:accent1>
      <a:accent2>
        <a:srgbClr val="4D9772"/>
      </a:accent2>
      <a:accent3>
        <a:srgbClr val="459743"/>
      </a:accent3>
      <a:accent4>
        <a:srgbClr val="8ABF6D"/>
      </a:accent4>
      <a:accent5>
        <a:srgbClr val="A9E3A6"/>
      </a:accent5>
      <a:accent6>
        <a:srgbClr val="B8E0A6"/>
      </a:accent6>
      <a:hlink>
        <a:srgbClr val="2F524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715e697-1c31-4156-8581-01c5d1e29c65}" enabled="1" method="Standard" siteId="{cf4e8a24-641b-40d2-905e-9a328b644fab}" contentBits="0" removed="0"/>
</clbl:labelList>
</file>

<file path=docProps/app.xml><?xml version="1.0" encoding="utf-8"?>
<Properties xmlns="http://schemas.openxmlformats.org/officeDocument/2006/extended-properties" xmlns:vt="http://schemas.openxmlformats.org/officeDocument/2006/docPropsVTypes">
  <TotalTime>2796</TotalTime>
  <Words>1246</Words>
  <Application>Microsoft Office PowerPoint</Application>
  <PresentationFormat>On-screen Show (16:9)</PresentationFormat>
  <Paragraphs>136</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Challenges in Brazilian Conservation Units by Slidesgo</vt:lpstr>
      <vt:lpstr>Deforestation Data Platform</vt:lpstr>
      <vt:lpstr>Contents</vt:lpstr>
      <vt:lpstr>UN Sustainable Development Goals (SDGs)</vt:lpstr>
      <vt:lpstr>Existing Platforms &amp; Communities</vt:lpstr>
      <vt:lpstr>Community Orientation &amp; Gaps</vt:lpstr>
      <vt:lpstr>Our Innovation</vt:lpstr>
      <vt:lpstr>Why We Built This</vt:lpstr>
      <vt:lpstr>How We Built It</vt:lpstr>
      <vt:lpstr>What We Built (Demo Overview)</vt:lpstr>
      <vt:lpstr>🌲🌿 It's Demo Time! 🌿🌲</vt:lpstr>
      <vt:lpstr>PowerPoint Presentation</vt:lpstr>
      <vt:lpstr>Technical Pros &amp; Cons</vt:lpstr>
      <vt:lpstr>Ties to ENSE 805 Learnings</vt:lpstr>
      <vt:lpstr>Future Work &amp; Reflection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Deforestation Data Platform</dc:title>
  <cp:lastModifiedBy>Trupal Ukani</cp:lastModifiedBy>
  <cp:revision>131</cp:revision>
  <dcterms:modified xsi:type="dcterms:W3CDTF">2025-04-07T15:54:14Z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b01515c-1a4b-4490-b4e0-a5f42b5ee26c_Enabled">
    <vt:lpwstr>true</vt:lpwstr>
  </property>
  <property fmtid="{D5CDD505-2E9C-101B-9397-08002B2CF9AE}" pid="3" name="MSIP_Label_ab01515c-1a4b-4490-b4e0-a5f42b5ee26c_SetDate">
    <vt:lpwstr>2025-03-24T15:13:22Z</vt:lpwstr>
  </property>
  <property fmtid="{D5CDD505-2E9C-101B-9397-08002B2CF9AE}" pid="4" name="MSIP_Label_ab01515c-1a4b-4490-b4e0-a5f42b5ee26c_Method">
    <vt:lpwstr>Privileged</vt:lpwstr>
  </property>
  <property fmtid="{D5CDD505-2E9C-101B-9397-08002B2CF9AE}" pid="5" name="MSIP_Label_ab01515c-1a4b-4490-b4e0-a5f42b5ee26c_Name">
    <vt:lpwstr>ab01515c-1a4b-4490-b4e0-a5f42b5ee26c</vt:lpwstr>
  </property>
  <property fmtid="{D5CDD505-2E9C-101B-9397-08002B2CF9AE}" pid="6" name="MSIP_Label_ab01515c-1a4b-4490-b4e0-a5f42b5ee26c_SiteId">
    <vt:lpwstr>dbe9bd7b-4b3a-44b3-b358-e61ff34d58b2</vt:lpwstr>
  </property>
  <property fmtid="{D5CDD505-2E9C-101B-9397-08002B2CF9AE}" pid="7" name="MSIP_Label_ab01515c-1a4b-4490-b4e0-a5f42b5ee26c_ActionId">
    <vt:lpwstr>e39555ce-8688-4a46-9f5c-0d1a9f22cd30</vt:lpwstr>
  </property>
  <property fmtid="{D5CDD505-2E9C-101B-9397-08002B2CF9AE}" pid="8" name="MSIP_Label_ab01515c-1a4b-4490-b4e0-a5f42b5ee26c_ContentBits">
    <vt:lpwstr>0</vt:lpwstr>
  </property>
  <property fmtid="{D5CDD505-2E9C-101B-9397-08002B2CF9AE}" pid="9" name="MSIP_Label_ab01515c-1a4b-4490-b4e0-a5f42b5ee26c_Tag">
    <vt:lpwstr>10, 0, 1, 1</vt:lpwstr>
  </property>
</Properties>
</file>