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DA917-BF1D-45A5-B592-F91ACCB8328D}">
  <a:tblStyle styleId="{FCFDA917-BF1D-45A5-B592-F91ACCB832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e6c9df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e6c9df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e6c9df4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e6c9df4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6c9d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6c9d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6c9df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6c9df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c9df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c9df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c9df4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c9df4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c9df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c9df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c9d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c9d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e6c9df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e6c9df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e6c9df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e6c9df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ID]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does fine-tuning a network mean?]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[Why do we want to "freeze" the conv layers and some of the linear layers from a pre-trained ResNet? Why can we do this?]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 (optional)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[Discuss what extra credit you did and provide analyses.]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SimpleNet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each of the following (keeping the changes as you move to the next row):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239488" y="16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{FCFDA917-BF1D-45A5-B592-F91ACCB8328D}</a:tableStyleId>
              </a:tblPr>
              <a:tblGrid>
                <a:gridCol w="39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Jittering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Zero-centering &amp; variance-normalization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Dropout regularization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Making network "deep"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en"/>
                        <a:t>Batch normalization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for SimpleNetFinal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for SimpleNetFinal here]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10 different possible transformations for data augmentation.]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is the desired variance after each layer? Why would that be helpful?]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SimpleNetFinal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distribution is dropout usually sampled from?]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[How many parameters does your base SimpleNet model have? How many parameters does your SimpleNetFinal model have?]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effect of batch norm after a conv layer with a bias?]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loss plot here]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training accuracy: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validation accuracy: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accuracy plot here]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 of confusion matrix obtained from your final ResNet model.]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ResNet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3 misclassified images from the most misclassified class according to your confusion matrix. Explain why this may have occurred.]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6476 Project 4</vt:lpstr>
      <vt:lpstr>Part 1: SimpleNet</vt:lpstr>
      <vt:lpstr>Part 2: SimpleNetFinal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Extra credit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4</dc:title>
  <cp:lastModifiedBy>Gunhyun Park</cp:lastModifiedBy>
  <cp:revision>1</cp:revision>
  <dcterms:modified xsi:type="dcterms:W3CDTF">2021-10-14T02:40:38Z</dcterms:modified>
</cp:coreProperties>
</file>