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4" r:id="rId4"/>
    <p:sldId id="259" r:id="rId5"/>
    <p:sldId id="261" r:id="rId6"/>
    <p:sldId id="260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9625" autoAdjust="0"/>
  </p:normalViewPr>
  <p:slideViewPr>
    <p:cSldViewPr snapToGrid="0">
      <p:cViewPr varScale="1">
        <p:scale>
          <a:sx n="63" d="100"/>
          <a:sy n="63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D19845-5AEB-46F3-80B5-E93AD44A10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ABEBDA-8EE1-4656-A312-9917177733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Source</a:t>
          </a:r>
        </a:p>
      </dgm:t>
    </dgm:pt>
    <dgm:pt modelId="{2EAB1731-9C92-4526-9D60-60AC9980FBC5}" type="parTrans" cxnId="{96298095-78E0-45A7-8CA5-B1BF5C9A4704}">
      <dgm:prSet/>
      <dgm:spPr/>
      <dgm:t>
        <a:bodyPr/>
        <a:lstStyle/>
        <a:p>
          <a:endParaRPr lang="en-US"/>
        </a:p>
      </dgm:t>
    </dgm:pt>
    <dgm:pt modelId="{1641A7C9-08AD-4BA7-9C86-B50D944E3E1D}" type="sibTrans" cxnId="{96298095-78E0-45A7-8CA5-B1BF5C9A4704}">
      <dgm:prSet/>
      <dgm:spPr/>
      <dgm:t>
        <a:bodyPr/>
        <a:lstStyle/>
        <a:p>
          <a:endParaRPr lang="en-US"/>
        </a:p>
      </dgm:t>
    </dgm:pt>
    <dgm:pt modelId="{12939698-F7EB-4CD0-96B2-1C29D37F40E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Driven</a:t>
          </a:r>
        </a:p>
      </dgm:t>
    </dgm:pt>
    <dgm:pt modelId="{CEBE6B3C-4192-4177-96D1-319169816282}" type="parTrans" cxnId="{A81ED70F-5F8A-4756-80D4-BCC55776FCCC}">
      <dgm:prSet/>
      <dgm:spPr/>
      <dgm:t>
        <a:bodyPr/>
        <a:lstStyle/>
        <a:p>
          <a:endParaRPr lang="en-US"/>
        </a:p>
      </dgm:t>
    </dgm:pt>
    <dgm:pt modelId="{F7555CC2-B852-495E-B017-3D42DF1DF5B2}" type="sibTrans" cxnId="{A81ED70F-5F8A-4756-80D4-BCC55776FCCC}">
      <dgm:prSet/>
      <dgm:spPr/>
      <dgm:t>
        <a:bodyPr/>
        <a:lstStyle/>
        <a:p>
          <a:endParaRPr lang="en-US"/>
        </a:p>
      </dgm:t>
    </dgm:pt>
    <dgm:pt modelId="{24D5207A-8171-412C-A00F-795087BB88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</a:t>
          </a:r>
        </a:p>
      </dgm:t>
    </dgm:pt>
    <dgm:pt modelId="{F67473EF-BA9C-4705-BBD1-5F9308A7C465}" type="parTrans" cxnId="{DB3990C2-7E6D-4EA6-8824-AB2E7F0EAD4D}">
      <dgm:prSet/>
      <dgm:spPr/>
      <dgm:t>
        <a:bodyPr/>
        <a:lstStyle/>
        <a:p>
          <a:endParaRPr lang="en-US"/>
        </a:p>
      </dgm:t>
    </dgm:pt>
    <dgm:pt modelId="{8263F523-5571-46E9-B692-6F8ACA207E99}" type="sibTrans" cxnId="{DB3990C2-7E6D-4EA6-8824-AB2E7F0EAD4D}">
      <dgm:prSet/>
      <dgm:spPr/>
      <dgm:t>
        <a:bodyPr/>
        <a:lstStyle/>
        <a:p>
          <a:endParaRPr lang="en-US"/>
        </a:p>
      </dgm:t>
    </dgm:pt>
    <dgm:pt modelId="{B4614985-B454-4809-BECB-DD2090B6256B}" type="pres">
      <dgm:prSet presAssocID="{8DD19845-5AEB-46F3-80B5-E93AD44A1056}" presName="root" presStyleCnt="0">
        <dgm:presLayoutVars>
          <dgm:dir/>
          <dgm:resizeHandles val="exact"/>
        </dgm:presLayoutVars>
      </dgm:prSet>
      <dgm:spPr/>
    </dgm:pt>
    <dgm:pt modelId="{6B137C53-BE42-4EC8-83DA-1F2CF875C86D}" type="pres">
      <dgm:prSet presAssocID="{1BABEBDA-8EE1-4656-A312-99171777335E}" presName="compNode" presStyleCnt="0"/>
      <dgm:spPr/>
    </dgm:pt>
    <dgm:pt modelId="{2624A170-6313-42A4-BAE5-DBC680E11CC5}" type="pres">
      <dgm:prSet presAssocID="{1BABEBDA-8EE1-4656-A312-99171777335E}" presName="bgRect" presStyleLbl="bgShp" presStyleIdx="0" presStyleCnt="3"/>
      <dgm:spPr/>
    </dgm:pt>
    <dgm:pt modelId="{07878F15-294E-48DA-8581-62D208A9394B}" type="pres">
      <dgm:prSet presAssocID="{1BABEBDA-8EE1-4656-A312-9917177733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C1111E-9DAC-4EDD-A2E7-4B91752FB882}" type="pres">
      <dgm:prSet presAssocID="{1BABEBDA-8EE1-4656-A312-99171777335E}" presName="spaceRect" presStyleCnt="0"/>
      <dgm:spPr/>
    </dgm:pt>
    <dgm:pt modelId="{B8D47CD1-43DC-4523-BA02-5FDE0C5C3F3F}" type="pres">
      <dgm:prSet presAssocID="{1BABEBDA-8EE1-4656-A312-99171777335E}" presName="parTx" presStyleLbl="revTx" presStyleIdx="0" presStyleCnt="3">
        <dgm:presLayoutVars>
          <dgm:chMax val="0"/>
          <dgm:chPref val="0"/>
        </dgm:presLayoutVars>
      </dgm:prSet>
      <dgm:spPr/>
    </dgm:pt>
    <dgm:pt modelId="{6C716BEF-1D46-4A8E-BA75-A83782D21EF6}" type="pres">
      <dgm:prSet presAssocID="{1641A7C9-08AD-4BA7-9C86-B50D944E3E1D}" presName="sibTrans" presStyleCnt="0"/>
      <dgm:spPr/>
    </dgm:pt>
    <dgm:pt modelId="{B6231A3E-FA96-4A81-8855-CDDACD87610A}" type="pres">
      <dgm:prSet presAssocID="{12939698-F7EB-4CD0-96B2-1C29D37F40E9}" presName="compNode" presStyleCnt="0"/>
      <dgm:spPr/>
    </dgm:pt>
    <dgm:pt modelId="{2274B7F6-A7A2-4CAE-A536-5F22284E788D}" type="pres">
      <dgm:prSet presAssocID="{12939698-F7EB-4CD0-96B2-1C29D37F40E9}" presName="bgRect" presStyleLbl="bgShp" presStyleIdx="1" presStyleCnt="3"/>
      <dgm:spPr/>
    </dgm:pt>
    <dgm:pt modelId="{D4CACC01-425E-4743-A0C2-14BA2203766E}" type="pres">
      <dgm:prSet presAssocID="{12939698-F7EB-4CD0-96B2-1C29D37F40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C711A3-9F6D-4019-8425-F499D0CC1FE7}" type="pres">
      <dgm:prSet presAssocID="{12939698-F7EB-4CD0-96B2-1C29D37F40E9}" presName="spaceRect" presStyleCnt="0"/>
      <dgm:spPr/>
    </dgm:pt>
    <dgm:pt modelId="{AD3F4DF7-ECE4-456C-A51B-6387D5F29DE8}" type="pres">
      <dgm:prSet presAssocID="{12939698-F7EB-4CD0-96B2-1C29D37F40E9}" presName="parTx" presStyleLbl="revTx" presStyleIdx="1" presStyleCnt="3">
        <dgm:presLayoutVars>
          <dgm:chMax val="0"/>
          <dgm:chPref val="0"/>
        </dgm:presLayoutVars>
      </dgm:prSet>
      <dgm:spPr/>
    </dgm:pt>
    <dgm:pt modelId="{FAB71FF7-C236-43F0-BA55-1C14F33CED1E}" type="pres">
      <dgm:prSet presAssocID="{F7555CC2-B852-495E-B017-3D42DF1DF5B2}" presName="sibTrans" presStyleCnt="0"/>
      <dgm:spPr/>
    </dgm:pt>
    <dgm:pt modelId="{DA451C81-EFE7-443E-A091-F19E33A49A62}" type="pres">
      <dgm:prSet presAssocID="{24D5207A-8171-412C-A00F-795087BB885E}" presName="compNode" presStyleCnt="0"/>
      <dgm:spPr/>
    </dgm:pt>
    <dgm:pt modelId="{C3A514A5-5EC0-4A64-8B11-DB5D14A32105}" type="pres">
      <dgm:prSet presAssocID="{24D5207A-8171-412C-A00F-795087BB885E}" presName="bgRect" presStyleLbl="bgShp" presStyleIdx="2" presStyleCnt="3"/>
      <dgm:spPr/>
    </dgm:pt>
    <dgm:pt modelId="{4B4EE773-9C27-4C4D-86AE-68AD96BA1E67}" type="pres">
      <dgm:prSet presAssocID="{24D5207A-8171-412C-A00F-795087BB88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5F7EC3C6-E38E-4374-BC2F-8E8FABE2BF14}" type="pres">
      <dgm:prSet presAssocID="{24D5207A-8171-412C-A00F-795087BB885E}" presName="spaceRect" presStyleCnt="0"/>
      <dgm:spPr/>
    </dgm:pt>
    <dgm:pt modelId="{ABF316CA-98EB-4D1C-A450-2147EBCB4130}" type="pres">
      <dgm:prSet presAssocID="{24D5207A-8171-412C-A00F-795087BB88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1ED70F-5F8A-4756-80D4-BCC55776FCCC}" srcId="{8DD19845-5AEB-46F3-80B5-E93AD44A1056}" destId="{12939698-F7EB-4CD0-96B2-1C29D37F40E9}" srcOrd="1" destOrd="0" parTransId="{CEBE6B3C-4192-4177-96D1-319169816282}" sibTransId="{F7555CC2-B852-495E-B017-3D42DF1DF5B2}"/>
    <dgm:cxn modelId="{D43EB848-B2F6-4F69-B5B1-B3A32694707C}" type="presOf" srcId="{1BABEBDA-8EE1-4656-A312-99171777335E}" destId="{B8D47CD1-43DC-4523-BA02-5FDE0C5C3F3F}" srcOrd="0" destOrd="0" presId="urn:microsoft.com/office/officeart/2018/2/layout/IconVerticalSolidList"/>
    <dgm:cxn modelId="{8DEB9359-37EB-4CEB-A24C-2EE3BC668726}" type="presOf" srcId="{8DD19845-5AEB-46F3-80B5-E93AD44A1056}" destId="{B4614985-B454-4809-BECB-DD2090B6256B}" srcOrd="0" destOrd="0" presId="urn:microsoft.com/office/officeart/2018/2/layout/IconVerticalSolidList"/>
    <dgm:cxn modelId="{96298095-78E0-45A7-8CA5-B1BF5C9A4704}" srcId="{8DD19845-5AEB-46F3-80B5-E93AD44A1056}" destId="{1BABEBDA-8EE1-4656-A312-99171777335E}" srcOrd="0" destOrd="0" parTransId="{2EAB1731-9C92-4526-9D60-60AC9980FBC5}" sibTransId="{1641A7C9-08AD-4BA7-9C86-B50D944E3E1D}"/>
    <dgm:cxn modelId="{5E0B2FC1-5659-495A-84E5-BDC7009D4F4B}" type="presOf" srcId="{24D5207A-8171-412C-A00F-795087BB885E}" destId="{ABF316CA-98EB-4D1C-A450-2147EBCB4130}" srcOrd="0" destOrd="0" presId="urn:microsoft.com/office/officeart/2018/2/layout/IconVerticalSolidList"/>
    <dgm:cxn modelId="{DB3990C2-7E6D-4EA6-8824-AB2E7F0EAD4D}" srcId="{8DD19845-5AEB-46F3-80B5-E93AD44A1056}" destId="{24D5207A-8171-412C-A00F-795087BB885E}" srcOrd="2" destOrd="0" parTransId="{F67473EF-BA9C-4705-BBD1-5F9308A7C465}" sibTransId="{8263F523-5571-46E9-B692-6F8ACA207E99}"/>
    <dgm:cxn modelId="{5A47DFEC-6297-4363-84F1-FDCD9BF7F930}" type="presOf" srcId="{12939698-F7EB-4CD0-96B2-1C29D37F40E9}" destId="{AD3F4DF7-ECE4-456C-A51B-6387D5F29DE8}" srcOrd="0" destOrd="0" presId="urn:microsoft.com/office/officeart/2018/2/layout/IconVerticalSolidList"/>
    <dgm:cxn modelId="{0B111B82-BE1E-487F-935B-915B954467FC}" type="presParOf" srcId="{B4614985-B454-4809-BECB-DD2090B6256B}" destId="{6B137C53-BE42-4EC8-83DA-1F2CF875C86D}" srcOrd="0" destOrd="0" presId="urn:microsoft.com/office/officeart/2018/2/layout/IconVerticalSolidList"/>
    <dgm:cxn modelId="{B23A0891-9B0B-48A1-BCD5-7B23E2F21160}" type="presParOf" srcId="{6B137C53-BE42-4EC8-83DA-1F2CF875C86D}" destId="{2624A170-6313-42A4-BAE5-DBC680E11CC5}" srcOrd="0" destOrd="0" presId="urn:microsoft.com/office/officeart/2018/2/layout/IconVerticalSolidList"/>
    <dgm:cxn modelId="{A3877106-8B44-4C29-B948-E211BEB0A9AC}" type="presParOf" srcId="{6B137C53-BE42-4EC8-83DA-1F2CF875C86D}" destId="{07878F15-294E-48DA-8581-62D208A9394B}" srcOrd="1" destOrd="0" presId="urn:microsoft.com/office/officeart/2018/2/layout/IconVerticalSolidList"/>
    <dgm:cxn modelId="{61B4428F-7CD8-4AA2-BA4A-E1EBAD6E16C3}" type="presParOf" srcId="{6B137C53-BE42-4EC8-83DA-1F2CF875C86D}" destId="{B0C1111E-9DAC-4EDD-A2E7-4B91752FB882}" srcOrd="2" destOrd="0" presId="urn:microsoft.com/office/officeart/2018/2/layout/IconVerticalSolidList"/>
    <dgm:cxn modelId="{FA0A0DBB-76D3-4FB5-81FB-DF9663128A22}" type="presParOf" srcId="{6B137C53-BE42-4EC8-83DA-1F2CF875C86D}" destId="{B8D47CD1-43DC-4523-BA02-5FDE0C5C3F3F}" srcOrd="3" destOrd="0" presId="urn:microsoft.com/office/officeart/2018/2/layout/IconVerticalSolidList"/>
    <dgm:cxn modelId="{2428FBBE-878A-4C99-96F8-25A90CC802D1}" type="presParOf" srcId="{B4614985-B454-4809-BECB-DD2090B6256B}" destId="{6C716BEF-1D46-4A8E-BA75-A83782D21EF6}" srcOrd="1" destOrd="0" presId="urn:microsoft.com/office/officeart/2018/2/layout/IconVerticalSolidList"/>
    <dgm:cxn modelId="{A9AE989D-801C-40B8-98A6-8704D8F617B9}" type="presParOf" srcId="{B4614985-B454-4809-BECB-DD2090B6256B}" destId="{B6231A3E-FA96-4A81-8855-CDDACD87610A}" srcOrd="2" destOrd="0" presId="urn:microsoft.com/office/officeart/2018/2/layout/IconVerticalSolidList"/>
    <dgm:cxn modelId="{0BD09DB9-05F8-4CE1-B74A-A44302B8100D}" type="presParOf" srcId="{B6231A3E-FA96-4A81-8855-CDDACD87610A}" destId="{2274B7F6-A7A2-4CAE-A536-5F22284E788D}" srcOrd="0" destOrd="0" presId="urn:microsoft.com/office/officeart/2018/2/layout/IconVerticalSolidList"/>
    <dgm:cxn modelId="{D73B521B-7F12-47F7-810F-BEBCCD15AF0B}" type="presParOf" srcId="{B6231A3E-FA96-4A81-8855-CDDACD87610A}" destId="{D4CACC01-425E-4743-A0C2-14BA2203766E}" srcOrd="1" destOrd="0" presId="urn:microsoft.com/office/officeart/2018/2/layout/IconVerticalSolidList"/>
    <dgm:cxn modelId="{87914107-E4D8-4861-A79B-4D520CA7795B}" type="presParOf" srcId="{B6231A3E-FA96-4A81-8855-CDDACD87610A}" destId="{53C711A3-9F6D-4019-8425-F499D0CC1FE7}" srcOrd="2" destOrd="0" presId="urn:microsoft.com/office/officeart/2018/2/layout/IconVerticalSolidList"/>
    <dgm:cxn modelId="{9A0DE19B-0CCE-4274-92AB-99C52B2BC5B2}" type="presParOf" srcId="{B6231A3E-FA96-4A81-8855-CDDACD87610A}" destId="{AD3F4DF7-ECE4-456C-A51B-6387D5F29DE8}" srcOrd="3" destOrd="0" presId="urn:microsoft.com/office/officeart/2018/2/layout/IconVerticalSolidList"/>
    <dgm:cxn modelId="{24F5AE48-7F1E-4F93-9A6C-C6843FC1F4FC}" type="presParOf" srcId="{B4614985-B454-4809-BECB-DD2090B6256B}" destId="{FAB71FF7-C236-43F0-BA55-1C14F33CED1E}" srcOrd="3" destOrd="0" presId="urn:microsoft.com/office/officeart/2018/2/layout/IconVerticalSolidList"/>
    <dgm:cxn modelId="{7768132C-C216-47DF-B738-9F25B80A9CB8}" type="presParOf" srcId="{B4614985-B454-4809-BECB-DD2090B6256B}" destId="{DA451C81-EFE7-443E-A091-F19E33A49A62}" srcOrd="4" destOrd="0" presId="urn:microsoft.com/office/officeart/2018/2/layout/IconVerticalSolidList"/>
    <dgm:cxn modelId="{54CE3A35-C50C-4543-BD5A-50B320BEB2CD}" type="presParOf" srcId="{DA451C81-EFE7-443E-A091-F19E33A49A62}" destId="{C3A514A5-5EC0-4A64-8B11-DB5D14A32105}" srcOrd="0" destOrd="0" presId="urn:microsoft.com/office/officeart/2018/2/layout/IconVerticalSolidList"/>
    <dgm:cxn modelId="{AC405E79-60D8-46EB-9585-D0BDD64C86A5}" type="presParOf" srcId="{DA451C81-EFE7-443E-A091-F19E33A49A62}" destId="{4B4EE773-9C27-4C4D-86AE-68AD96BA1E67}" srcOrd="1" destOrd="0" presId="urn:microsoft.com/office/officeart/2018/2/layout/IconVerticalSolidList"/>
    <dgm:cxn modelId="{9DA8F18E-0B5B-413C-93BD-8FD6F8C0F4A4}" type="presParOf" srcId="{DA451C81-EFE7-443E-A091-F19E33A49A62}" destId="{5F7EC3C6-E38E-4374-BC2F-8E8FABE2BF14}" srcOrd="2" destOrd="0" presId="urn:microsoft.com/office/officeart/2018/2/layout/IconVerticalSolidList"/>
    <dgm:cxn modelId="{A490BD09-4FD7-414B-9A10-8A0FF12C93E5}" type="presParOf" srcId="{DA451C81-EFE7-443E-A091-F19E33A49A62}" destId="{ABF316CA-98EB-4D1C-A450-2147EBCB41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5803C-2523-4461-8A2F-C741D8672F4B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F54D12-9468-494D-9F0D-4E70C4B56331}">
      <dgm:prSet phldrT="[Text]"/>
      <dgm:spPr/>
      <dgm:t>
        <a:bodyPr/>
        <a:lstStyle/>
        <a:p>
          <a:r>
            <a:rPr lang="en-US" dirty="0"/>
            <a:t>D3</a:t>
          </a:r>
        </a:p>
      </dgm:t>
    </dgm:pt>
    <dgm:pt modelId="{AA970D48-2223-441D-B2F1-4AF3A58AC0F7}" type="parTrans" cxnId="{A80FC8CB-CAB3-41F7-8F30-33B12885047F}">
      <dgm:prSet/>
      <dgm:spPr/>
      <dgm:t>
        <a:bodyPr/>
        <a:lstStyle/>
        <a:p>
          <a:endParaRPr lang="en-US"/>
        </a:p>
      </dgm:t>
    </dgm:pt>
    <dgm:pt modelId="{0A5D44EC-A832-40C0-A5BF-FC6FB9A96E66}" type="sibTrans" cxnId="{A80FC8CB-CAB3-41F7-8F30-33B12885047F}">
      <dgm:prSet/>
      <dgm:spPr/>
      <dgm:t>
        <a:bodyPr/>
        <a:lstStyle/>
        <a:p>
          <a:endParaRPr lang="en-US"/>
        </a:p>
      </dgm:t>
    </dgm:pt>
    <dgm:pt modelId="{5CD178B1-341C-44AC-8E9B-58FB3100E81C}">
      <dgm:prSet phldrT="[Text]"/>
      <dgm:spPr/>
      <dgm:t>
        <a:bodyPr/>
        <a:lstStyle/>
        <a:p>
          <a:r>
            <a:rPr lang="en-US" dirty="0" err="1"/>
            <a:t>Plotly</a:t>
          </a:r>
          <a:endParaRPr lang="en-US" dirty="0"/>
        </a:p>
      </dgm:t>
    </dgm:pt>
    <dgm:pt modelId="{43DF12AA-8152-41E7-9454-35706CB01DF3}" type="parTrans" cxnId="{5DE942A7-9E6D-4D92-B6AC-554A918BB1B0}">
      <dgm:prSet/>
      <dgm:spPr/>
      <dgm:t>
        <a:bodyPr/>
        <a:lstStyle/>
        <a:p>
          <a:endParaRPr lang="en-US"/>
        </a:p>
      </dgm:t>
    </dgm:pt>
    <dgm:pt modelId="{646E2F62-C45A-4139-9063-48A08E118BD6}" type="sibTrans" cxnId="{5DE942A7-9E6D-4D92-B6AC-554A918BB1B0}">
      <dgm:prSet/>
      <dgm:spPr/>
      <dgm:t>
        <a:bodyPr/>
        <a:lstStyle/>
        <a:p>
          <a:endParaRPr lang="en-US"/>
        </a:p>
      </dgm:t>
    </dgm:pt>
    <dgm:pt modelId="{E06E0A9D-F8FC-446E-8A49-E78DC6EEE146}">
      <dgm:prSet phldrT="[Text]"/>
      <dgm:spPr/>
      <dgm:t>
        <a:bodyPr/>
        <a:lstStyle/>
        <a:p>
          <a:r>
            <a:rPr lang="en-US" dirty="0"/>
            <a:t>Built on top of D3</a:t>
          </a:r>
        </a:p>
      </dgm:t>
    </dgm:pt>
    <dgm:pt modelId="{7DE66BCC-626D-45B0-92D0-4308755DB382}" type="parTrans" cxnId="{32DA9C5F-3BE7-4455-841C-1D746B24F62A}">
      <dgm:prSet/>
      <dgm:spPr/>
      <dgm:t>
        <a:bodyPr/>
        <a:lstStyle/>
        <a:p>
          <a:endParaRPr lang="en-US"/>
        </a:p>
      </dgm:t>
    </dgm:pt>
    <dgm:pt modelId="{FA76B918-678C-4E9D-9CB5-6B15030B0D06}" type="sibTrans" cxnId="{32DA9C5F-3BE7-4455-841C-1D746B24F62A}">
      <dgm:prSet/>
      <dgm:spPr/>
      <dgm:t>
        <a:bodyPr/>
        <a:lstStyle/>
        <a:p>
          <a:endParaRPr lang="en-US"/>
        </a:p>
      </dgm:t>
    </dgm:pt>
    <dgm:pt modelId="{DD4A7D4C-4E7F-474C-A166-CDCD83C4AF8C}">
      <dgm:prSet phldrT="[Text]"/>
      <dgm:spPr/>
      <dgm:t>
        <a:bodyPr/>
        <a:lstStyle/>
        <a:p>
          <a:r>
            <a:rPr lang="en-US" dirty="0"/>
            <a:t>Steep Learning Curve</a:t>
          </a:r>
        </a:p>
      </dgm:t>
    </dgm:pt>
    <dgm:pt modelId="{75DCB850-05F4-4C09-9A2A-9D17233FFCCC}" type="parTrans" cxnId="{F830D12E-8331-4F20-BD30-80063762F2AD}">
      <dgm:prSet/>
      <dgm:spPr/>
      <dgm:t>
        <a:bodyPr/>
        <a:lstStyle/>
        <a:p>
          <a:endParaRPr lang="en-US"/>
        </a:p>
      </dgm:t>
    </dgm:pt>
    <dgm:pt modelId="{F6E54A24-E2A6-4937-A6AD-527B43752E45}" type="sibTrans" cxnId="{F830D12E-8331-4F20-BD30-80063762F2AD}">
      <dgm:prSet/>
      <dgm:spPr/>
      <dgm:t>
        <a:bodyPr/>
        <a:lstStyle/>
        <a:p>
          <a:endParaRPr lang="en-US"/>
        </a:p>
      </dgm:t>
    </dgm:pt>
    <dgm:pt modelId="{67127D0C-2A65-459B-AC5D-3B8D35415174}">
      <dgm:prSet phldrT="[Text]"/>
      <dgm:spPr/>
      <dgm:t>
        <a:bodyPr/>
        <a:lstStyle/>
        <a:p>
          <a:r>
            <a:rPr lang="en-US" dirty="0"/>
            <a:t>Easy to learn </a:t>
          </a:r>
        </a:p>
      </dgm:t>
    </dgm:pt>
    <dgm:pt modelId="{3BB84C14-07A9-4C90-88DD-F96C496ABF15}" type="parTrans" cxnId="{CBACACCF-87ED-4DBD-A61F-43C3ED86115A}">
      <dgm:prSet/>
      <dgm:spPr/>
      <dgm:t>
        <a:bodyPr/>
        <a:lstStyle/>
        <a:p>
          <a:endParaRPr lang="en-US"/>
        </a:p>
      </dgm:t>
    </dgm:pt>
    <dgm:pt modelId="{C15453F6-9B72-4C58-9581-011FFB7EDD86}" type="sibTrans" cxnId="{CBACACCF-87ED-4DBD-A61F-43C3ED86115A}">
      <dgm:prSet/>
      <dgm:spPr/>
      <dgm:t>
        <a:bodyPr/>
        <a:lstStyle/>
        <a:p>
          <a:endParaRPr lang="en-US"/>
        </a:p>
      </dgm:t>
    </dgm:pt>
    <dgm:pt modelId="{F99CB0BA-5A0F-41CD-9BE3-D2ED8CDF7B2F}">
      <dgm:prSet phldrT="[Text]"/>
      <dgm:spPr/>
      <dgm:t>
        <a:bodyPr/>
        <a:lstStyle/>
        <a:p>
          <a:r>
            <a:rPr lang="en-US" dirty="0"/>
            <a:t>JavaScript Framework</a:t>
          </a:r>
        </a:p>
      </dgm:t>
    </dgm:pt>
    <dgm:pt modelId="{C4DC43D3-B9FA-4653-96BE-2E9DD795CF34}" type="parTrans" cxnId="{CC953937-C37A-4A68-981D-9EFBA28AD185}">
      <dgm:prSet/>
      <dgm:spPr/>
      <dgm:t>
        <a:bodyPr/>
        <a:lstStyle/>
        <a:p>
          <a:endParaRPr lang="en-US"/>
        </a:p>
      </dgm:t>
    </dgm:pt>
    <dgm:pt modelId="{41CE0E20-DDB3-4CC6-AA68-18E44335006C}" type="sibTrans" cxnId="{CC953937-C37A-4A68-981D-9EFBA28AD185}">
      <dgm:prSet/>
      <dgm:spPr/>
      <dgm:t>
        <a:bodyPr/>
        <a:lstStyle/>
        <a:p>
          <a:endParaRPr lang="en-US"/>
        </a:p>
      </dgm:t>
    </dgm:pt>
    <dgm:pt modelId="{2F9DD6B5-EBC7-482D-8A55-3A689AF35FFA}">
      <dgm:prSet phldrT="[Text]"/>
      <dgm:spPr/>
      <dgm:t>
        <a:bodyPr/>
        <a:lstStyle/>
        <a:p>
          <a:r>
            <a:rPr lang="en-US" dirty="0"/>
            <a:t>Integrate with Python, R and MATLAB</a:t>
          </a:r>
        </a:p>
      </dgm:t>
    </dgm:pt>
    <dgm:pt modelId="{668CF882-BD04-48CB-9088-39EA399C02A9}" type="parTrans" cxnId="{F77E6D34-A90B-4157-942C-ECDEE25AA414}">
      <dgm:prSet/>
      <dgm:spPr/>
      <dgm:t>
        <a:bodyPr/>
        <a:lstStyle/>
        <a:p>
          <a:endParaRPr lang="en-US"/>
        </a:p>
      </dgm:t>
    </dgm:pt>
    <dgm:pt modelId="{62FEE62D-667B-4506-8C80-E7C1719CD811}" type="sibTrans" cxnId="{F77E6D34-A90B-4157-942C-ECDEE25AA414}">
      <dgm:prSet/>
      <dgm:spPr/>
      <dgm:t>
        <a:bodyPr/>
        <a:lstStyle/>
        <a:p>
          <a:endParaRPr lang="en-US"/>
        </a:p>
      </dgm:t>
    </dgm:pt>
    <dgm:pt modelId="{BBC45E17-9142-4E0A-8D9E-0586F42AAB53}">
      <dgm:prSet phldrT="[Text]"/>
      <dgm:spPr/>
      <dgm:t>
        <a:bodyPr/>
        <a:lstStyle/>
        <a:p>
          <a:endParaRPr lang="en-US" dirty="0"/>
        </a:p>
      </dgm:t>
    </dgm:pt>
    <dgm:pt modelId="{DAB7BE86-F3EF-4CFA-9B8F-FF19FE4E61FC}" type="parTrans" cxnId="{CD6FFB0E-BD12-4352-AEF9-198BA28A1BF7}">
      <dgm:prSet/>
      <dgm:spPr/>
      <dgm:t>
        <a:bodyPr/>
        <a:lstStyle/>
        <a:p>
          <a:endParaRPr lang="en-US"/>
        </a:p>
      </dgm:t>
    </dgm:pt>
    <dgm:pt modelId="{C8D168C5-479D-47B8-B785-2CFE15236CEE}" type="sibTrans" cxnId="{CD6FFB0E-BD12-4352-AEF9-198BA28A1BF7}">
      <dgm:prSet/>
      <dgm:spPr/>
      <dgm:t>
        <a:bodyPr/>
        <a:lstStyle/>
        <a:p>
          <a:endParaRPr lang="en-US"/>
        </a:p>
      </dgm:t>
    </dgm:pt>
    <dgm:pt modelId="{52780F5C-FEA6-419E-86C4-CEEA3E2CA2A1}">
      <dgm:prSet phldrT="[Text]"/>
      <dgm:spPr/>
      <dgm:t>
        <a:bodyPr/>
        <a:lstStyle/>
        <a:p>
          <a:r>
            <a:rPr lang="en-US" dirty="0"/>
            <a:t>Integrate with JavaScript, React, Angular, Python and R</a:t>
          </a:r>
        </a:p>
      </dgm:t>
    </dgm:pt>
    <dgm:pt modelId="{9CE1365C-8756-4CFC-979C-25DC43666205}" type="parTrans" cxnId="{86B8FF67-D134-4CBC-B35C-E343AAC4F7FF}">
      <dgm:prSet/>
      <dgm:spPr/>
      <dgm:t>
        <a:bodyPr/>
        <a:lstStyle/>
        <a:p>
          <a:endParaRPr lang="en-US"/>
        </a:p>
      </dgm:t>
    </dgm:pt>
    <dgm:pt modelId="{A5B28ED9-2798-482C-99D1-C3599A70F3FB}" type="sibTrans" cxnId="{86B8FF67-D134-4CBC-B35C-E343AAC4F7FF}">
      <dgm:prSet/>
      <dgm:spPr/>
      <dgm:t>
        <a:bodyPr/>
        <a:lstStyle/>
        <a:p>
          <a:endParaRPr lang="en-US"/>
        </a:p>
      </dgm:t>
    </dgm:pt>
    <dgm:pt modelId="{75E7E1B9-C359-45BA-95EC-2B0155FAA012}">
      <dgm:prSet phldrT="[Text]"/>
      <dgm:spPr/>
      <dgm:t>
        <a:bodyPr/>
        <a:lstStyle/>
        <a:p>
          <a:r>
            <a:rPr lang="en-US" b="0" i="0" dirty="0"/>
            <a:t>Companies </a:t>
          </a:r>
          <a:r>
            <a:rPr lang="en-US" b="0" i="0" dirty="0">
              <a:sym typeface="Wingdings" panose="05000000000000000000" pitchFamily="2" charset="2"/>
            </a:rPr>
            <a:t> </a:t>
          </a:r>
          <a:r>
            <a:rPr lang="en-US" b="0" i="0" dirty="0"/>
            <a:t>New Relic, Weebly, and Repro</a:t>
          </a:r>
          <a:endParaRPr lang="en-US" b="0" dirty="0"/>
        </a:p>
      </dgm:t>
    </dgm:pt>
    <dgm:pt modelId="{BA0D0011-D80B-4A06-A899-F7A90D510602}" type="parTrans" cxnId="{211180C4-B2EF-4384-9BC1-DF866E2552A5}">
      <dgm:prSet/>
      <dgm:spPr/>
      <dgm:t>
        <a:bodyPr/>
        <a:lstStyle/>
        <a:p>
          <a:endParaRPr lang="en-US"/>
        </a:p>
      </dgm:t>
    </dgm:pt>
    <dgm:pt modelId="{0DAB3A9B-6542-49B3-8587-4E8941CFCCD4}" type="sibTrans" cxnId="{211180C4-B2EF-4384-9BC1-DF866E2552A5}">
      <dgm:prSet/>
      <dgm:spPr/>
      <dgm:t>
        <a:bodyPr/>
        <a:lstStyle/>
        <a:p>
          <a:endParaRPr lang="en-US"/>
        </a:p>
      </dgm:t>
    </dgm:pt>
    <dgm:pt modelId="{19DA041F-A92E-4ADF-8E8E-C050F1615201}">
      <dgm:prSet phldrT="[Text]"/>
      <dgm:spPr/>
      <dgm:t>
        <a:bodyPr/>
        <a:lstStyle/>
        <a:p>
          <a:r>
            <a:rPr lang="en-US" dirty="0"/>
            <a:t>Manipulating documents based on data </a:t>
          </a:r>
        </a:p>
      </dgm:t>
    </dgm:pt>
    <dgm:pt modelId="{A151EB3F-CC86-4F7D-824C-95272643002A}" type="parTrans" cxnId="{48663EA3-E764-4977-8461-53E72DB8AE93}">
      <dgm:prSet/>
      <dgm:spPr/>
      <dgm:t>
        <a:bodyPr/>
        <a:lstStyle/>
        <a:p>
          <a:endParaRPr lang="en-US"/>
        </a:p>
      </dgm:t>
    </dgm:pt>
    <dgm:pt modelId="{0F2C4B4E-3B97-4B4F-AA51-694EEDA571E7}" type="sibTrans" cxnId="{48663EA3-E764-4977-8461-53E72DB8AE93}">
      <dgm:prSet/>
      <dgm:spPr/>
      <dgm:t>
        <a:bodyPr/>
        <a:lstStyle/>
        <a:p>
          <a:endParaRPr lang="en-US"/>
        </a:p>
      </dgm:t>
    </dgm:pt>
    <dgm:pt modelId="{621B5BE9-88B2-481F-84A3-D3D6D9EF2E3C}">
      <dgm:prSet phldrT="[Text]"/>
      <dgm:spPr/>
      <dgm:t>
        <a:bodyPr/>
        <a:lstStyle/>
        <a:p>
          <a:r>
            <a:rPr lang="en-US" dirty="0"/>
            <a:t>Strictly a Data Visualization Framework</a:t>
          </a:r>
        </a:p>
      </dgm:t>
    </dgm:pt>
    <dgm:pt modelId="{A3B02DB8-ABCF-45A0-969D-4CCC0104B0F0}" type="parTrans" cxnId="{70906B55-FC00-48C5-90A4-25925A55AE99}">
      <dgm:prSet/>
      <dgm:spPr/>
      <dgm:t>
        <a:bodyPr/>
        <a:lstStyle/>
        <a:p>
          <a:endParaRPr lang="en-US"/>
        </a:p>
      </dgm:t>
    </dgm:pt>
    <dgm:pt modelId="{2FA06D45-3AA9-4204-A63E-C40285F7F09A}" type="sibTrans" cxnId="{70906B55-FC00-48C5-90A4-25925A55AE99}">
      <dgm:prSet/>
      <dgm:spPr/>
      <dgm:t>
        <a:bodyPr/>
        <a:lstStyle/>
        <a:p>
          <a:endParaRPr lang="en-US"/>
        </a:p>
      </dgm:t>
    </dgm:pt>
    <dgm:pt modelId="{57B41189-79DA-4432-B413-FB744528937A}">
      <dgm:prSet phldrT="[Text]"/>
      <dgm:spPr/>
      <dgm:t>
        <a:bodyPr/>
        <a:lstStyle/>
        <a:p>
          <a:r>
            <a:rPr lang="en-US" b="0" dirty="0"/>
            <a:t>Companies </a:t>
          </a:r>
          <a:r>
            <a:rPr lang="en-US" b="0" dirty="0">
              <a:sym typeface="Wingdings" panose="05000000000000000000" pitchFamily="2" charset="2"/>
            </a:rPr>
            <a:t> </a:t>
          </a:r>
          <a:r>
            <a:rPr lang="en-US" b="0" i="0" dirty="0" err="1"/>
            <a:t>Wellzesta</a:t>
          </a:r>
          <a:r>
            <a:rPr lang="en-US" b="0" i="0" dirty="0"/>
            <a:t>, </a:t>
          </a:r>
          <a:r>
            <a:rPr lang="en-US" b="0" i="0" dirty="0" err="1"/>
            <a:t>Algo</a:t>
          </a:r>
          <a:r>
            <a:rPr lang="en-US" b="0" i="0" dirty="0"/>
            <a:t> Edge Technologies</a:t>
          </a:r>
          <a:endParaRPr lang="en-US" b="0" dirty="0"/>
        </a:p>
      </dgm:t>
    </dgm:pt>
    <dgm:pt modelId="{91CF3633-9378-4304-8912-13A7697207CD}" type="parTrans" cxnId="{F9FAB26A-6B96-4BA3-845F-86D9B62948FC}">
      <dgm:prSet/>
      <dgm:spPr/>
      <dgm:t>
        <a:bodyPr/>
        <a:lstStyle/>
        <a:p>
          <a:endParaRPr lang="en-US"/>
        </a:p>
      </dgm:t>
    </dgm:pt>
    <dgm:pt modelId="{4CF3A138-EA1A-4A0F-AC12-8EC947DECB57}" type="sibTrans" cxnId="{F9FAB26A-6B96-4BA3-845F-86D9B62948FC}">
      <dgm:prSet/>
      <dgm:spPr/>
      <dgm:t>
        <a:bodyPr/>
        <a:lstStyle/>
        <a:p>
          <a:endParaRPr lang="en-US"/>
        </a:p>
      </dgm:t>
    </dgm:pt>
    <dgm:pt modelId="{6242FA98-B446-4F41-9039-67182E36301F}" type="pres">
      <dgm:prSet presAssocID="{FA25803C-2523-4461-8A2F-C741D8672F4B}" presName="diagram" presStyleCnt="0">
        <dgm:presLayoutVars>
          <dgm:dir/>
          <dgm:resizeHandles val="exact"/>
        </dgm:presLayoutVars>
      </dgm:prSet>
      <dgm:spPr/>
    </dgm:pt>
    <dgm:pt modelId="{D46D5A8B-FC48-48CD-B88D-0F8576440C2F}" type="pres">
      <dgm:prSet presAssocID="{0BF54D12-9468-494D-9F0D-4E70C4B56331}" presName="node" presStyleLbl="node1" presStyleIdx="0" presStyleCnt="2" custScaleY="154398">
        <dgm:presLayoutVars>
          <dgm:bulletEnabled val="1"/>
        </dgm:presLayoutVars>
      </dgm:prSet>
      <dgm:spPr/>
    </dgm:pt>
    <dgm:pt modelId="{98CD3C95-977D-416E-B37E-0D50D181F9FA}" type="pres">
      <dgm:prSet presAssocID="{0A5D44EC-A832-40C0-A5BF-FC6FB9A96E66}" presName="sibTrans" presStyleCnt="0"/>
      <dgm:spPr/>
    </dgm:pt>
    <dgm:pt modelId="{5A2E5322-A298-40C4-8318-3919BAF39D6E}" type="pres">
      <dgm:prSet presAssocID="{5CD178B1-341C-44AC-8E9B-58FB3100E81C}" presName="node" presStyleLbl="node1" presStyleIdx="1" presStyleCnt="2" custScaleY="153692">
        <dgm:presLayoutVars>
          <dgm:bulletEnabled val="1"/>
        </dgm:presLayoutVars>
      </dgm:prSet>
      <dgm:spPr/>
    </dgm:pt>
  </dgm:ptLst>
  <dgm:cxnLst>
    <dgm:cxn modelId="{91BD690B-0D34-4AC6-B5C0-2C3CABC11E8A}" type="presOf" srcId="{E06E0A9D-F8FC-446E-8A49-E78DC6EEE146}" destId="{5A2E5322-A298-40C4-8318-3919BAF39D6E}" srcOrd="0" destOrd="1" presId="urn:microsoft.com/office/officeart/2005/8/layout/default"/>
    <dgm:cxn modelId="{CD6FFB0E-BD12-4352-AEF9-198BA28A1BF7}" srcId="{0BF54D12-9468-494D-9F0D-4E70C4B56331}" destId="{BBC45E17-9142-4E0A-8D9E-0586F42AAB53}" srcOrd="5" destOrd="0" parTransId="{DAB7BE86-F3EF-4CFA-9B8F-FF19FE4E61FC}" sibTransId="{C8D168C5-479D-47B8-B785-2CFE15236CEE}"/>
    <dgm:cxn modelId="{0B70B61B-42C6-4E8C-A978-D4D95AB81EFD}" type="presOf" srcId="{75E7E1B9-C359-45BA-95EC-2B0155FAA012}" destId="{D46D5A8B-FC48-48CD-B88D-0F8576440C2F}" srcOrd="0" destOrd="5" presId="urn:microsoft.com/office/officeart/2005/8/layout/default"/>
    <dgm:cxn modelId="{F830D12E-8331-4F20-BD30-80063762F2AD}" srcId="{0BF54D12-9468-494D-9F0D-4E70C4B56331}" destId="{DD4A7D4C-4E7F-474C-A166-CDCD83C4AF8C}" srcOrd="2" destOrd="0" parTransId="{75DCB850-05F4-4C09-9A2A-9D17233FFCCC}" sibTransId="{F6E54A24-E2A6-4937-A6AD-527B43752E45}"/>
    <dgm:cxn modelId="{F77E6D34-A90B-4157-942C-ECDEE25AA414}" srcId="{5CD178B1-341C-44AC-8E9B-58FB3100E81C}" destId="{2F9DD6B5-EBC7-482D-8A55-3A689AF35FFA}" srcOrd="3" destOrd="0" parTransId="{668CF882-BD04-48CB-9088-39EA399C02A9}" sibTransId="{62FEE62D-667B-4506-8C80-E7C1719CD811}"/>
    <dgm:cxn modelId="{CC953937-C37A-4A68-981D-9EFBA28AD185}" srcId="{0BF54D12-9468-494D-9F0D-4E70C4B56331}" destId="{F99CB0BA-5A0F-41CD-9BE3-D2ED8CDF7B2F}" srcOrd="0" destOrd="0" parTransId="{C4DC43D3-B9FA-4653-96BE-2E9DD795CF34}" sibTransId="{41CE0E20-DDB3-4CC6-AA68-18E44335006C}"/>
    <dgm:cxn modelId="{32DA9C5F-3BE7-4455-841C-1D746B24F62A}" srcId="{5CD178B1-341C-44AC-8E9B-58FB3100E81C}" destId="{E06E0A9D-F8FC-446E-8A49-E78DC6EEE146}" srcOrd="0" destOrd="0" parTransId="{7DE66BCC-626D-45B0-92D0-4308755DB382}" sibTransId="{FA76B918-678C-4E9D-9CB5-6B15030B0D06}"/>
    <dgm:cxn modelId="{FD891E45-BFA9-4222-8B34-46C33ABCABE4}" type="presOf" srcId="{F99CB0BA-5A0F-41CD-9BE3-D2ED8CDF7B2F}" destId="{D46D5A8B-FC48-48CD-B88D-0F8576440C2F}" srcOrd="0" destOrd="1" presId="urn:microsoft.com/office/officeart/2005/8/layout/default"/>
    <dgm:cxn modelId="{86B8FF67-D134-4CBC-B35C-E343AAC4F7FF}" srcId="{0BF54D12-9468-494D-9F0D-4E70C4B56331}" destId="{52780F5C-FEA6-419E-86C4-CEEA3E2CA2A1}" srcOrd="3" destOrd="0" parTransId="{9CE1365C-8756-4CFC-979C-25DC43666205}" sibTransId="{A5B28ED9-2798-482C-99D1-C3599A70F3FB}"/>
    <dgm:cxn modelId="{F9FAB26A-6B96-4BA3-845F-86D9B62948FC}" srcId="{5CD178B1-341C-44AC-8E9B-58FB3100E81C}" destId="{57B41189-79DA-4432-B413-FB744528937A}" srcOrd="4" destOrd="0" parTransId="{91CF3633-9378-4304-8912-13A7697207CD}" sibTransId="{4CF3A138-EA1A-4A0F-AC12-8EC947DECB57}"/>
    <dgm:cxn modelId="{C8688C51-4C2E-46EE-BEB5-E28051F42F80}" type="presOf" srcId="{BBC45E17-9142-4E0A-8D9E-0586F42AAB53}" destId="{D46D5A8B-FC48-48CD-B88D-0F8576440C2F}" srcOrd="0" destOrd="6" presId="urn:microsoft.com/office/officeart/2005/8/layout/default"/>
    <dgm:cxn modelId="{70906B55-FC00-48C5-90A4-25925A55AE99}" srcId="{5CD178B1-341C-44AC-8E9B-58FB3100E81C}" destId="{621B5BE9-88B2-481F-84A3-D3D6D9EF2E3C}" srcOrd="1" destOrd="0" parTransId="{A3B02DB8-ABCF-45A0-969D-4CCC0104B0F0}" sibTransId="{2FA06D45-3AA9-4204-A63E-C40285F7F09A}"/>
    <dgm:cxn modelId="{CD8FCB86-F891-4F67-AF59-B6B0B2BCE2B0}" type="presOf" srcId="{0BF54D12-9468-494D-9F0D-4E70C4B56331}" destId="{D46D5A8B-FC48-48CD-B88D-0F8576440C2F}" srcOrd="0" destOrd="0" presId="urn:microsoft.com/office/officeart/2005/8/layout/default"/>
    <dgm:cxn modelId="{07F6E286-9BCA-4463-B567-4AFACD7C4222}" type="presOf" srcId="{621B5BE9-88B2-481F-84A3-D3D6D9EF2E3C}" destId="{5A2E5322-A298-40C4-8318-3919BAF39D6E}" srcOrd="0" destOrd="2" presId="urn:microsoft.com/office/officeart/2005/8/layout/default"/>
    <dgm:cxn modelId="{48663EA3-E764-4977-8461-53E72DB8AE93}" srcId="{0BF54D12-9468-494D-9F0D-4E70C4B56331}" destId="{19DA041F-A92E-4ADF-8E8E-C050F1615201}" srcOrd="1" destOrd="0" parTransId="{A151EB3F-CC86-4F7D-824C-95272643002A}" sibTransId="{0F2C4B4E-3B97-4B4F-AA51-694EEDA571E7}"/>
    <dgm:cxn modelId="{5DE942A7-9E6D-4D92-B6AC-554A918BB1B0}" srcId="{FA25803C-2523-4461-8A2F-C741D8672F4B}" destId="{5CD178B1-341C-44AC-8E9B-58FB3100E81C}" srcOrd="1" destOrd="0" parTransId="{43DF12AA-8152-41E7-9454-35706CB01DF3}" sibTransId="{646E2F62-C45A-4139-9063-48A08E118BD6}"/>
    <dgm:cxn modelId="{9D29CFAA-0DC4-409A-8EBA-C24E6BF12D71}" type="presOf" srcId="{5CD178B1-341C-44AC-8E9B-58FB3100E81C}" destId="{5A2E5322-A298-40C4-8318-3919BAF39D6E}" srcOrd="0" destOrd="0" presId="urn:microsoft.com/office/officeart/2005/8/layout/default"/>
    <dgm:cxn modelId="{484DFEAE-28DD-4C4D-AB51-DADBCF526C10}" type="presOf" srcId="{2F9DD6B5-EBC7-482D-8A55-3A689AF35FFA}" destId="{5A2E5322-A298-40C4-8318-3919BAF39D6E}" srcOrd="0" destOrd="4" presId="urn:microsoft.com/office/officeart/2005/8/layout/default"/>
    <dgm:cxn modelId="{245FE3B8-3981-4C57-920D-E16BA9B5B9CA}" type="presOf" srcId="{57B41189-79DA-4432-B413-FB744528937A}" destId="{5A2E5322-A298-40C4-8318-3919BAF39D6E}" srcOrd="0" destOrd="5" presId="urn:microsoft.com/office/officeart/2005/8/layout/default"/>
    <dgm:cxn modelId="{211180C4-B2EF-4384-9BC1-DF866E2552A5}" srcId="{0BF54D12-9468-494D-9F0D-4E70C4B56331}" destId="{75E7E1B9-C359-45BA-95EC-2B0155FAA012}" srcOrd="4" destOrd="0" parTransId="{BA0D0011-D80B-4A06-A899-F7A90D510602}" sibTransId="{0DAB3A9B-6542-49B3-8587-4E8941CFCCD4}"/>
    <dgm:cxn modelId="{A80FC8CB-CAB3-41F7-8F30-33B12885047F}" srcId="{FA25803C-2523-4461-8A2F-C741D8672F4B}" destId="{0BF54D12-9468-494D-9F0D-4E70C4B56331}" srcOrd="0" destOrd="0" parTransId="{AA970D48-2223-441D-B2F1-4AF3A58AC0F7}" sibTransId="{0A5D44EC-A832-40C0-A5BF-FC6FB9A96E66}"/>
    <dgm:cxn modelId="{CBACACCF-87ED-4DBD-A61F-43C3ED86115A}" srcId="{5CD178B1-341C-44AC-8E9B-58FB3100E81C}" destId="{67127D0C-2A65-459B-AC5D-3B8D35415174}" srcOrd="2" destOrd="0" parTransId="{3BB84C14-07A9-4C90-88DD-F96C496ABF15}" sibTransId="{C15453F6-9B72-4C58-9581-011FFB7EDD86}"/>
    <dgm:cxn modelId="{C2582BE3-844D-4DBA-8F18-B58F67ED59AE}" type="presOf" srcId="{52780F5C-FEA6-419E-86C4-CEEA3E2CA2A1}" destId="{D46D5A8B-FC48-48CD-B88D-0F8576440C2F}" srcOrd="0" destOrd="4" presId="urn:microsoft.com/office/officeart/2005/8/layout/default"/>
    <dgm:cxn modelId="{7D1914E4-2570-4D0F-BDC9-341910253F68}" type="presOf" srcId="{DD4A7D4C-4E7F-474C-A166-CDCD83C4AF8C}" destId="{D46D5A8B-FC48-48CD-B88D-0F8576440C2F}" srcOrd="0" destOrd="3" presId="urn:microsoft.com/office/officeart/2005/8/layout/default"/>
    <dgm:cxn modelId="{4B2D1AE4-B223-4484-B9BD-7EB8D844E486}" type="presOf" srcId="{19DA041F-A92E-4ADF-8E8E-C050F1615201}" destId="{D46D5A8B-FC48-48CD-B88D-0F8576440C2F}" srcOrd="0" destOrd="2" presId="urn:microsoft.com/office/officeart/2005/8/layout/default"/>
    <dgm:cxn modelId="{4EFDA8E9-F4CB-43E6-854D-8923D2B29C7F}" type="presOf" srcId="{67127D0C-2A65-459B-AC5D-3B8D35415174}" destId="{5A2E5322-A298-40C4-8318-3919BAF39D6E}" srcOrd="0" destOrd="3" presId="urn:microsoft.com/office/officeart/2005/8/layout/default"/>
    <dgm:cxn modelId="{37CB2DF6-5D36-4FBE-A5FC-7279397E4687}" type="presOf" srcId="{FA25803C-2523-4461-8A2F-C741D8672F4B}" destId="{6242FA98-B446-4F41-9039-67182E36301F}" srcOrd="0" destOrd="0" presId="urn:microsoft.com/office/officeart/2005/8/layout/default"/>
    <dgm:cxn modelId="{39D02F7E-FF23-41F4-8D01-70F0ADCA6B5D}" type="presParOf" srcId="{6242FA98-B446-4F41-9039-67182E36301F}" destId="{D46D5A8B-FC48-48CD-B88D-0F8576440C2F}" srcOrd="0" destOrd="0" presId="urn:microsoft.com/office/officeart/2005/8/layout/default"/>
    <dgm:cxn modelId="{B56D2EA0-E505-4F58-9D55-AE7DD61A6EE8}" type="presParOf" srcId="{6242FA98-B446-4F41-9039-67182E36301F}" destId="{98CD3C95-977D-416E-B37E-0D50D181F9FA}" srcOrd="1" destOrd="0" presId="urn:microsoft.com/office/officeart/2005/8/layout/default"/>
    <dgm:cxn modelId="{F1D2E23C-A36B-41B4-83D4-125F6842ECEF}" type="presParOf" srcId="{6242FA98-B446-4F41-9039-67182E36301F}" destId="{5A2E5322-A298-40C4-8318-3919BAF39D6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4A170-6313-42A4-BAE5-DBC680E11CC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78F15-294E-48DA-8581-62D208A9394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47CD1-43DC-4523-BA02-5FDE0C5C3F3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Source</a:t>
          </a:r>
        </a:p>
      </dsp:txBody>
      <dsp:txXfrm>
        <a:off x="1941716" y="718"/>
        <a:ext cx="4571887" cy="1681139"/>
      </dsp:txXfrm>
    </dsp:sp>
    <dsp:sp modelId="{2274B7F6-A7A2-4CAE-A536-5F22284E788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ACC01-425E-4743-A0C2-14BA2203766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F4DF7-ECE4-456C-A51B-6387D5F29DE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Driven</a:t>
          </a:r>
        </a:p>
      </dsp:txBody>
      <dsp:txXfrm>
        <a:off x="1941716" y="2102143"/>
        <a:ext cx="4571887" cy="1681139"/>
      </dsp:txXfrm>
    </dsp:sp>
    <dsp:sp modelId="{C3A514A5-5EC0-4A64-8B11-DB5D14A3210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EE773-9C27-4C4D-86AE-68AD96BA1E6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316CA-98EB-4D1C-A450-2147EBCB413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Interactive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D5A8B-FC48-48CD-B88D-0F8576440C2F}">
      <dsp:nvSpPr>
        <dsp:cNvPr id="0" name=""/>
        <dsp:cNvSpPr/>
      </dsp:nvSpPr>
      <dsp:spPr>
        <a:xfrm>
          <a:off x="1476" y="390136"/>
          <a:ext cx="5757862" cy="53340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D3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JavaScript Framework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Manipulating documents based on data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Steep Learning Curve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Integrate with JavaScript, React, Angular, Python and 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/>
            <a:t>Companies </a:t>
          </a:r>
          <a:r>
            <a:rPr lang="en-US" sz="3100" b="0" i="0" kern="1200" dirty="0">
              <a:sym typeface="Wingdings" panose="05000000000000000000" pitchFamily="2" charset="2"/>
            </a:rPr>
            <a:t> </a:t>
          </a:r>
          <a:r>
            <a:rPr lang="en-US" sz="3100" b="0" i="0" kern="1200" dirty="0"/>
            <a:t>New Relic, Weebly, and Repro</a:t>
          </a:r>
          <a:endParaRPr lang="en-US" sz="3100" b="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</dsp:txBody>
      <dsp:txXfrm>
        <a:off x="1476" y="390136"/>
        <a:ext cx="5757862" cy="5334014"/>
      </dsp:txXfrm>
    </dsp:sp>
    <dsp:sp modelId="{5A2E5322-A298-40C4-8318-3919BAF39D6E}">
      <dsp:nvSpPr>
        <dsp:cNvPr id="0" name=""/>
        <dsp:cNvSpPr/>
      </dsp:nvSpPr>
      <dsp:spPr>
        <a:xfrm>
          <a:off x="6335125" y="402331"/>
          <a:ext cx="5757862" cy="5309624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Plotly</a:t>
          </a:r>
          <a:endParaRPr lang="en-US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Built on top of D3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Strictly a Data Visualization Framework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Easy to learn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Integrate with Python, R and MATLAB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kern="1200" dirty="0"/>
            <a:t>Companies </a:t>
          </a:r>
          <a:r>
            <a:rPr lang="en-US" sz="3100" b="0" kern="1200" dirty="0">
              <a:sym typeface="Wingdings" panose="05000000000000000000" pitchFamily="2" charset="2"/>
            </a:rPr>
            <a:t> </a:t>
          </a:r>
          <a:r>
            <a:rPr lang="en-US" sz="3100" b="0" i="0" kern="1200" dirty="0" err="1"/>
            <a:t>Wellzesta</a:t>
          </a:r>
          <a:r>
            <a:rPr lang="en-US" sz="3100" b="0" i="0" kern="1200" dirty="0"/>
            <a:t>, </a:t>
          </a:r>
          <a:r>
            <a:rPr lang="en-US" sz="3100" b="0" i="0" kern="1200" dirty="0" err="1"/>
            <a:t>Algo</a:t>
          </a:r>
          <a:r>
            <a:rPr lang="en-US" sz="3100" b="0" i="0" kern="1200" dirty="0"/>
            <a:t> Edge Technologies</a:t>
          </a:r>
          <a:endParaRPr lang="en-US" sz="3100" b="0" kern="1200" dirty="0"/>
        </a:p>
      </dsp:txBody>
      <dsp:txXfrm>
        <a:off x="6335125" y="402331"/>
        <a:ext cx="5757862" cy="530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1BE6-D067-4D17-95F7-1FE28A09466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9A61-0009-4BA8-9EEB-B792A368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1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 stands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Data-Driven Documents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an open-source JavaScript library developed by Mike Bostock to create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interactive data visualizations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web browser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SVG, HTML and CSS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D3.js, at its core, is not a data visualization library, but a framework to manipulate elements of a document according to a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C9A61-0009-4BA8-9EEB-B792A368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201C-877B-4FEB-BDDC-E4DA1B56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A7E0-1927-4C1C-8E8B-B01DBCBD0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EBBDC-D372-402B-B704-9030495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8017-D10C-40CC-81C3-3C585AED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D799-A9C5-473A-918B-F423B622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AC7-2D00-4285-8A30-380E1A0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FF349-B381-40AA-9CC1-8F1C0E8A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6610-AF1A-4FB0-8883-61634E78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7F04-1219-4AA5-9E8D-7354D9A7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CCE7-02CF-4596-BBC7-BAAD76CF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25AAF-5FEC-4601-B673-32E0BA0B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9E5E6-1DC9-4530-ADC9-7CCD8B404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176A-A961-404C-9B4E-976D7924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CB80-A68C-478A-B3B9-E1B1F1A7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731B-A8C2-4759-BEB1-86BA97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B6D-9D7A-4B13-AD44-3186C3C8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CF12-38E2-42DC-BC07-CDA2D1B2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37B0-E9AF-4147-AC96-3331D4E2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4EA6-6ECB-4FCE-810A-F60998AA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3B7A-9CBF-46FC-953E-A3B764BC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5FFD-79A9-40C5-8E0E-66A2EB2D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79AF-107F-49DA-90EB-4B8BDA31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2834-E051-41BC-A83B-902C3E1F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190E-DF3D-4C22-9DEA-6C3903B2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AB88-52FA-4606-A748-ECD22A79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06CD-4C59-41CC-AC72-CB8787A7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9C3F-90CA-4715-AB27-803860AD1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359CC-DA43-4228-9B91-E45851747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26395-DB77-470E-A4C7-6C827A11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D2AE2-6B31-4183-88B3-D0CA75EC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6A39-6826-4E4C-A112-39770B27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C134-3982-49D0-B83C-CDDBA7B4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886F-50AE-43BF-ABD1-C771F8F6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57FFC-4681-4B7B-B696-2E3E9ACEC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6F6EF-7DCD-4CD2-B072-E76CB3CB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48F19-C2DE-4DE4-9A58-EFC793D95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15FCC-D927-4D29-9AD2-53FC12B8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ADA8-0458-45CF-9C14-D9C5189C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EBE9F-DEA7-411E-A5B4-064C39D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EC71-0B73-4C50-B31B-2A45A9DC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18EA0-FE13-4D29-873D-FBFCD4D9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6073-CA61-4194-A166-65452DDA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8AF7-68E2-4DD8-8494-FAC1C69D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5B038-DA23-4EF0-8A80-E260C7B7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594E8-183F-4288-B0BD-D6F995E7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860A-70A5-4FFF-9537-9858922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E8DB-A22A-4D77-9D30-46822EB8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33F8-D504-454B-BABD-2B78C575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64909-C910-49E2-B36B-95765AB8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36AE-0380-4D97-9CB3-F51FC7CC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C220-B844-472C-850A-21426447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270E-09DC-4938-A8FC-E9F86E1E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4FD9-F164-47F7-830D-7EDF3ADB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41C6C-35F0-4FC3-88F7-1339A91E6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D0F08-82F5-42FD-9876-23ED2506E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0FAC-6A85-4086-A39D-850E0B75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814F3-0481-4C30-8C43-6DA46845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6248-AE5C-4115-83E9-5C55A717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54EFB-10D9-4A50-93CF-D0A4A1EC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CEED5-FE2F-40D5-99D6-9FFFC465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8F1E-635E-41D6-A684-9B2B352EE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BE84-FBCB-40DD-8C2E-E12B3C6FA537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B628-EBBA-40A3-B1B5-6ACE29189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0BAD-F65E-4808-8FD0-07C74E47F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3C9A-1516-4FDA-9CC9-0012A3C35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risons.financesonline.com/d3-js-vs-plotly" TargetMode="External"/><Relationship Id="rId2" Type="http://schemas.openxmlformats.org/officeDocument/2006/relationships/hyperlink" Target="https://www.tutorialsteacher.com/d3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taking-data-visualization-to-another-level-4d1c47bb01a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vd3.org/examples/scatter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ly.com/javascript/gapminder-examp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CD6E6B1-C8B5-4B03-9ED2-EEF278949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88952" cy="27734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978D2-1D9A-4751-AE90-6A6F8FF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7038"/>
            <a:ext cx="10506456" cy="1272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Advanced Topic Presentation - D3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C1BBA65-ACD4-4264-AD08-484B73744465}"/>
              </a:ext>
            </a:extLst>
          </p:cNvPr>
          <p:cNvSpPr txBox="1">
            <a:spLocks/>
          </p:cNvSpPr>
          <p:nvPr/>
        </p:nvSpPr>
        <p:spPr>
          <a:xfrm>
            <a:off x="841248" y="3130515"/>
            <a:ext cx="9144000" cy="3270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Interactive Data Driven Visualization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</a:t>
            </a:r>
          </a:p>
          <a:p>
            <a:pPr marL="0" indent="0">
              <a:buNone/>
            </a:pPr>
            <a:r>
              <a:rPr lang="en-US" dirty="0" err="1"/>
              <a:t>ThulasiRam</a:t>
            </a:r>
            <a:r>
              <a:rPr lang="en-US" dirty="0"/>
              <a:t> </a:t>
            </a:r>
            <a:r>
              <a:rPr lang="en-US" dirty="0" err="1"/>
              <a:t>RuppaKrishnan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IST-719 : Information Visualization</a:t>
            </a:r>
          </a:p>
          <a:p>
            <a:pPr marL="0" indent="0">
              <a:buNone/>
            </a:pPr>
            <a:r>
              <a:rPr lang="en-US" dirty="0"/>
              <a:t>Professor : Gary Krudys</a:t>
            </a:r>
          </a:p>
        </p:txBody>
      </p:sp>
    </p:spTree>
    <p:extLst>
      <p:ext uri="{BB962C8B-B14F-4D97-AF65-F5344CB8AC3E}">
        <p14:creationId xmlns:p14="http://schemas.microsoft.com/office/powerpoint/2010/main" val="119487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A1D9-9F9E-4032-AA80-868A5127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5CB2-3BA3-4B64-A430-7672C635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https://www.tutorialsteacher.com/d3js/</a:t>
            </a:r>
            <a:endParaRPr lang="en-US" dirty="0"/>
          </a:p>
          <a:p>
            <a:r>
              <a:rPr lang="en-US" dirty="0">
                <a:hlinkClick r:id="rId3"/>
              </a:rPr>
              <a:t>https://comparisons.financesonline.com/d3-js-vs-plotly</a:t>
            </a:r>
            <a:endParaRPr lang="en-US" dirty="0"/>
          </a:p>
          <a:p>
            <a:r>
              <a:rPr lang="en-US" dirty="0">
                <a:hlinkClick r:id="rId4"/>
              </a:rPr>
              <a:t>https://hackernoon.com/taking-data-visualization-to-another-level-4d1c47bb01a2</a:t>
            </a:r>
            <a:endParaRPr lang="en-US" dirty="0"/>
          </a:p>
          <a:p>
            <a:r>
              <a:rPr lang="en-US" dirty="0">
                <a:hlinkClick r:id="rId3"/>
              </a:rPr>
              <a:t>https://comparisons.financesonline.com/d3-js-vs-plotly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8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A7EB7-BE00-49E8-8985-357221C9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D3 stands for </a:t>
            </a:r>
            <a:r>
              <a:rPr lang="en-US" b="1">
                <a:solidFill>
                  <a:srgbClr val="FFFFFF"/>
                </a:solidFill>
              </a:rPr>
              <a:t>Data-Driven Documents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0728E5-28FF-4C53-B9DF-1FDFF3493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6549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8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CD6E6B1-C8B5-4B03-9ED2-EEF278949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88952" cy="27734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978D2-1D9A-4751-AE90-6A6F8FF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7038"/>
            <a:ext cx="10506456" cy="1272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D3 Sample Charts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79D3B-0647-4B7C-8E55-900FF6A5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168" y="3149468"/>
            <a:ext cx="2825496" cy="30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B7D9E1-E031-4217-8FC5-45CB112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1256" y="3257510"/>
            <a:ext cx="2825496" cy="28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637BD-AE3E-4E6F-83C6-C925ED228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344" y="3311773"/>
            <a:ext cx="2825496" cy="270541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E9E75B-9824-4444-9940-D2C4C581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2288" y="3901595"/>
            <a:ext cx="2825496" cy="152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1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CD6E6B1-C8B5-4B03-9ED2-EEF278949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88952" cy="27734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6B406-0279-49EB-8CFB-1142D9C0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7038"/>
            <a:ext cx="10506456" cy="1272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How It works - Basic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401AC-136F-409A-9424-3031A4F5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034070"/>
            <a:ext cx="2825496" cy="2306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25ED-C209-4BE0-B0F8-CEE6CDA6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10" y="2993230"/>
            <a:ext cx="4281375" cy="1616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FB9A9-A1B8-481E-9B07-E062BFCF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424" y="4960556"/>
            <a:ext cx="4368160" cy="1616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E5B55-9A7E-4C91-8FBD-14A806950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2921486"/>
            <a:ext cx="2825496" cy="536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92E87-9B81-4693-958B-20E5711ADC21}"/>
              </a:ext>
            </a:extLst>
          </p:cNvPr>
          <p:cNvSpPr txBox="1"/>
          <p:nvPr/>
        </p:nvSpPr>
        <p:spPr>
          <a:xfrm>
            <a:off x="1207008" y="345833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902014-C1E9-4334-BCD6-DE9F1B8D1593}"/>
              </a:ext>
            </a:extLst>
          </p:cNvPr>
          <p:cNvSpPr txBox="1"/>
          <p:nvPr/>
        </p:nvSpPr>
        <p:spPr>
          <a:xfrm>
            <a:off x="1207008" y="500253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8C1A4E-8A1C-4A93-8589-F69B27DDDC6D}"/>
              </a:ext>
            </a:extLst>
          </p:cNvPr>
          <p:cNvSpPr txBox="1"/>
          <p:nvPr/>
        </p:nvSpPr>
        <p:spPr>
          <a:xfrm>
            <a:off x="7016496" y="382766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514616-2DE6-4F46-A290-BCE0F872161C}"/>
              </a:ext>
            </a:extLst>
          </p:cNvPr>
          <p:cNvSpPr txBox="1"/>
          <p:nvPr/>
        </p:nvSpPr>
        <p:spPr>
          <a:xfrm>
            <a:off x="10381488" y="576866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182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DD06-48F6-483A-A06B-A26227A7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794336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How It works - Charts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19E2F-43CE-4338-9170-EACD6220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716" y="110681"/>
            <a:ext cx="2010469" cy="1828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B5A8A-3D1E-406F-821A-E66BD90B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21" y="1670714"/>
            <a:ext cx="3583645" cy="44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4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3647A-4229-468E-8524-7F8945E0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 works – Interactive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31076-6FBF-4C31-93A1-9CA9DC7EC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82" b="10471"/>
          <a:stretch/>
        </p:blipFill>
        <p:spPr>
          <a:xfrm>
            <a:off x="8989468" y="1042703"/>
            <a:ext cx="1921667" cy="2010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B639B-A40E-4558-AF48-B1FA8510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" y="475490"/>
            <a:ext cx="4057464" cy="521860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AE439CC-F97A-457D-83BE-7D9EF51D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338" y="1042702"/>
            <a:ext cx="2069339" cy="2010551"/>
          </a:xfrm>
          <a:prstGeom prst="rect">
            <a:avLst/>
          </a:prstGeom>
        </p:spPr>
      </p:pic>
      <p:pic>
        <p:nvPicPr>
          <p:cNvPr id="14" name="Graphic 26" descr="Cursor">
            <a:extLst>
              <a:ext uri="{FF2B5EF4-FFF2-40B4-BE49-F238E27FC236}">
                <a16:creationId xmlns:a16="http://schemas.microsoft.com/office/drawing/2014/main" id="{9615DF0A-C29C-44F8-A6D9-6543B505309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484" y="2192354"/>
            <a:ext cx="364656" cy="345487"/>
          </a:xfrm>
          <a:prstGeom prst="rect">
            <a:avLst/>
          </a:prstGeom>
        </p:spPr>
      </p:pic>
      <p:pic>
        <p:nvPicPr>
          <p:cNvPr id="11" name="Graphic 26" descr="Cursor">
            <a:extLst>
              <a:ext uri="{FF2B5EF4-FFF2-40B4-BE49-F238E27FC236}">
                <a16:creationId xmlns:a16="http://schemas.microsoft.com/office/drawing/2014/main" id="{52838709-3C24-4E00-80B9-AA098AC565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449" y="2181245"/>
            <a:ext cx="364656" cy="3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FE61D-422E-4034-847F-EE5D81A6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Useful Libraries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22FCD-ACB2-4A5C-BD55-43F461B6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7" y="311449"/>
            <a:ext cx="6553545" cy="365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82914-CD29-4182-934F-0CC741184F8D}"/>
              </a:ext>
            </a:extLst>
          </p:cNvPr>
          <p:cNvSpPr/>
          <p:nvPr/>
        </p:nvSpPr>
        <p:spPr>
          <a:xfrm>
            <a:off x="5075257" y="4268462"/>
            <a:ext cx="381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http://nvd3.org/examples/scatter.html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A1586-0FCF-4633-A647-3DF21580DA10}"/>
              </a:ext>
            </a:extLst>
          </p:cNvPr>
          <p:cNvSpPr/>
          <p:nvPr/>
        </p:nvSpPr>
        <p:spPr>
          <a:xfrm>
            <a:off x="5075257" y="4946732"/>
            <a:ext cx="4915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https://plotly.com/javascript/gapminder-example/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7715-7EDF-4ACD-A28C-C1908E30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75360"/>
          </a:xfrm>
        </p:spPr>
        <p:txBody>
          <a:bodyPr/>
          <a:lstStyle/>
          <a:p>
            <a:r>
              <a:rPr lang="en-US" dirty="0"/>
              <a:t>D3 Vs </a:t>
            </a:r>
            <a:r>
              <a:rPr lang="en-US" dirty="0" err="1"/>
              <a:t>Plotly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05482-7265-490A-9CF3-B7EFD0C52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846600"/>
              </p:ext>
            </p:extLst>
          </p:nvPr>
        </p:nvGraphicFramePr>
        <p:xfrm>
          <a:off x="0" y="743712"/>
          <a:ext cx="12094464" cy="611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06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EC111F-7402-4BA0-A3C8-DCE68A713C57}"/>
              </a:ext>
            </a:extLst>
          </p:cNvPr>
          <p:cNvGrpSpPr/>
          <p:nvPr/>
        </p:nvGrpSpPr>
        <p:grpSpPr>
          <a:xfrm>
            <a:off x="1221740" y="1485582"/>
            <a:ext cx="3429000" cy="3524568"/>
            <a:chOff x="4025900" y="1577022"/>
            <a:chExt cx="3429000" cy="35245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484D5F-1657-4C5A-BE13-D38EA6A06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900" y="1577022"/>
              <a:ext cx="3429000" cy="34194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CE36E8-3C36-44FE-9871-BC425AB0B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5797" y="4384040"/>
              <a:ext cx="923925" cy="2590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ACD826-1D28-4359-992F-C4791AAE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8197" y="4385945"/>
              <a:ext cx="923925" cy="514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918FEE5-A05B-49B6-B5C9-21B8A4821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5694" y="4587240"/>
              <a:ext cx="923925" cy="51435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1A100A5-5A90-4FF8-AF73-B1275205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538" y="1208405"/>
            <a:ext cx="2257425" cy="3600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4FA38D-AADB-44F7-9677-2F8879B0E10F}"/>
              </a:ext>
            </a:extLst>
          </p:cNvPr>
          <p:cNvSpPr/>
          <p:nvPr/>
        </p:nvSpPr>
        <p:spPr>
          <a:xfrm>
            <a:off x="524256" y="53724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ThulasiRam</a:t>
            </a:r>
            <a:r>
              <a:rPr lang="en-US" dirty="0"/>
              <a:t> </a:t>
            </a:r>
            <a:r>
              <a:rPr lang="en-US" dirty="0" err="1"/>
              <a:t>RuppaKrishnan</a:t>
            </a:r>
            <a:endParaRPr lang="en-US" dirty="0"/>
          </a:p>
          <a:p>
            <a:r>
              <a:rPr lang="en-US" dirty="0"/>
              <a:t>IST-719 : Information Visualization</a:t>
            </a:r>
          </a:p>
          <a:p>
            <a:r>
              <a:rPr lang="en-US" dirty="0"/>
              <a:t>Professor : Gary Krudys</a:t>
            </a:r>
          </a:p>
        </p:txBody>
      </p:sp>
    </p:spTree>
    <p:extLst>
      <p:ext uri="{BB962C8B-B14F-4D97-AF65-F5344CB8AC3E}">
        <p14:creationId xmlns:p14="http://schemas.microsoft.com/office/powerpoint/2010/main" val="98754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180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Advanced Topic Presentation - D3</vt:lpstr>
      <vt:lpstr>D3 stands for Data-Driven Documents</vt:lpstr>
      <vt:lpstr>D3 Sample Charts</vt:lpstr>
      <vt:lpstr>How It works - Basic</vt:lpstr>
      <vt:lpstr>How It works - Charts</vt:lpstr>
      <vt:lpstr>How It works – Interactive Elements</vt:lpstr>
      <vt:lpstr>Useful Libraries</vt:lpstr>
      <vt:lpstr>D3 Vs Plotly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</dc:title>
  <dc:creator>Ram Krishnan</dc:creator>
  <cp:lastModifiedBy>Ram Krishnan</cp:lastModifiedBy>
  <cp:revision>11</cp:revision>
  <dcterms:created xsi:type="dcterms:W3CDTF">2020-05-23T22:25:25Z</dcterms:created>
  <dcterms:modified xsi:type="dcterms:W3CDTF">2020-05-24T00:38:12Z</dcterms:modified>
</cp:coreProperties>
</file>