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309AC-5450-4F3A-B894-74E32E042C0B}" type="doc">
      <dgm:prSet loTypeId="urn:microsoft.com/office/officeart/2005/8/layout/orgChart1" loCatId="hierarchy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011924-92A9-43F1-BEC4-D37CE49BB5F2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Accomplishment Highlights</a:t>
          </a:r>
        </a:p>
      </dgm:t>
    </dgm:pt>
    <dgm:pt modelId="{B4C96341-8110-48DD-9CF1-B8753DF015CA}" type="parTrans" cxnId="{6CE82089-80BB-41CB-9D68-A7BD2E9A60AF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4CE871-8B7F-4DF8-9D7E-6E0B8C021C0A}" type="sibTrans" cxnId="{6CE82089-80BB-41CB-9D68-A7BD2E9A60AF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EF030D-8C38-434F-A1CD-C0B1031DFD53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</a:t>
          </a:r>
        </a:p>
      </dgm:t>
    </dgm:pt>
    <dgm:pt modelId="{650D715F-7E06-47B1-9DD6-249C8D17E32D}" type="parTrans" cxnId="{E8EBE65E-E5B1-4814-A8D8-3D65D1484B4F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92D36C-C2CA-4BFB-B9A3-FB5A4B99CDEA}" type="sibTrans" cxnId="{E8EBE65E-E5B1-4814-A8D8-3D65D1484B4F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9C1420-3891-46D5-A2FF-4059AB303D6F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Statistics, Math and NLP</a:t>
          </a:r>
        </a:p>
      </dgm:t>
    </dgm:pt>
    <dgm:pt modelId="{05F10344-9E87-4F7A-800F-B7317344BB03}" type="parTrans" cxnId="{855C2F34-5104-4D7B-85B6-9AC51FEEFF45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DEAF51-AEBD-4719-A97D-7BC91F893613}" type="sibTrans" cxnId="{855C2F34-5104-4D7B-85B6-9AC51FEEFF45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801564-4750-4C57-B95A-309B65C610A4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Big Data</a:t>
          </a:r>
        </a:p>
      </dgm:t>
    </dgm:pt>
    <dgm:pt modelId="{5844F16B-CC0D-4B29-A379-8CF3CF08856E}" type="parTrans" cxnId="{B45B90EC-A396-458E-AA95-2F5894F35368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DC4BEC-5951-4B0F-8271-53D1E49E5113}" type="sibTrans" cxnId="{B45B90EC-A396-458E-AA95-2F5894F35368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3086AC-4397-43EE-9CF2-DEA2A8A80369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Supervised Learning</a:t>
          </a:r>
        </a:p>
      </dgm:t>
    </dgm:pt>
    <dgm:pt modelId="{27D2B832-7BBD-446D-A1F2-18C8D7B10004}" type="parTrans" cxnId="{76119C1C-C95C-42BC-AF7B-6894EDD9987E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A7D65B-0AC3-49D9-B599-C8FCD18AA040}" type="sibTrans" cxnId="{76119C1C-C95C-42BC-AF7B-6894EDD9987E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DCA34A-FC22-4E58-97EC-665B8F07E06C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Classification</a:t>
          </a:r>
        </a:p>
      </dgm:t>
    </dgm:pt>
    <dgm:pt modelId="{7FA90FED-0F9B-4678-A4E1-99C9F49DF9EE}" type="parTrans" cxnId="{3BA3DDFC-B2C8-4F50-ABFF-FD06465DEC70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001E4F-CB4D-4B05-9A5B-1D085A86F758}" type="sibTrans" cxnId="{3BA3DDFC-B2C8-4F50-ABFF-FD06465DEC70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1AAB4F-901E-4C71-B81D-87065B9A31E1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Central Limit Theorem, Correlation and Causation</a:t>
          </a:r>
        </a:p>
      </dgm:t>
    </dgm:pt>
    <dgm:pt modelId="{AA6D23A6-F5C0-420D-94A6-17DAF6DF5B57}" type="parTrans" cxnId="{DA3D29B0-14CD-49F6-B1EA-CE42584FF609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21404B-D201-428F-AFC8-9F2B0E715576}" type="sibTrans" cxnId="{DA3D29B0-14CD-49F6-B1EA-CE42584FF609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D18AF7-3B86-47C1-B0A5-B338F03FF7AD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Normal and Skewed Distribution</a:t>
          </a:r>
        </a:p>
      </dgm:t>
    </dgm:pt>
    <dgm:pt modelId="{B7D23448-23E2-4F36-BCEA-8F317079F584}" type="parTrans" cxnId="{C8541F63-21FB-48C9-861A-AC6CD86373B5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58B444-4AA1-4F31-9D9B-7CCD8B317E98}" type="sibTrans" cxnId="{C8541F63-21FB-48C9-861A-AC6CD86373B5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1F9272-B11C-425B-B38A-25C33DAFA531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Semi structured/Unstructured Data</a:t>
          </a:r>
        </a:p>
      </dgm:t>
    </dgm:pt>
    <dgm:pt modelId="{EB229317-5E53-44E7-BC60-660B98A9F1ED}" type="parTrans" cxnId="{3310BDC8-F999-414A-AD80-68811D773EE8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01983C-C42E-4EA5-B376-87A0757C1A30}" type="sibTrans" cxnId="{3310BDC8-F999-414A-AD80-68811D773EE8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10491B7-A53F-47F2-BBCB-5919402B3AC0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Unsupervised Learning</a:t>
          </a:r>
        </a:p>
      </dgm:t>
    </dgm:pt>
    <dgm:pt modelId="{44754E66-3A2C-4D2B-9C38-6FDBF77F428D}" type="parTrans" cxnId="{D41074EC-00A1-4432-A784-D767ECDCBAD9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1DDF69-8A3F-4D23-ADB2-28891977B50D}" type="sibTrans" cxnId="{D41074EC-00A1-4432-A784-D767ECDCBAD9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1C191E-F8B1-4BF8-AA5A-A0984A8466E7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Clustering</a:t>
          </a:r>
        </a:p>
      </dgm:t>
    </dgm:pt>
    <dgm:pt modelId="{5B652A69-9BED-4E51-A42C-42932D5E90FA}" type="parTrans" cxnId="{AAA0642F-114F-4793-81E0-EA89E2925FD0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AB74B3-1122-44A4-9F2F-D559BFD74F73}" type="sibTrans" cxnId="{AAA0642F-114F-4793-81E0-EA89E2925FD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92117F-60ED-4764-BA7F-D55F1F658EF2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Binomial, Poisson and T Distribution</a:t>
          </a:r>
        </a:p>
      </dgm:t>
    </dgm:pt>
    <dgm:pt modelId="{AF7EDF75-515E-43A0-A0CB-038510F07DA3}" type="parTrans" cxnId="{9C876803-C900-47EE-AC38-EA07160A44C1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9939C9-D84B-4C1B-B481-5B779CF0468B}" type="sibTrans" cxnId="{9C876803-C900-47EE-AC38-EA07160A44C1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6359AA-1C1E-4A5D-AA67-57B21442C783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Dimensionality Reduction</a:t>
          </a:r>
        </a:p>
      </dgm:t>
    </dgm:pt>
    <dgm:pt modelId="{48E17342-24F8-4001-9DFE-A25C46D44B7E}" type="parTrans" cxnId="{654AF2A9-DB05-470D-9F8B-119E28791162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AB8126-8586-4E66-A852-91C36D349B00}" type="sibTrans" cxnId="{654AF2A9-DB05-470D-9F8B-119E28791162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BC3B5E-C942-467A-9196-C33A91ADAFA4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Null Hypothesis and Chi Square Test</a:t>
          </a:r>
        </a:p>
      </dgm:t>
    </dgm:pt>
    <dgm:pt modelId="{55844481-3341-4CC7-9566-4896B133092E}" type="parTrans" cxnId="{56C6E03A-AE11-417C-86A4-79868D4CC4B5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DDA846-FEBF-4642-8879-0BE65FA1E4A9}" type="sibTrans" cxnId="{56C6E03A-AE11-417C-86A4-79868D4CC4B5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4DD95C-5806-45DB-9713-EAC8D076A8A1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Distance and Kappa Measures</a:t>
          </a:r>
        </a:p>
      </dgm:t>
    </dgm:pt>
    <dgm:pt modelId="{D09667B3-1309-4014-85B4-8FFB08724976}" type="parTrans" cxnId="{C7B9FA54-DE74-4837-AFB2-5A14F2B5CFF0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B9492D-0CC4-4DBF-AFFC-C796B067CEE6}" type="sibTrans" cxnId="{C7B9FA54-DE74-4837-AFB2-5A14F2B5CFF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13D6E3-F2C0-429B-B0B6-1CA5A7605177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Visualization</a:t>
          </a:r>
        </a:p>
      </dgm:t>
    </dgm:pt>
    <dgm:pt modelId="{84795CFF-7FAC-4837-A1BA-7252542E20C6}" type="parTrans" cxnId="{A06874F3-1FA5-418D-B148-B6BA10126758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AD2D3-40E4-4CCD-854B-A5ACD0120AB3}" type="sibTrans" cxnId="{A06874F3-1FA5-418D-B148-B6BA10126758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162080-94BE-44F3-ADBD-7FAAC7AF3F8D}">
      <dgm:prSet phldrT="[Text]" custT="1"/>
      <dgm:spPr/>
      <dgm:t>
        <a:bodyPr/>
        <a:lstStyle/>
        <a:p>
          <a:r>
            <a:rPr lang="en-US" sz="10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ggplot</a:t>
          </a:r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, matplotlib, </a:t>
          </a:r>
          <a:r>
            <a:rPr lang="en-US" sz="10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plotly</a:t>
          </a:r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, D3</a:t>
          </a:r>
        </a:p>
      </dgm:t>
    </dgm:pt>
    <dgm:pt modelId="{4B621E18-EC5D-4378-8A09-B4D44C71784F}" type="parTrans" cxnId="{C3384AD3-2EFD-4FCF-B141-333297AA1FF0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55B4DA-28B3-4DC7-A40F-C53C95D77554}" type="sibTrans" cxnId="{C3384AD3-2EFD-4FCF-B141-333297AA1FF0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52AABA-DABB-4897-B990-226BBF2CD776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Bar/Pie/Point and Line chart</a:t>
          </a:r>
        </a:p>
      </dgm:t>
    </dgm:pt>
    <dgm:pt modelId="{31CF8611-F0B1-4035-94FE-F339BC76AC39}" type="parTrans" cxnId="{1270A79B-F734-4E71-8016-102CDEABEBD9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C157AA-4C51-4019-83EE-E3FE08FD5860}" type="sibTrans" cxnId="{1270A79B-F734-4E71-8016-102CDEABEBD9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EF4B60-B120-4CD2-98EF-6A76DC8186CF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Geo Maps, Heat maps tree map and  confusion matrix</a:t>
          </a:r>
        </a:p>
      </dgm:t>
    </dgm:pt>
    <dgm:pt modelId="{06901002-8ACB-4D17-93EE-04EF79F5AA49}" type="parTrans" cxnId="{100867FF-D38F-4234-BBC3-4A8CFD69D122}">
      <dgm:prSet/>
      <dgm:spPr/>
      <dgm:t>
        <a:bodyPr/>
        <a:lstStyle/>
        <a:p>
          <a:endParaRPr lang="en-US" sz="1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65D9C0-3A09-46B7-B006-506C2EA8068B}" type="sibTrans" cxnId="{100867FF-D38F-4234-BBC3-4A8CFD69D122}">
      <dgm:prSet/>
      <dgm:spPr/>
      <dgm:t>
        <a:bodyPr/>
        <a:lstStyle/>
        <a:p>
          <a:endParaRPr lang="en-US" sz="1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22CEF0-7135-4472-B00C-1DCBDB97E702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Regression</a:t>
          </a:r>
        </a:p>
      </dgm:t>
    </dgm:pt>
    <dgm:pt modelId="{586AA917-58CE-4276-8C73-CC511D441B4D}" type="parTrans" cxnId="{3EC940C4-6BC5-4550-8FED-11C97AC38AE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BBAACFA-58CF-4303-A1FF-96C91FF2AD13}" type="sibTrans" cxnId="{3EC940C4-6BC5-4550-8FED-11C97AC38AED}">
      <dgm:prSet/>
      <dgm:spPr/>
      <dgm:t>
        <a:bodyPr/>
        <a:lstStyle/>
        <a:p>
          <a:endParaRPr lang="en-US"/>
        </a:p>
      </dgm:t>
    </dgm:pt>
    <dgm:pt modelId="{4DD612B1-45DF-4A25-BB22-0207A5056EAB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Linear</a:t>
          </a:r>
        </a:p>
      </dgm:t>
    </dgm:pt>
    <dgm:pt modelId="{3281CDB0-496C-4047-B8CE-1A64DFDAB2F2}" type="parTrans" cxnId="{8A43F8D3-ABBC-400F-B5DC-69B121AF71B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F8DF44-FF54-47CF-B3CE-8A07575BDCF8}" type="sibTrans" cxnId="{8A43F8D3-ABBC-400F-B5DC-69B121AF71B5}">
      <dgm:prSet/>
      <dgm:spPr/>
      <dgm:t>
        <a:bodyPr/>
        <a:lstStyle/>
        <a:p>
          <a:endParaRPr lang="en-US"/>
        </a:p>
      </dgm:t>
    </dgm:pt>
    <dgm:pt modelId="{A23A401A-C17A-409B-95B0-8414977C792D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Logistic</a:t>
          </a:r>
        </a:p>
      </dgm:t>
    </dgm:pt>
    <dgm:pt modelId="{021B9D88-EA7B-461C-AD16-462D167F5CF9}" type="parTrans" cxnId="{5A9BA4AA-4122-4007-BC81-0799EB2B942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48A9518-D348-4592-96A4-898B8F833245}" type="sibTrans" cxnId="{5A9BA4AA-4122-4007-BC81-0799EB2B942B}">
      <dgm:prSet/>
      <dgm:spPr/>
      <dgm:t>
        <a:bodyPr/>
        <a:lstStyle/>
        <a:p>
          <a:endParaRPr lang="en-US"/>
        </a:p>
      </dgm:t>
    </dgm:pt>
    <dgm:pt modelId="{0504EF59-BC4D-479E-A76F-0D0278BE1472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Naïve Bayes</a:t>
          </a:r>
        </a:p>
      </dgm:t>
    </dgm:pt>
    <dgm:pt modelId="{BB85264A-1C06-4C73-9422-E1457BD63FBE}" type="parTrans" cxnId="{4E041898-3C9B-425D-9442-FF596F5D59A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F4868FD-00DE-452C-9A88-93E50F70CA23}" type="sibTrans" cxnId="{4E041898-3C9B-425D-9442-FF596F5D59A6}">
      <dgm:prSet/>
      <dgm:spPr/>
      <dgm:t>
        <a:bodyPr/>
        <a:lstStyle/>
        <a:p>
          <a:endParaRPr lang="en-US"/>
        </a:p>
      </dgm:t>
    </dgm:pt>
    <dgm:pt modelId="{75D612AE-349A-4781-A219-C7AB946D1702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SVM</a:t>
          </a:r>
        </a:p>
      </dgm:t>
    </dgm:pt>
    <dgm:pt modelId="{393035EF-5451-494E-916B-FA40C5DB930D}" type="parTrans" cxnId="{E87BB513-C7EC-4542-87A5-57894023B2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E99DAF-0A99-47CF-99F0-5033B20A3F75}" type="sibTrans" cxnId="{E87BB513-C7EC-4542-87A5-57894023B2F8}">
      <dgm:prSet/>
      <dgm:spPr/>
      <dgm:t>
        <a:bodyPr/>
        <a:lstStyle/>
        <a:p>
          <a:endParaRPr lang="en-US"/>
        </a:p>
      </dgm:t>
    </dgm:pt>
    <dgm:pt modelId="{3B2CEF2B-962F-46C3-B45D-B847936A65F3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 Means</a:t>
          </a:r>
        </a:p>
      </dgm:t>
    </dgm:pt>
    <dgm:pt modelId="{BCB769D4-72E8-45AF-8B0A-F91C32EE1F50}" type="parTrans" cxnId="{97270934-0C4B-4E53-AD41-A6CCF3FB121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7B6CFB5-9F01-457F-96DF-C178F7254BCD}" type="sibTrans" cxnId="{97270934-0C4B-4E53-AD41-A6CCF3FB121C}">
      <dgm:prSet/>
      <dgm:spPr/>
      <dgm:t>
        <a:bodyPr/>
        <a:lstStyle/>
        <a:p>
          <a:endParaRPr lang="en-US"/>
        </a:p>
      </dgm:t>
    </dgm:pt>
    <dgm:pt modelId="{71A0341E-5CC2-4EB6-90DC-64D06CA6E86D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PCA</a:t>
          </a:r>
        </a:p>
      </dgm:t>
    </dgm:pt>
    <dgm:pt modelId="{4E3AF6D9-A20C-483B-BAC2-A10EBEB10AAC}" type="parTrans" cxnId="{B15EA76F-A367-4AAD-B3D8-6FAF5BF9777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A2D255A-48AE-47B9-AC47-A72BF7F6EEAC}" type="sibTrans" cxnId="{B15EA76F-A367-4AAD-B3D8-6FAF5BF9777D}">
      <dgm:prSet/>
      <dgm:spPr/>
      <dgm:t>
        <a:bodyPr/>
        <a:lstStyle/>
        <a:p>
          <a:endParaRPr lang="en-US"/>
        </a:p>
      </dgm:t>
    </dgm:pt>
    <dgm:pt modelId="{9BA77C4C-A7FC-462B-81C5-9995E00BCC49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Hadoop Ecosystem</a:t>
          </a:r>
        </a:p>
      </dgm:t>
    </dgm:pt>
    <dgm:pt modelId="{FFB2B67F-C2ED-44DE-A0A3-68767F248623}" type="parTrans" cxnId="{2A5418A1-6E29-4457-9044-D6892952F79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25DD34C-D19D-4FD4-8EBE-C2A797778C66}" type="sibTrans" cxnId="{2A5418A1-6E29-4457-9044-D6892952F799}">
      <dgm:prSet/>
      <dgm:spPr/>
      <dgm:t>
        <a:bodyPr/>
        <a:lstStyle/>
        <a:p>
          <a:endParaRPr lang="en-US"/>
        </a:p>
      </dgm:t>
    </dgm:pt>
    <dgm:pt modelId="{38102A0B-1B7D-4980-91D9-C2A4AF710D65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Mongo DB</a:t>
          </a:r>
        </a:p>
      </dgm:t>
    </dgm:pt>
    <dgm:pt modelId="{907FFB49-7960-497D-88B7-EB5E59929420}" type="parTrans" cxnId="{B833F255-715F-48AC-BCC5-43DAF5A4AB6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9F056EB-F3EC-4C8F-AE51-4E08045BC348}" type="sibTrans" cxnId="{B833F255-715F-48AC-BCC5-43DAF5A4AB66}">
      <dgm:prSet/>
      <dgm:spPr/>
      <dgm:t>
        <a:bodyPr/>
        <a:lstStyle/>
        <a:p>
          <a:endParaRPr lang="en-US"/>
        </a:p>
      </dgm:t>
    </dgm:pt>
    <dgm:pt modelId="{8251286F-73E5-4A62-83A4-28B57529F9BB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Cassandra</a:t>
          </a:r>
        </a:p>
      </dgm:t>
    </dgm:pt>
    <dgm:pt modelId="{FDF9282B-7EC1-4929-9881-D7C71F2C6E1D}" type="parTrans" cxnId="{16150934-AFB3-4A0B-AB13-76D371E1E1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896C05C-9ADF-487A-A529-4228BD4C7CBF}" type="sibTrans" cxnId="{16150934-AFB3-4A0B-AB13-76D371E1E16B}">
      <dgm:prSet/>
      <dgm:spPr/>
      <dgm:t>
        <a:bodyPr/>
        <a:lstStyle/>
        <a:p>
          <a:endParaRPr lang="en-US"/>
        </a:p>
      </dgm:t>
    </dgm:pt>
    <dgm:pt modelId="{1D4559B1-381A-49FC-9E5E-4D97E12AEECB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Redis</a:t>
          </a:r>
        </a:p>
      </dgm:t>
    </dgm:pt>
    <dgm:pt modelId="{7B7EFDAD-B69C-4D98-A059-90E111C7DA44}" type="parTrans" cxnId="{621A03B3-70C0-4367-AC8D-C1C13E2F14E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137E7CC-D108-4AE6-B477-16461454C920}" type="sibTrans" cxnId="{621A03B3-70C0-4367-AC8D-C1C13E2F14E0}">
      <dgm:prSet/>
      <dgm:spPr/>
      <dgm:t>
        <a:bodyPr/>
        <a:lstStyle/>
        <a:p>
          <a:endParaRPr lang="en-US"/>
        </a:p>
      </dgm:t>
    </dgm:pt>
    <dgm:pt modelId="{4BC10710-BAFD-4BEA-9392-41F5D30E64D9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Kafka</a:t>
          </a:r>
        </a:p>
      </dgm:t>
    </dgm:pt>
    <dgm:pt modelId="{57419795-B80A-4ED5-B809-D79A26EBDCF2}" type="parTrans" cxnId="{BAD94C2A-049B-4BC1-8667-DFD3C73F3F2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2A641C8-83A3-4DD6-A725-E9621368E12F}" type="sibTrans" cxnId="{BAD94C2A-049B-4BC1-8667-DFD3C73F3F2C}">
      <dgm:prSet/>
      <dgm:spPr/>
      <dgm:t>
        <a:bodyPr/>
        <a:lstStyle/>
        <a:p>
          <a:endParaRPr lang="en-US"/>
        </a:p>
      </dgm:t>
    </dgm:pt>
    <dgm:pt modelId="{A2C6AA92-E41B-4410-81A8-F808D3237892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Scatterplot, Bubble chart and Step chart</a:t>
          </a:r>
        </a:p>
      </dgm:t>
    </dgm:pt>
    <dgm:pt modelId="{7B2A3A2E-CF1E-4549-82F0-B5212188220D}" type="parTrans" cxnId="{A2D5566A-F752-4BD2-9A94-1B8FD7A0593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3973949-2AC6-451B-96BA-8C2BDC2271E9}" type="sibTrans" cxnId="{A2D5566A-F752-4BD2-9A94-1B8FD7A05937}">
      <dgm:prSet/>
      <dgm:spPr/>
      <dgm:t>
        <a:bodyPr/>
        <a:lstStyle/>
        <a:p>
          <a:endParaRPr lang="en-US"/>
        </a:p>
      </dgm:t>
    </dgm:pt>
    <dgm:pt modelId="{755822D3-CAB9-4987-B766-D0A16BF9C303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Hist , density curve, Box plot and violin plot</a:t>
          </a:r>
        </a:p>
      </dgm:t>
    </dgm:pt>
    <dgm:pt modelId="{4AF52789-6A58-454A-8BDF-7D951BE1911F}" type="parTrans" cxnId="{2A1CE1F7-BE37-4E01-AEAE-04850641AD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17B2BE3-EEA9-4F8B-98A3-69046A232550}" type="sibTrans" cxnId="{2A1CE1F7-BE37-4E01-AEAE-04850641ADC8}">
      <dgm:prSet/>
      <dgm:spPr/>
      <dgm:t>
        <a:bodyPr/>
        <a:lstStyle/>
        <a:p>
          <a:endParaRPr lang="en-US"/>
        </a:p>
      </dgm:t>
    </dgm:pt>
    <dgm:pt modelId="{7C9E950D-7A40-41A1-95D3-70B82B0FA267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Network chart and Interactive charts</a:t>
          </a:r>
        </a:p>
      </dgm:t>
    </dgm:pt>
    <dgm:pt modelId="{D832F51F-B4FB-4A1D-BB6D-C4DD2CCA2A5D}" type="parTrans" cxnId="{7D413842-2DB2-4586-A174-A50512ECCD2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6A51257-417C-4812-956C-29B9828B3CF3}" type="sibTrans" cxnId="{7D413842-2DB2-4586-A174-A50512ECCD23}">
      <dgm:prSet/>
      <dgm:spPr/>
      <dgm:t>
        <a:bodyPr/>
        <a:lstStyle/>
        <a:p>
          <a:endParaRPr lang="en-US"/>
        </a:p>
      </dgm:t>
    </dgm:pt>
    <dgm:pt modelId="{85274D2C-85CE-40F0-814E-F61C37C6782C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Word cloud, River and  Alluvial plots</a:t>
          </a:r>
        </a:p>
      </dgm:t>
    </dgm:pt>
    <dgm:pt modelId="{FCE296E8-0980-4D02-9C74-068E952A0E37}" type="parTrans" cxnId="{9CEDCCCD-6A1F-4592-8BDF-A4232C9BF61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89C1C2-4296-4DF2-A3AE-00CB0B4F5739}" type="sibTrans" cxnId="{9CEDCCCD-6A1F-4592-8BDF-A4232C9BF61A}">
      <dgm:prSet/>
      <dgm:spPr/>
      <dgm:t>
        <a:bodyPr/>
        <a:lstStyle/>
        <a:p>
          <a:endParaRPr lang="en-US"/>
        </a:p>
      </dgm:t>
    </dgm:pt>
    <dgm:pt modelId="{E557FD94-B45D-4EA3-B721-1E1D0297F7BC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Gradient Boost</a:t>
          </a:r>
        </a:p>
      </dgm:t>
    </dgm:pt>
    <dgm:pt modelId="{FF47AC86-1240-4827-B8B6-267725670CAC}" type="parTrans" cxnId="{5E04488C-0918-4EE8-8E9B-32BBDDB40F0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1884387-CDEA-4DD3-AFE9-996957BCFF32}" type="sibTrans" cxnId="{5E04488C-0918-4EE8-8E9B-32BBDDB40F03}">
      <dgm:prSet/>
      <dgm:spPr/>
      <dgm:t>
        <a:bodyPr/>
        <a:lstStyle/>
        <a:p>
          <a:endParaRPr lang="en-US"/>
        </a:p>
      </dgm:t>
    </dgm:pt>
    <dgm:pt modelId="{04A6C6FF-37AB-4722-81A0-1AC0762820B5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XG Boost</a:t>
          </a:r>
        </a:p>
      </dgm:t>
    </dgm:pt>
    <dgm:pt modelId="{1FDF7CCB-1A27-46D3-B6BE-DCDD035345D1}" type="parTrans" cxnId="{9D5C02BD-811F-4229-94A0-BA2C77B208A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D59FD39-7B69-4086-A6CC-6CD81B28BE74}" type="sibTrans" cxnId="{9D5C02BD-811F-4229-94A0-BA2C77B208A2}">
      <dgm:prSet/>
      <dgm:spPr/>
      <dgm:t>
        <a:bodyPr/>
        <a:lstStyle/>
        <a:p>
          <a:endParaRPr lang="en-US"/>
        </a:p>
      </dgm:t>
    </dgm:pt>
    <dgm:pt modelId="{A7A7AC25-B9D6-40A5-95F6-6FADEBFB0C5C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KNN</a:t>
          </a:r>
        </a:p>
      </dgm:t>
    </dgm:pt>
    <dgm:pt modelId="{678830A4-B8ED-45D2-B261-E697F3157362}" type="parTrans" cxnId="{3CBB3046-ADF1-4028-8F3C-80ED3FCF023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613642D-8DE2-4FF3-9EAD-E7DDBAFEADF3}" type="sibTrans" cxnId="{3CBB3046-ADF1-4028-8F3C-80ED3FCF0231}">
      <dgm:prSet/>
      <dgm:spPr/>
      <dgm:t>
        <a:bodyPr/>
        <a:lstStyle/>
        <a:p>
          <a:endParaRPr lang="en-US"/>
        </a:p>
      </dgm:t>
    </dgm:pt>
    <dgm:pt modelId="{AB502319-3483-444F-8B36-D9716C14668A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Computer Vision and Deep Learning</a:t>
          </a:r>
        </a:p>
      </dgm:t>
    </dgm:pt>
    <dgm:pt modelId="{440CD216-A823-4078-9992-F2F474110AB5}" type="parTrans" cxnId="{8BE83281-7A22-44F7-BD7C-7B46900981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72BBE09-CEE5-4BC2-BCB5-A5B552405B5C}" type="sibTrans" cxnId="{8BE83281-7A22-44F7-BD7C-7B46900981DC}">
      <dgm:prSet/>
      <dgm:spPr/>
      <dgm:t>
        <a:bodyPr/>
        <a:lstStyle/>
        <a:p>
          <a:endParaRPr lang="en-US"/>
        </a:p>
      </dgm:t>
    </dgm:pt>
    <dgm:pt modelId="{9FE9B581-FCEA-48F3-BA74-738BD7586668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Neural Network</a:t>
          </a:r>
        </a:p>
      </dgm:t>
    </dgm:pt>
    <dgm:pt modelId="{2A2068CD-3366-4F05-8238-FAEBBCD2A484}" type="parTrans" cxnId="{718A734E-0384-48EE-8CDF-FAB66F7FCE6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B34865E-5EFB-4E86-9C2D-840C1E3A8D34}" type="sibTrans" cxnId="{718A734E-0384-48EE-8CDF-FAB66F7FCE6F}">
      <dgm:prSet/>
      <dgm:spPr/>
      <dgm:t>
        <a:bodyPr/>
        <a:lstStyle/>
        <a:p>
          <a:endParaRPr lang="en-US"/>
        </a:p>
      </dgm:t>
    </dgm:pt>
    <dgm:pt modelId="{96D47E87-AF7E-4F28-A69F-DE43B3BEFE36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Tensor Flow</a:t>
          </a:r>
        </a:p>
      </dgm:t>
    </dgm:pt>
    <dgm:pt modelId="{2BAB98C7-4FD6-4BD5-BB8C-2CC11D66365D}" type="parTrans" cxnId="{A81EE2AE-1BB7-4872-AD45-7858DDA1CC5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6CD3A3E-1958-490D-8AE3-B419F44291D2}" type="sibTrans" cxnId="{A81EE2AE-1BB7-4872-AD45-7858DDA1CC5F}">
      <dgm:prSet/>
      <dgm:spPr/>
      <dgm:t>
        <a:bodyPr/>
        <a:lstStyle/>
        <a:p>
          <a:endParaRPr lang="en-US"/>
        </a:p>
      </dgm:t>
    </dgm:pt>
    <dgm:pt modelId="{B4E1D415-6205-47A0-A7BE-1D1854ABAD4C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OLS</a:t>
          </a:r>
        </a:p>
      </dgm:t>
    </dgm:pt>
    <dgm:pt modelId="{75430255-9DC2-43EF-813A-EBACDC1218E1}" type="parTrans" cxnId="{4805D7DD-126F-4BCF-ABC2-38CB087AB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BFA1737-A187-4597-AD03-58F5DE940370}" type="sibTrans" cxnId="{4805D7DD-126F-4BCF-ABC2-38CB087ABC4D}">
      <dgm:prSet/>
      <dgm:spPr/>
      <dgm:t>
        <a:bodyPr/>
        <a:lstStyle/>
        <a:p>
          <a:endParaRPr lang="en-US"/>
        </a:p>
      </dgm:t>
    </dgm:pt>
    <dgm:pt modelId="{3DD3E289-4742-4B93-BA25-EDA6947235FF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DF, TF, TFIDF, POS, SL</a:t>
          </a:r>
        </a:p>
      </dgm:t>
    </dgm:pt>
    <dgm:pt modelId="{CD3E450E-0850-409E-95C2-7B3383254EAB}" type="parTrans" cxnId="{527472F0-9DED-4CFE-AD43-F09B8699D58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C9083D4-9EF3-4CCC-A4A9-4817ED5AE481}" type="sibTrans" cxnId="{527472F0-9DED-4CFE-AD43-F09B8699D583}">
      <dgm:prSet/>
      <dgm:spPr/>
      <dgm:t>
        <a:bodyPr/>
        <a:lstStyle/>
        <a:p>
          <a:endParaRPr lang="en-US"/>
        </a:p>
      </dgm:t>
    </dgm:pt>
    <dgm:pt modelId="{414D1B48-BACB-4581-BA3C-956CD152DC9F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Regex</a:t>
          </a:r>
        </a:p>
      </dgm:t>
    </dgm:pt>
    <dgm:pt modelId="{E0F90E0E-06F1-4527-B70F-9A0CEE26F45D}" type="parTrans" cxnId="{B26D3413-5C56-49D2-BE7C-3D48D9604AA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3E1C01F-E6C1-4F0F-874D-621146468F6A}" type="sibTrans" cxnId="{B26D3413-5C56-49D2-BE7C-3D48D9604AAC}">
      <dgm:prSet/>
      <dgm:spPr/>
      <dgm:t>
        <a:bodyPr/>
        <a:lstStyle/>
        <a:p>
          <a:endParaRPr lang="en-US"/>
        </a:p>
      </dgm:t>
    </dgm:pt>
    <dgm:pt modelId="{E9D995BD-D2BD-4AF6-9BDE-A886CC71BCF0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Alpha, Precision, Recall, Accuracy, F Measure</a:t>
          </a:r>
        </a:p>
      </dgm:t>
    </dgm:pt>
    <dgm:pt modelId="{1F7141E1-66D0-49F0-B81B-CF13D32A6C53}" type="parTrans" cxnId="{C32FE5BA-E098-4BD8-8849-AD384F92892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289A15E-7F47-4AF0-92A2-B5CF8BA528B3}" type="sibTrans" cxnId="{C32FE5BA-E098-4BD8-8849-AD384F92892D}">
      <dgm:prSet/>
      <dgm:spPr/>
      <dgm:t>
        <a:bodyPr/>
        <a:lstStyle/>
        <a:p>
          <a:endParaRPr lang="en-US"/>
        </a:p>
      </dgm:t>
    </dgm:pt>
    <dgm:pt modelId="{D86763BC-50EB-49D2-AC9B-BBCA2C75BAB9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Decision Tree</a:t>
          </a:r>
        </a:p>
      </dgm:t>
    </dgm:pt>
    <dgm:pt modelId="{1BAF6D9B-BF33-49BA-8078-E9D9725859B8}" type="parTrans" cxnId="{DD950163-6DC4-495C-8C14-187D038361C1}">
      <dgm:prSet/>
      <dgm:spPr/>
      <dgm:t>
        <a:bodyPr/>
        <a:lstStyle/>
        <a:p>
          <a:endParaRPr lang="en-US"/>
        </a:p>
      </dgm:t>
    </dgm:pt>
    <dgm:pt modelId="{22C9EDDA-11F5-4640-9CA4-8D6361A36352}" type="sibTrans" cxnId="{DD950163-6DC4-495C-8C14-187D038361C1}">
      <dgm:prSet/>
      <dgm:spPr/>
      <dgm:t>
        <a:bodyPr/>
        <a:lstStyle/>
        <a:p>
          <a:endParaRPr lang="en-US"/>
        </a:p>
      </dgm:t>
    </dgm:pt>
    <dgm:pt modelId="{E7BC2E1D-9A0F-43D4-9DEF-ADB03092BEFA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Ensemble Methods</a:t>
          </a:r>
        </a:p>
      </dgm:t>
    </dgm:pt>
    <dgm:pt modelId="{843E30D6-530B-4364-8AD1-E8BACEAFABEC}" type="parTrans" cxnId="{E4633A7D-1448-4E88-B755-698FFF2650CC}">
      <dgm:prSet/>
      <dgm:spPr/>
      <dgm:t>
        <a:bodyPr/>
        <a:lstStyle/>
        <a:p>
          <a:endParaRPr lang="en-US"/>
        </a:p>
      </dgm:t>
    </dgm:pt>
    <dgm:pt modelId="{EF1C25A2-D104-41A7-8D7C-5E9DCCDD5AB4}" type="sibTrans" cxnId="{E4633A7D-1448-4E88-B755-698FFF2650CC}">
      <dgm:prSet/>
      <dgm:spPr/>
      <dgm:t>
        <a:bodyPr/>
        <a:lstStyle/>
        <a:p>
          <a:endParaRPr lang="en-US"/>
        </a:p>
      </dgm:t>
    </dgm:pt>
    <dgm:pt modelId="{C7E7101C-1DE2-4E45-9031-B2DE5C1A7AE4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LCA</a:t>
          </a:r>
        </a:p>
      </dgm:t>
    </dgm:pt>
    <dgm:pt modelId="{0C9C49FE-3D43-4840-8277-499C59EFCE53}" type="parTrans" cxnId="{DFAD73F4-2440-4BBE-A94A-17622FA8E617}">
      <dgm:prSet/>
      <dgm:spPr/>
      <dgm:t>
        <a:bodyPr/>
        <a:lstStyle/>
        <a:p>
          <a:endParaRPr lang="en-US"/>
        </a:p>
      </dgm:t>
    </dgm:pt>
    <dgm:pt modelId="{0FDC0760-E61F-41BC-A49A-0F2E05CD1D5D}" type="sibTrans" cxnId="{DFAD73F4-2440-4BBE-A94A-17622FA8E617}">
      <dgm:prSet/>
      <dgm:spPr/>
      <dgm:t>
        <a:bodyPr/>
        <a:lstStyle/>
        <a:p>
          <a:endParaRPr lang="en-US"/>
        </a:p>
      </dgm:t>
    </dgm:pt>
    <dgm:pt modelId="{4764A5F2-03F0-4481-BE58-64DC9C3B0951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Association Rule Mining</a:t>
          </a:r>
        </a:p>
      </dgm:t>
    </dgm:pt>
    <dgm:pt modelId="{F0931B68-FD7E-4AE9-A516-52DD436B61AD}" type="parTrans" cxnId="{063B8617-2873-49F8-B3DA-7A94C8925D39}">
      <dgm:prSet/>
      <dgm:spPr/>
      <dgm:t>
        <a:bodyPr/>
        <a:lstStyle/>
        <a:p>
          <a:endParaRPr lang="en-US"/>
        </a:p>
      </dgm:t>
    </dgm:pt>
    <dgm:pt modelId="{C46B60BB-F49A-4612-A7C4-EF66F259F407}" type="sibTrans" cxnId="{063B8617-2873-49F8-B3DA-7A94C8925D39}">
      <dgm:prSet/>
      <dgm:spPr/>
      <dgm:t>
        <a:bodyPr/>
        <a:lstStyle/>
        <a:p>
          <a:endParaRPr lang="en-US"/>
        </a:p>
      </dgm:t>
    </dgm:pt>
    <dgm:pt modelId="{000A3496-26CD-442D-AA59-A83962FDB2FC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Topic Modelling</a:t>
          </a:r>
        </a:p>
      </dgm:t>
    </dgm:pt>
    <dgm:pt modelId="{FA3B0529-7145-482B-BC0C-AC32E2A35853}" type="parTrans" cxnId="{A29095D1-C02B-4973-8A96-FF8228770307}">
      <dgm:prSet/>
      <dgm:spPr/>
      <dgm:t>
        <a:bodyPr/>
        <a:lstStyle/>
        <a:p>
          <a:endParaRPr lang="en-US"/>
        </a:p>
      </dgm:t>
    </dgm:pt>
    <dgm:pt modelId="{600C351F-5630-4EC2-A995-C128098251A1}" type="sibTrans" cxnId="{A29095D1-C02B-4973-8A96-FF8228770307}">
      <dgm:prSet/>
      <dgm:spPr/>
      <dgm:t>
        <a:bodyPr/>
        <a:lstStyle/>
        <a:p>
          <a:endParaRPr lang="en-US"/>
        </a:p>
      </dgm:t>
    </dgm:pt>
    <dgm:pt modelId="{75732AF0-ACE5-435E-B60D-113CF24595C9}">
      <dgm:prSet phldrT="[Text]"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Hierarchical</a:t>
          </a:r>
        </a:p>
      </dgm:t>
    </dgm:pt>
    <dgm:pt modelId="{E7CE5951-5C8B-4CCB-BF89-100CD1319F7A}" type="parTrans" cxnId="{FEBC1BB6-0FCB-4F7C-BEE4-A6A224AC6E9A}">
      <dgm:prSet/>
      <dgm:spPr/>
      <dgm:t>
        <a:bodyPr/>
        <a:lstStyle/>
        <a:p>
          <a:endParaRPr lang="en-US"/>
        </a:p>
      </dgm:t>
    </dgm:pt>
    <dgm:pt modelId="{13FCAE8F-A451-44B7-8506-F2401E2DBC2C}" type="sibTrans" cxnId="{FEBC1BB6-0FCB-4F7C-BEE4-A6A224AC6E9A}">
      <dgm:prSet/>
      <dgm:spPr/>
      <dgm:t>
        <a:bodyPr/>
        <a:lstStyle/>
        <a:p>
          <a:endParaRPr lang="en-US"/>
        </a:p>
      </dgm:t>
    </dgm:pt>
    <dgm:pt modelId="{8C09A610-C42B-4C15-AA7F-BFCC2BF52A22}" type="pres">
      <dgm:prSet presAssocID="{DC5309AC-5450-4F3A-B894-74E32E042C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7EFC32-E816-4646-B3C1-FD784207D914}" type="pres">
      <dgm:prSet presAssocID="{82011924-92A9-43F1-BEC4-D37CE49BB5F2}" presName="hierRoot1" presStyleCnt="0">
        <dgm:presLayoutVars>
          <dgm:hierBranch val="init"/>
        </dgm:presLayoutVars>
      </dgm:prSet>
      <dgm:spPr/>
    </dgm:pt>
    <dgm:pt modelId="{7172FEAC-77D0-48FE-916C-38937CA5FABD}" type="pres">
      <dgm:prSet presAssocID="{82011924-92A9-43F1-BEC4-D37CE49BB5F2}" presName="rootComposite1" presStyleCnt="0"/>
      <dgm:spPr/>
    </dgm:pt>
    <dgm:pt modelId="{D1ED9803-61A7-4D29-A3E0-4975B70914B4}" type="pres">
      <dgm:prSet presAssocID="{82011924-92A9-43F1-BEC4-D37CE49BB5F2}" presName="rootText1" presStyleLbl="node0" presStyleIdx="0" presStyleCnt="1" custScaleX="338972">
        <dgm:presLayoutVars>
          <dgm:chPref val="3"/>
        </dgm:presLayoutVars>
      </dgm:prSet>
      <dgm:spPr/>
    </dgm:pt>
    <dgm:pt modelId="{00FCBCDB-8BB9-4D0C-80C3-DFE9BE368CCB}" type="pres">
      <dgm:prSet presAssocID="{82011924-92A9-43F1-BEC4-D37CE49BB5F2}" presName="rootConnector1" presStyleLbl="node1" presStyleIdx="0" presStyleCnt="0"/>
      <dgm:spPr/>
    </dgm:pt>
    <dgm:pt modelId="{8D596935-0DD0-46C2-9B07-73DC325A38D3}" type="pres">
      <dgm:prSet presAssocID="{82011924-92A9-43F1-BEC4-D37CE49BB5F2}" presName="hierChild2" presStyleCnt="0"/>
      <dgm:spPr/>
    </dgm:pt>
    <dgm:pt modelId="{7E9563A6-EFB5-4758-99AC-171BD9502F39}" type="pres">
      <dgm:prSet presAssocID="{650D715F-7E06-47B1-9DD6-249C8D17E32D}" presName="Name37" presStyleLbl="parChTrans1D2" presStyleIdx="0" presStyleCnt="5"/>
      <dgm:spPr/>
    </dgm:pt>
    <dgm:pt modelId="{062C6D66-FAF5-4D0C-BEA1-5284EE58B478}" type="pres">
      <dgm:prSet presAssocID="{5FEF030D-8C38-434F-A1CD-C0B1031DFD53}" presName="hierRoot2" presStyleCnt="0">
        <dgm:presLayoutVars>
          <dgm:hierBranch val="init"/>
        </dgm:presLayoutVars>
      </dgm:prSet>
      <dgm:spPr/>
    </dgm:pt>
    <dgm:pt modelId="{0D4CE444-7352-48C9-81DE-C0150E229478}" type="pres">
      <dgm:prSet presAssocID="{5FEF030D-8C38-434F-A1CD-C0B1031DFD53}" presName="rootComposite" presStyleCnt="0"/>
      <dgm:spPr/>
    </dgm:pt>
    <dgm:pt modelId="{8FF6804F-1959-4AAE-8062-44EBDBD20977}" type="pres">
      <dgm:prSet presAssocID="{5FEF030D-8C38-434F-A1CD-C0B1031DFD53}" presName="rootText" presStyleLbl="node2" presStyleIdx="0" presStyleCnt="5" custScaleX="228733">
        <dgm:presLayoutVars>
          <dgm:chPref val="3"/>
        </dgm:presLayoutVars>
      </dgm:prSet>
      <dgm:spPr/>
    </dgm:pt>
    <dgm:pt modelId="{2953DADD-BF5E-442A-83CD-A4FD552D5B51}" type="pres">
      <dgm:prSet presAssocID="{5FEF030D-8C38-434F-A1CD-C0B1031DFD53}" presName="rootConnector" presStyleLbl="node2" presStyleIdx="0" presStyleCnt="5"/>
      <dgm:spPr/>
    </dgm:pt>
    <dgm:pt modelId="{0556C4A6-BAA6-4E56-A0F6-D37B56D298B4}" type="pres">
      <dgm:prSet presAssocID="{5FEF030D-8C38-434F-A1CD-C0B1031DFD53}" presName="hierChild4" presStyleCnt="0"/>
      <dgm:spPr/>
    </dgm:pt>
    <dgm:pt modelId="{691FC473-58DD-4209-8513-00F4703126B0}" type="pres">
      <dgm:prSet presAssocID="{27D2B832-7BBD-446D-A1F2-18C8D7B10004}" presName="Name37" presStyleLbl="parChTrans1D3" presStyleIdx="0" presStyleCnt="25"/>
      <dgm:spPr/>
    </dgm:pt>
    <dgm:pt modelId="{27BB7088-5580-4999-AD97-30331DA90AE1}" type="pres">
      <dgm:prSet presAssocID="{043086AC-4397-43EE-9CF2-DEA2A8A80369}" presName="hierRoot2" presStyleCnt="0">
        <dgm:presLayoutVars>
          <dgm:hierBranch val="init"/>
        </dgm:presLayoutVars>
      </dgm:prSet>
      <dgm:spPr/>
    </dgm:pt>
    <dgm:pt modelId="{2BB9F917-D57D-4419-B5CD-DB80A66E626E}" type="pres">
      <dgm:prSet presAssocID="{043086AC-4397-43EE-9CF2-DEA2A8A80369}" presName="rootComposite" presStyleCnt="0"/>
      <dgm:spPr/>
    </dgm:pt>
    <dgm:pt modelId="{973921AF-AD3E-4AB3-B1A3-B73A88260A30}" type="pres">
      <dgm:prSet presAssocID="{043086AC-4397-43EE-9CF2-DEA2A8A80369}" presName="rootText" presStyleLbl="node3" presStyleIdx="0" presStyleCnt="25">
        <dgm:presLayoutVars>
          <dgm:chPref val="3"/>
        </dgm:presLayoutVars>
      </dgm:prSet>
      <dgm:spPr/>
    </dgm:pt>
    <dgm:pt modelId="{F09D2918-0EFE-47FD-A982-5A3338F91F46}" type="pres">
      <dgm:prSet presAssocID="{043086AC-4397-43EE-9CF2-DEA2A8A80369}" presName="rootConnector" presStyleLbl="node3" presStyleIdx="0" presStyleCnt="25"/>
      <dgm:spPr/>
    </dgm:pt>
    <dgm:pt modelId="{7CA50805-6BA2-43DB-96C6-C4AF3C6FE937}" type="pres">
      <dgm:prSet presAssocID="{043086AC-4397-43EE-9CF2-DEA2A8A80369}" presName="hierChild4" presStyleCnt="0"/>
      <dgm:spPr/>
    </dgm:pt>
    <dgm:pt modelId="{A8F63F50-17AC-47FA-8726-43A9708D6140}" type="pres">
      <dgm:prSet presAssocID="{7FA90FED-0F9B-4678-A4E1-99C9F49DF9EE}" presName="Name37" presStyleLbl="parChTrans1D4" presStyleIdx="0" presStyleCnt="20"/>
      <dgm:spPr/>
    </dgm:pt>
    <dgm:pt modelId="{9F6B492F-EB1D-4532-8BA4-06DCFC5BFB0F}" type="pres">
      <dgm:prSet presAssocID="{D0DCA34A-FC22-4E58-97EC-665B8F07E06C}" presName="hierRoot2" presStyleCnt="0">
        <dgm:presLayoutVars>
          <dgm:hierBranch val="init"/>
        </dgm:presLayoutVars>
      </dgm:prSet>
      <dgm:spPr/>
    </dgm:pt>
    <dgm:pt modelId="{5C7C83FB-8263-4DA4-9189-94F85CB51C24}" type="pres">
      <dgm:prSet presAssocID="{D0DCA34A-FC22-4E58-97EC-665B8F07E06C}" presName="rootComposite" presStyleCnt="0"/>
      <dgm:spPr/>
    </dgm:pt>
    <dgm:pt modelId="{CD07292D-1CF1-4A1B-A074-A4F699D020B1}" type="pres">
      <dgm:prSet presAssocID="{D0DCA34A-FC22-4E58-97EC-665B8F07E06C}" presName="rootText" presStyleLbl="node4" presStyleIdx="0" presStyleCnt="20">
        <dgm:presLayoutVars>
          <dgm:chPref val="3"/>
        </dgm:presLayoutVars>
      </dgm:prSet>
      <dgm:spPr/>
    </dgm:pt>
    <dgm:pt modelId="{2CB5F950-04E1-4413-AD8A-42158D1EB6A4}" type="pres">
      <dgm:prSet presAssocID="{D0DCA34A-FC22-4E58-97EC-665B8F07E06C}" presName="rootConnector" presStyleLbl="node4" presStyleIdx="0" presStyleCnt="20"/>
      <dgm:spPr/>
    </dgm:pt>
    <dgm:pt modelId="{493C2422-0C7B-491D-971A-C3C0C69B7A1F}" type="pres">
      <dgm:prSet presAssocID="{D0DCA34A-FC22-4E58-97EC-665B8F07E06C}" presName="hierChild4" presStyleCnt="0"/>
      <dgm:spPr/>
    </dgm:pt>
    <dgm:pt modelId="{4C9D68F5-3E69-486A-A65D-128667DE3A65}" type="pres">
      <dgm:prSet presAssocID="{BB85264A-1C06-4C73-9422-E1457BD63FBE}" presName="Name37" presStyleLbl="parChTrans1D4" presStyleIdx="1" presStyleCnt="20"/>
      <dgm:spPr/>
    </dgm:pt>
    <dgm:pt modelId="{AF888F36-025E-458D-96DF-D36864896E9A}" type="pres">
      <dgm:prSet presAssocID="{0504EF59-BC4D-479E-A76F-0D0278BE1472}" presName="hierRoot2" presStyleCnt="0">
        <dgm:presLayoutVars>
          <dgm:hierBranch val="init"/>
        </dgm:presLayoutVars>
      </dgm:prSet>
      <dgm:spPr/>
    </dgm:pt>
    <dgm:pt modelId="{A28EE155-4C4D-4D81-B4FF-8310074D478E}" type="pres">
      <dgm:prSet presAssocID="{0504EF59-BC4D-479E-A76F-0D0278BE1472}" presName="rootComposite" presStyleCnt="0"/>
      <dgm:spPr/>
    </dgm:pt>
    <dgm:pt modelId="{E80762A8-CF39-4B60-AC23-7BF91579A83F}" type="pres">
      <dgm:prSet presAssocID="{0504EF59-BC4D-479E-A76F-0D0278BE1472}" presName="rootText" presStyleLbl="node4" presStyleIdx="1" presStyleCnt="20">
        <dgm:presLayoutVars>
          <dgm:chPref val="3"/>
        </dgm:presLayoutVars>
      </dgm:prSet>
      <dgm:spPr/>
    </dgm:pt>
    <dgm:pt modelId="{B25AA7E9-A223-48E0-ACCF-D238CB908909}" type="pres">
      <dgm:prSet presAssocID="{0504EF59-BC4D-479E-A76F-0D0278BE1472}" presName="rootConnector" presStyleLbl="node4" presStyleIdx="1" presStyleCnt="20"/>
      <dgm:spPr/>
    </dgm:pt>
    <dgm:pt modelId="{AE9F9677-99E6-4B46-8CD4-EA52F36B684A}" type="pres">
      <dgm:prSet presAssocID="{0504EF59-BC4D-479E-A76F-0D0278BE1472}" presName="hierChild4" presStyleCnt="0"/>
      <dgm:spPr/>
    </dgm:pt>
    <dgm:pt modelId="{AA594F8E-7C74-43D6-B194-23FBFA6BC4F2}" type="pres">
      <dgm:prSet presAssocID="{0504EF59-BC4D-479E-A76F-0D0278BE1472}" presName="hierChild5" presStyleCnt="0"/>
      <dgm:spPr/>
    </dgm:pt>
    <dgm:pt modelId="{1B8B3544-62D0-4730-927A-9B8F3B428764}" type="pres">
      <dgm:prSet presAssocID="{393035EF-5451-494E-916B-FA40C5DB930D}" presName="Name37" presStyleLbl="parChTrans1D4" presStyleIdx="2" presStyleCnt="20"/>
      <dgm:spPr/>
    </dgm:pt>
    <dgm:pt modelId="{2D8D6C85-8756-4199-9941-9675DD0FED5A}" type="pres">
      <dgm:prSet presAssocID="{75D612AE-349A-4781-A219-C7AB946D1702}" presName="hierRoot2" presStyleCnt="0">
        <dgm:presLayoutVars>
          <dgm:hierBranch val="init"/>
        </dgm:presLayoutVars>
      </dgm:prSet>
      <dgm:spPr/>
    </dgm:pt>
    <dgm:pt modelId="{5F1E0787-6294-4752-BB6A-ACDA3E526BBF}" type="pres">
      <dgm:prSet presAssocID="{75D612AE-349A-4781-A219-C7AB946D1702}" presName="rootComposite" presStyleCnt="0"/>
      <dgm:spPr/>
    </dgm:pt>
    <dgm:pt modelId="{6AC5B2A1-D798-4D51-97EB-A152B71D8480}" type="pres">
      <dgm:prSet presAssocID="{75D612AE-349A-4781-A219-C7AB946D1702}" presName="rootText" presStyleLbl="node4" presStyleIdx="2" presStyleCnt="20">
        <dgm:presLayoutVars>
          <dgm:chPref val="3"/>
        </dgm:presLayoutVars>
      </dgm:prSet>
      <dgm:spPr/>
    </dgm:pt>
    <dgm:pt modelId="{E08D60C6-F161-4414-A330-BFD2D34A5BA7}" type="pres">
      <dgm:prSet presAssocID="{75D612AE-349A-4781-A219-C7AB946D1702}" presName="rootConnector" presStyleLbl="node4" presStyleIdx="2" presStyleCnt="20"/>
      <dgm:spPr/>
    </dgm:pt>
    <dgm:pt modelId="{78C77E71-F8DB-4483-9F11-0FE8C82069EA}" type="pres">
      <dgm:prSet presAssocID="{75D612AE-349A-4781-A219-C7AB946D1702}" presName="hierChild4" presStyleCnt="0"/>
      <dgm:spPr/>
    </dgm:pt>
    <dgm:pt modelId="{0195EF15-B272-482D-81AF-8D35F96B9F53}" type="pres">
      <dgm:prSet presAssocID="{75D612AE-349A-4781-A219-C7AB946D1702}" presName="hierChild5" presStyleCnt="0"/>
      <dgm:spPr/>
    </dgm:pt>
    <dgm:pt modelId="{2C4A955E-629A-4536-AFC3-34BF0B64EC3A}" type="pres">
      <dgm:prSet presAssocID="{FF47AC86-1240-4827-B8B6-267725670CAC}" presName="Name37" presStyleLbl="parChTrans1D4" presStyleIdx="3" presStyleCnt="20"/>
      <dgm:spPr/>
    </dgm:pt>
    <dgm:pt modelId="{404FF363-24C9-42E8-94B3-3CBB192FD949}" type="pres">
      <dgm:prSet presAssocID="{E557FD94-B45D-4EA3-B721-1E1D0297F7BC}" presName="hierRoot2" presStyleCnt="0">
        <dgm:presLayoutVars>
          <dgm:hierBranch val="init"/>
        </dgm:presLayoutVars>
      </dgm:prSet>
      <dgm:spPr/>
    </dgm:pt>
    <dgm:pt modelId="{E6E4F5F1-2AC7-4EE3-AE7A-4B2E1A514345}" type="pres">
      <dgm:prSet presAssocID="{E557FD94-B45D-4EA3-B721-1E1D0297F7BC}" presName="rootComposite" presStyleCnt="0"/>
      <dgm:spPr/>
    </dgm:pt>
    <dgm:pt modelId="{F340800B-42AF-495C-A784-BFDE412B88BF}" type="pres">
      <dgm:prSet presAssocID="{E557FD94-B45D-4EA3-B721-1E1D0297F7BC}" presName="rootText" presStyleLbl="node4" presStyleIdx="3" presStyleCnt="20">
        <dgm:presLayoutVars>
          <dgm:chPref val="3"/>
        </dgm:presLayoutVars>
      </dgm:prSet>
      <dgm:spPr/>
    </dgm:pt>
    <dgm:pt modelId="{EAB0D1EB-737A-49FD-8984-48D69058C0DC}" type="pres">
      <dgm:prSet presAssocID="{E557FD94-B45D-4EA3-B721-1E1D0297F7BC}" presName="rootConnector" presStyleLbl="node4" presStyleIdx="3" presStyleCnt="20"/>
      <dgm:spPr/>
    </dgm:pt>
    <dgm:pt modelId="{E8432EEA-7B13-4C8F-A118-02B65AABA0AD}" type="pres">
      <dgm:prSet presAssocID="{E557FD94-B45D-4EA3-B721-1E1D0297F7BC}" presName="hierChild4" presStyleCnt="0"/>
      <dgm:spPr/>
    </dgm:pt>
    <dgm:pt modelId="{9618AAC4-C84B-4F7D-B289-4BCBFE6E5968}" type="pres">
      <dgm:prSet presAssocID="{E557FD94-B45D-4EA3-B721-1E1D0297F7BC}" presName="hierChild5" presStyleCnt="0"/>
      <dgm:spPr/>
    </dgm:pt>
    <dgm:pt modelId="{6E8BCA3D-A6CC-45E1-A72A-DA0955980A36}" type="pres">
      <dgm:prSet presAssocID="{1FDF7CCB-1A27-46D3-B6BE-DCDD035345D1}" presName="Name37" presStyleLbl="parChTrans1D4" presStyleIdx="4" presStyleCnt="20"/>
      <dgm:spPr/>
    </dgm:pt>
    <dgm:pt modelId="{DC3CEAC1-C8B7-446B-9E9E-3D05C2A8477F}" type="pres">
      <dgm:prSet presAssocID="{04A6C6FF-37AB-4722-81A0-1AC0762820B5}" presName="hierRoot2" presStyleCnt="0">
        <dgm:presLayoutVars>
          <dgm:hierBranch val="init"/>
        </dgm:presLayoutVars>
      </dgm:prSet>
      <dgm:spPr/>
    </dgm:pt>
    <dgm:pt modelId="{8E0C7391-52FD-45E0-BDA8-5D08220C24F3}" type="pres">
      <dgm:prSet presAssocID="{04A6C6FF-37AB-4722-81A0-1AC0762820B5}" presName="rootComposite" presStyleCnt="0"/>
      <dgm:spPr/>
    </dgm:pt>
    <dgm:pt modelId="{90FDA9C9-1B78-4A89-839E-98536E4E4144}" type="pres">
      <dgm:prSet presAssocID="{04A6C6FF-37AB-4722-81A0-1AC0762820B5}" presName="rootText" presStyleLbl="node4" presStyleIdx="4" presStyleCnt="20">
        <dgm:presLayoutVars>
          <dgm:chPref val="3"/>
        </dgm:presLayoutVars>
      </dgm:prSet>
      <dgm:spPr/>
    </dgm:pt>
    <dgm:pt modelId="{5F6C6905-764F-42DD-BFBD-75FEC951EA64}" type="pres">
      <dgm:prSet presAssocID="{04A6C6FF-37AB-4722-81A0-1AC0762820B5}" presName="rootConnector" presStyleLbl="node4" presStyleIdx="4" presStyleCnt="20"/>
      <dgm:spPr/>
    </dgm:pt>
    <dgm:pt modelId="{6E730ADD-D62A-4E54-82AE-D562EC48EBC7}" type="pres">
      <dgm:prSet presAssocID="{04A6C6FF-37AB-4722-81A0-1AC0762820B5}" presName="hierChild4" presStyleCnt="0"/>
      <dgm:spPr/>
    </dgm:pt>
    <dgm:pt modelId="{E6056B30-C78D-4301-9973-FD0CEACAA87F}" type="pres">
      <dgm:prSet presAssocID="{04A6C6FF-37AB-4722-81A0-1AC0762820B5}" presName="hierChild5" presStyleCnt="0"/>
      <dgm:spPr/>
    </dgm:pt>
    <dgm:pt modelId="{FEB19911-273A-420E-9AF3-37CA4D21E904}" type="pres">
      <dgm:prSet presAssocID="{678830A4-B8ED-45D2-B261-E697F3157362}" presName="Name37" presStyleLbl="parChTrans1D4" presStyleIdx="5" presStyleCnt="20"/>
      <dgm:spPr/>
    </dgm:pt>
    <dgm:pt modelId="{330B13A2-312D-43B6-A69C-A5656B1D261F}" type="pres">
      <dgm:prSet presAssocID="{A7A7AC25-B9D6-40A5-95F6-6FADEBFB0C5C}" presName="hierRoot2" presStyleCnt="0">
        <dgm:presLayoutVars>
          <dgm:hierBranch val="init"/>
        </dgm:presLayoutVars>
      </dgm:prSet>
      <dgm:spPr/>
    </dgm:pt>
    <dgm:pt modelId="{B6959CA6-4827-4540-A4E6-F843B2C71030}" type="pres">
      <dgm:prSet presAssocID="{A7A7AC25-B9D6-40A5-95F6-6FADEBFB0C5C}" presName="rootComposite" presStyleCnt="0"/>
      <dgm:spPr/>
    </dgm:pt>
    <dgm:pt modelId="{46DC6B15-F37C-408B-900A-520627E6C7A6}" type="pres">
      <dgm:prSet presAssocID="{A7A7AC25-B9D6-40A5-95F6-6FADEBFB0C5C}" presName="rootText" presStyleLbl="node4" presStyleIdx="5" presStyleCnt="20">
        <dgm:presLayoutVars>
          <dgm:chPref val="3"/>
        </dgm:presLayoutVars>
      </dgm:prSet>
      <dgm:spPr/>
    </dgm:pt>
    <dgm:pt modelId="{E6D45005-D647-4520-BE60-5F34759B9216}" type="pres">
      <dgm:prSet presAssocID="{A7A7AC25-B9D6-40A5-95F6-6FADEBFB0C5C}" presName="rootConnector" presStyleLbl="node4" presStyleIdx="5" presStyleCnt="20"/>
      <dgm:spPr/>
    </dgm:pt>
    <dgm:pt modelId="{DECF96E2-A146-4A90-A9F9-F7B5BBB0EE57}" type="pres">
      <dgm:prSet presAssocID="{A7A7AC25-B9D6-40A5-95F6-6FADEBFB0C5C}" presName="hierChild4" presStyleCnt="0"/>
      <dgm:spPr/>
    </dgm:pt>
    <dgm:pt modelId="{695B101F-4C7B-4543-8DA9-C5AFA0F84341}" type="pres">
      <dgm:prSet presAssocID="{A7A7AC25-B9D6-40A5-95F6-6FADEBFB0C5C}" presName="hierChild5" presStyleCnt="0"/>
      <dgm:spPr/>
    </dgm:pt>
    <dgm:pt modelId="{84E0F576-1137-4A6F-BBBD-C44E27235BB0}" type="pres">
      <dgm:prSet presAssocID="{D0DCA34A-FC22-4E58-97EC-665B8F07E06C}" presName="hierChild5" presStyleCnt="0"/>
      <dgm:spPr/>
    </dgm:pt>
    <dgm:pt modelId="{6CBC6C4E-B68B-4FCB-9367-4B3A87F054B3}" type="pres">
      <dgm:prSet presAssocID="{586AA917-58CE-4276-8C73-CC511D441B4D}" presName="Name37" presStyleLbl="parChTrans1D4" presStyleIdx="6" presStyleCnt="20"/>
      <dgm:spPr/>
    </dgm:pt>
    <dgm:pt modelId="{79CEE331-03F2-41B7-8E46-F3A9CA2D3DDB}" type="pres">
      <dgm:prSet presAssocID="{E222CEF0-7135-4472-B00C-1DCBDB97E702}" presName="hierRoot2" presStyleCnt="0">
        <dgm:presLayoutVars>
          <dgm:hierBranch val="init"/>
        </dgm:presLayoutVars>
      </dgm:prSet>
      <dgm:spPr/>
    </dgm:pt>
    <dgm:pt modelId="{7542A9BD-0D91-4E61-8107-FF3E021A6F1A}" type="pres">
      <dgm:prSet presAssocID="{E222CEF0-7135-4472-B00C-1DCBDB97E702}" presName="rootComposite" presStyleCnt="0"/>
      <dgm:spPr/>
    </dgm:pt>
    <dgm:pt modelId="{1307D925-F7BA-4A83-9EE4-296B14E9AE92}" type="pres">
      <dgm:prSet presAssocID="{E222CEF0-7135-4472-B00C-1DCBDB97E702}" presName="rootText" presStyleLbl="node4" presStyleIdx="6" presStyleCnt="20">
        <dgm:presLayoutVars>
          <dgm:chPref val="3"/>
        </dgm:presLayoutVars>
      </dgm:prSet>
      <dgm:spPr/>
    </dgm:pt>
    <dgm:pt modelId="{7841B690-851B-47A5-A552-821D8C41A715}" type="pres">
      <dgm:prSet presAssocID="{E222CEF0-7135-4472-B00C-1DCBDB97E702}" presName="rootConnector" presStyleLbl="node4" presStyleIdx="6" presStyleCnt="20"/>
      <dgm:spPr/>
    </dgm:pt>
    <dgm:pt modelId="{34D1CA44-B5B3-4B80-8359-1C2CDF678E1D}" type="pres">
      <dgm:prSet presAssocID="{E222CEF0-7135-4472-B00C-1DCBDB97E702}" presName="hierChild4" presStyleCnt="0"/>
      <dgm:spPr/>
    </dgm:pt>
    <dgm:pt modelId="{B96B88CC-6623-4C46-86C1-19ACABCFEF8B}" type="pres">
      <dgm:prSet presAssocID="{3281CDB0-496C-4047-B8CE-1A64DFDAB2F2}" presName="Name37" presStyleLbl="parChTrans1D4" presStyleIdx="7" presStyleCnt="20"/>
      <dgm:spPr/>
    </dgm:pt>
    <dgm:pt modelId="{1B54CA36-1E03-4E0D-9A36-97816145250B}" type="pres">
      <dgm:prSet presAssocID="{4DD612B1-45DF-4A25-BB22-0207A5056EAB}" presName="hierRoot2" presStyleCnt="0">
        <dgm:presLayoutVars>
          <dgm:hierBranch val="init"/>
        </dgm:presLayoutVars>
      </dgm:prSet>
      <dgm:spPr/>
    </dgm:pt>
    <dgm:pt modelId="{7927E40F-EA8F-40DA-AC04-B3222EE83D69}" type="pres">
      <dgm:prSet presAssocID="{4DD612B1-45DF-4A25-BB22-0207A5056EAB}" presName="rootComposite" presStyleCnt="0"/>
      <dgm:spPr/>
    </dgm:pt>
    <dgm:pt modelId="{B059ADF3-0686-4950-8977-274F3C8179BA}" type="pres">
      <dgm:prSet presAssocID="{4DD612B1-45DF-4A25-BB22-0207A5056EAB}" presName="rootText" presStyleLbl="node4" presStyleIdx="7" presStyleCnt="20">
        <dgm:presLayoutVars>
          <dgm:chPref val="3"/>
        </dgm:presLayoutVars>
      </dgm:prSet>
      <dgm:spPr/>
    </dgm:pt>
    <dgm:pt modelId="{314F2554-67EF-4DCE-A71E-7C22FF099DAE}" type="pres">
      <dgm:prSet presAssocID="{4DD612B1-45DF-4A25-BB22-0207A5056EAB}" presName="rootConnector" presStyleLbl="node4" presStyleIdx="7" presStyleCnt="20"/>
      <dgm:spPr/>
    </dgm:pt>
    <dgm:pt modelId="{B0656CA9-D9E2-412A-92EF-7FC48FC2FC21}" type="pres">
      <dgm:prSet presAssocID="{4DD612B1-45DF-4A25-BB22-0207A5056EAB}" presName="hierChild4" presStyleCnt="0"/>
      <dgm:spPr/>
    </dgm:pt>
    <dgm:pt modelId="{322A7980-BBC6-44B1-9020-EE9B4D21354B}" type="pres">
      <dgm:prSet presAssocID="{4DD612B1-45DF-4A25-BB22-0207A5056EAB}" presName="hierChild5" presStyleCnt="0"/>
      <dgm:spPr/>
    </dgm:pt>
    <dgm:pt modelId="{78F2C7CD-9E77-49B3-AF92-0B677CBCB71F}" type="pres">
      <dgm:prSet presAssocID="{021B9D88-EA7B-461C-AD16-462D167F5CF9}" presName="Name37" presStyleLbl="parChTrans1D4" presStyleIdx="8" presStyleCnt="20"/>
      <dgm:spPr/>
    </dgm:pt>
    <dgm:pt modelId="{D0A589D0-FBAA-41E0-A333-C4764CB59840}" type="pres">
      <dgm:prSet presAssocID="{A23A401A-C17A-409B-95B0-8414977C792D}" presName="hierRoot2" presStyleCnt="0">
        <dgm:presLayoutVars>
          <dgm:hierBranch val="init"/>
        </dgm:presLayoutVars>
      </dgm:prSet>
      <dgm:spPr/>
    </dgm:pt>
    <dgm:pt modelId="{9FA2223E-67C1-499C-AEC7-A15349435F01}" type="pres">
      <dgm:prSet presAssocID="{A23A401A-C17A-409B-95B0-8414977C792D}" presName="rootComposite" presStyleCnt="0"/>
      <dgm:spPr/>
    </dgm:pt>
    <dgm:pt modelId="{5018B554-0034-41DA-BB8B-F1937641E7AE}" type="pres">
      <dgm:prSet presAssocID="{A23A401A-C17A-409B-95B0-8414977C792D}" presName="rootText" presStyleLbl="node4" presStyleIdx="8" presStyleCnt="20">
        <dgm:presLayoutVars>
          <dgm:chPref val="3"/>
        </dgm:presLayoutVars>
      </dgm:prSet>
      <dgm:spPr/>
    </dgm:pt>
    <dgm:pt modelId="{1037BE9D-BB62-4C62-A345-4949E17AF129}" type="pres">
      <dgm:prSet presAssocID="{A23A401A-C17A-409B-95B0-8414977C792D}" presName="rootConnector" presStyleLbl="node4" presStyleIdx="8" presStyleCnt="20"/>
      <dgm:spPr/>
    </dgm:pt>
    <dgm:pt modelId="{A8555A38-6169-465D-84A6-B856D1EA6716}" type="pres">
      <dgm:prSet presAssocID="{A23A401A-C17A-409B-95B0-8414977C792D}" presName="hierChild4" presStyleCnt="0"/>
      <dgm:spPr/>
    </dgm:pt>
    <dgm:pt modelId="{AB48CD33-B209-4172-BBBE-591940F7E6EF}" type="pres">
      <dgm:prSet presAssocID="{A23A401A-C17A-409B-95B0-8414977C792D}" presName="hierChild5" presStyleCnt="0"/>
      <dgm:spPr/>
    </dgm:pt>
    <dgm:pt modelId="{4D652C95-6EEC-49E4-A1F0-1E8F38395AE3}" type="pres">
      <dgm:prSet presAssocID="{75430255-9DC2-43EF-813A-EBACDC1218E1}" presName="Name37" presStyleLbl="parChTrans1D4" presStyleIdx="9" presStyleCnt="20"/>
      <dgm:spPr/>
    </dgm:pt>
    <dgm:pt modelId="{E366ABE3-37E2-4BDC-BD55-2D904EFE007D}" type="pres">
      <dgm:prSet presAssocID="{B4E1D415-6205-47A0-A7BE-1D1854ABAD4C}" presName="hierRoot2" presStyleCnt="0">
        <dgm:presLayoutVars>
          <dgm:hierBranch val="init"/>
        </dgm:presLayoutVars>
      </dgm:prSet>
      <dgm:spPr/>
    </dgm:pt>
    <dgm:pt modelId="{C763ABCC-A5E6-4289-8D3A-454A266380A6}" type="pres">
      <dgm:prSet presAssocID="{B4E1D415-6205-47A0-A7BE-1D1854ABAD4C}" presName="rootComposite" presStyleCnt="0"/>
      <dgm:spPr/>
    </dgm:pt>
    <dgm:pt modelId="{23306A25-CD5B-48FD-9E41-5475413DFE65}" type="pres">
      <dgm:prSet presAssocID="{B4E1D415-6205-47A0-A7BE-1D1854ABAD4C}" presName="rootText" presStyleLbl="node4" presStyleIdx="9" presStyleCnt="20">
        <dgm:presLayoutVars>
          <dgm:chPref val="3"/>
        </dgm:presLayoutVars>
      </dgm:prSet>
      <dgm:spPr/>
    </dgm:pt>
    <dgm:pt modelId="{F494C7CC-C8D3-49AC-952C-9682A81EEDDC}" type="pres">
      <dgm:prSet presAssocID="{B4E1D415-6205-47A0-A7BE-1D1854ABAD4C}" presName="rootConnector" presStyleLbl="node4" presStyleIdx="9" presStyleCnt="20"/>
      <dgm:spPr/>
    </dgm:pt>
    <dgm:pt modelId="{8B497C52-F084-4976-82D7-866662894440}" type="pres">
      <dgm:prSet presAssocID="{B4E1D415-6205-47A0-A7BE-1D1854ABAD4C}" presName="hierChild4" presStyleCnt="0"/>
      <dgm:spPr/>
    </dgm:pt>
    <dgm:pt modelId="{80C98858-4654-466D-90AE-8AF747740A30}" type="pres">
      <dgm:prSet presAssocID="{B4E1D415-6205-47A0-A7BE-1D1854ABAD4C}" presName="hierChild5" presStyleCnt="0"/>
      <dgm:spPr/>
    </dgm:pt>
    <dgm:pt modelId="{AADCE6FC-902E-40AE-B3AD-5027DB7EE231}" type="pres">
      <dgm:prSet presAssocID="{1BAF6D9B-BF33-49BA-8078-E9D9725859B8}" presName="Name37" presStyleLbl="parChTrans1D4" presStyleIdx="10" presStyleCnt="20"/>
      <dgm:spPr/>
    </dgm:pt>
    <dgm:pt modelId="{E6A68DD8-92E6-47C1-8A83-F6CBDCB60563}" type="pres">
      <dgm:prSet presAssocID="{D86763BC-50EB-49D2-AC9B-BBCA2C75BAB9}" presName="hierRoot2" presStyleCnt="0">
        <dgm:presLayoutVars>
          <dgm:hierBranch val="init"/>
        </dgm:presLayoutVars>
      </dgm:prSet>
      <dgm:spPr/>
    </dgm:pt>
    <dgm:pt modelId="{747F0AA2-508D-4893-BFBA-7431116B9C36}" type="pres">
      <dgm:prSet presAssocID="{D86763BC-50EB-49D2-AC9B-BBCA2C75BAB9}" presName="rootComposite" presStyleCnt="0"/>
      <dgm:spPr/>
    </dgm:pt>
    <dgm:pt modelId="{DBB37E45-F478-431D-9011-B1F8EFD2769F}" type="pres">
      <dgm:prSet presAssocID="{D86763BC-50EB-49D2-AC9B-BBCA2C75BAB9}" presName="rootText" presStyleLbl="node4" presStyleIdx="10" presStyleCnt="20">
        <dgm:presLayoutVars>
          <dgm:chPref val="3"/>
        </dgm:presLayoutVars>
      </dgm:prSet>
      <dgm:spPr/>
    </dgm:pt>
    <dgm:pt modelId="{81396B4D-0333-4E19-9ED7-C55A09DB5D42}" type="pres">
      <dgm:prSet presAssocID="{D86763BC-50EB-49D2-AC9B-BBCA2C75BAB9}" presName="rootConnector" presStyleLbl="node4" presStyleIdx="10" presStyleCnt="20"/>
      <dgm:spPr/>
    </dgm:pt>
    <dgm:pt modelId="{7F511428-694B-4C3D-874E-06D6CF7EC521}" type="pres">
      <dgm:prSet presAssocID="{D86763BC-50EB-49D2-AC9B-BBCA2C75BAB9}" presName="hierChild4" presStyleCnt="0"/>
      <dgm:spPr/>
    </dgm:pt>
    <dgm:pt modelId="{01AADA12-5508-46D6-B79F-FE8C7641A7DF}" type="pres">
      <dgm:prSet presAssocID="{D86763BC-50EB-49D2-AC9B-BBCA2C75BAB9}" presName="hierChild5" presStyleCnt="0"/>
      <dgm:spPr/>
    </dgm:pt>
    <dgm:pt modelId="{50880802-7961-470D-ADF5-E022A86DC078}" type="pres">
      <dgm:prSet presAssocID="{843E30D6-530B-4364-8AD1-E8BACEAFABEC}" presName="Name37" presStyleLbl="parChTrans1D4" presStyleIdx="11" presStyleCnt="20"/>
      <dgm:spPr/>
    </dgm:pt>
    <dgm:pt modelId="{726EAEC4-9313-46F7-9D68-86FDFBBDC970}" type="pres">
      <dgm:prSet presAssocID="{E7BC2E1D-9A0F-43D4-9DEF-ADB03092BEFA}" presName="hierRoot2" presStyleCnt="0">
        <dgm:presLayoutVars>
          <dgm:hierBranch val="init"/>
        </dgm:presLayoutVars>
      </dgm:prSet>
      <dgm:spPr/>
    </dgm:pt>
    <dgm:pt modelId="{42AD09C1-2760-4AC3-8AC5-12718BAE0610}" type="pres">
      <dgm:prSet presAssocID="{E7BC2E1D-9A0F-43D4-9DEF-ADB03092BEFA}" presName="rootComposite" presStyleCnt="0"/>
      <dgm:spPr/>
    </dgm:pt>
    <dgm:pt modelId="{D17F0C26-81B6-40E5-AE48-031C74F8B305}" type="pres">
      <dgm:prSet presAssocID="{E7BC2E1D-9A0F-43D4-9DEF-ADB03092BEFA}" presName="rootText" presStyleLbl="node4" presStyleIdx="11" presStyleCnt="20">
        <dgm:presLayoutVars>
          <dgm:chPref val="3"/>
        </dgm:presLayoutVars>
      </dgm:prSet>
      <dgm:spPr/>
    </dgm:pt>
    <dgm:pt modelId="{345C79E1-0B51-4E4E-AF6E-A07C3C28B7A4}" type="pres">
      <dgm:prSet presAssocID="{E7BC2E1D-9A0F-43D4-9DEF-ADB03092BEFA}" presName="rootConnector" presStyleLbl="node4" presStyleIdx="11" presStyleCnt="20"/>
      <dgm:spPr/>
    </dgm:pt>
    <dgm:pt modelId="{0BBC550D-0EB2-4CBF-881A-ABB465DC522F}" type="pres">
      <dgm:prSet presAssocID="{E7BC2E1D-9A0F-43D4-9DEF-ADB03092BEFA}" presName="hierChild4" presStyleCnt="0"/>
      <dgm:spPr/>
    </dgm:pt>
    <dgm:pt modelId="{033470E8-83E2-42DE-9D39-CE001200CA3C}" type="pres">
      <dgm:prSet presAssocID="{E7BC2E1D-9A0F-43D4-9DEF-ADB03092BEFA}" presName="hierChild5" presStyleCnt="0"/>
      <dgm:spPr/>
    </dgm:pt>
    <dgm:pt modelId="{33A00631-CB48-4E1F-A836-D49DCFD132A5}" type="pres">
      <dgm:prSet presAssocID="{E222CEF0-7135-4472-B00C-1DCBDB97E702}" presName="hierChild5" presStyleCnt="0"/>
      <dgm:spPr/>
    </dgm:pt>
    <dgm:pt modelId="{0613740B-BF88-4822-9848-4BA16C98C055}" type="pres">
      <dgm:prSet presAssocID="{043086AC-4397-43EE-9CF2-DEA2A8A80369}" presName="hierChild5" presStyleCnt="0"/>
      <dgm:spPr/>
    </dgm:pt>
    <dgm:pt modelId="{F1FCAD86-C534-4F11-B74B-6A20A11D1FF1}" type="pres">
      <dgm:prSet presAssocID="{44754E66-3A2C-4D2B-9C38-6FDBF77F428D}" presName="Name37" presStyleLbl="parChTrans1D3" presStyleIdx="1" presStyleCnt="25"/>
      <dgm:spPr/>
    </dgm:pt>
    <dgm:pt modelId="{770192A3-114C-4EC5-8CA5-0089159EB51A}" type="pres">
      <dgm:prSet presAssocID="{810491B7-A53F-47F2-BBCB-5919402B3AC0}" presName="hierRoot2" presStyleCnt="0">
        <dgm:presLayoutVars>
          <dgm:hierBranch val="init"/>
        </dgm:presLayoutVars>
      </dgm:prSet>
      <dgm:spPr/>
    </dgm:pt>
    <dgm:pt modelId="{C081EAA4-6DFF-4B2A-87E9-1D7B9592DBA5}" type="pres">
      <dgm:prSet presAssocID="{810491B7-A53F-47F2-BBCB-5919402B3AC0}" presName="rootComposite" presStyleCnt="0"/>
      <dgm:spPr/>
    </dgm:pt>
    <dgm:pt modelId="{8E5F724A-A7B4-4FF3-B831-F25D362D5092}" type="pres">
      <dgm:prSet presAssocID="{810491B7-A53F-47F2-BBCB-5919402B3AC0}" presName="rootText" presStyleLbl="node3" presStyleIdx="1" presStyleCnt="25">
        <dgm:presLayoutVars>
          <dgm:chPref val="3"/>
        </dgm:presLayoutVars>
      </dgm:prSet>
      <dgm:spPr/>
    </dgm:pt>
    <dgm:pt modelId="{A83C7AD2-D8B7-4DF6-98A5-FDCEE7E6E615}" type="pres">
      <dgm:prSet presAssocID="{810491B7-A53F-47F2-BBCB-5919402B3AC0}" presName="rootConnector" presStyleLbl="node3" presStyleIdx="1" presStyleCnt="25"/>
      <dgm:spPr/>
    </dgm:pt>
    <dgm:pt modelId="{AC7C2F50-F2E4-475A-B0A8-0ABE20ABCB77}" type="pres">
      <dgm:prSet presAssocID="{810491B7-A53F-47F2-BBCB-5919402B3AC0}" presName="hierChild4" presStyleCnt="0"/>
      <dgm:spPr/>
    </dgm:pt>
    <dgm:pt modelId="{6E420EA1-E8BE-44C5-9D58-AC4AEA9E6F9C}" type="pres">
      <dgm:prSet presAssocID="{5B652A69-9BED-4E51-A42C-42932D5E90FA}" presName="Name37" presStyleLbl="parChTrans1D4" presStyleIdx="12" presStyleCnt="20"/>
      <dgm:spPr/>
    </dgm:pt>
    <dgm:pt modelId="{2F8D58A0-3CC0-44E4-B847-2341913E7F48}" type="pres">
      <dgm:prSet presAssocID="{4A1C191E-F8B1-4BF8-AA5A-A0984A8466E7}" presName="hierRoot2" presStyleCnt="0">
        <dgm:presLayoutVars>
          <dgm:hierBranch val="init"/>
        </dgm:presLayoutVars>
      </dgm:prSet>
      <dgm:spPr/>
    </dgm:pt>
    <dgm:pt modelId="{281D6CA1-E8CF-41C2-9150-085E48016DC2}" type="pres">
      <dgm:prSet presAssocID="{4A1C191E-F8B1-4BF8-AA5A-A0984A8466E7}" presName="rootComposite" presStyleCnt="0"/>
      <dgm:spPr/>
    </dgm:pt>
    <dgm:pt modelId="{48C191C8-4BBC-4F8A-BCEC-92AC4C3EBA58}" type="pres">
      <dgm:prSet presAssocID="{4A1C191E-F8B1-4BF8-AA5A-A0984A8466E7}" presName="rootText" presStyleLbl="node4" presStyleIdx="12" presStyleCnt="20">
        <dgm:presLayoutVars>
          <dgm:chPref val="3"/>
        </dgm:presLayoutVars>
      </dgm:prSet>
      <dgm:spPr/>
    </dgm:pt>
    <dgm:pt modelId="{1DB5FA54-9103-4372-B385-21B1122C438F}" type="pres">
      <dgm:prSet presAssocID="{4A1C191E-F8B1-4BF8-AA5A-A0984A8466E7}" presName="rootConnector" presStyleLbl="node4" presStyleIdx="12" presStyleCnt="20"/>
      <dgm:spPr/>
    </dgm:pt>
    <dgm:pt modelId="{B6A5F5AC-2B88-41F7-8667-7001F77D62FA}" type="pres">
      <dgm:prSet presAssocID="{4A1C191E-F8B1-4BF8-AA5A-A0984A8466E7}" presName="hierChild4" presStyleCnt="0"/>
      <dgm:spPr/>
    </dgm:pt>
    <dgm:pt modelId="{6ECFDBDB-259D-4BAD-83A3-0D017FE552C4}" type="pres">
      <dgm:prSet presAssocID="{BCB769D4-72E8-45AF-8B0A-F91C32EE1F50}" presName="Name37" presStyleLbl="parChTrans1D4" presStyleIdx="13" presStyleCnt="20"/>
      <dgm:spPr/>
    </dgm:pt>
    <dgm:pt modelId="{710ABDD9-89F2-44BF-85A2-9C967E86440A}" type="pres">
      <dgm:prSet presAssocID="{3B2CEF2B-962F-46C3-B45D-B847936A65F3}" presName="hierRoot2" presStyleCnt="0">
        <dgm:presLayoutVars>
          <dgm:hierBranch val="init"/>
        </dgm:presLayoutVars>
      </dgm:prSet>
      <dgm:spPr/>
    </dgm:pt>
    <dgm:pt modelId="{2EDA7421-7FDF-4C64-9C09-AE8554658220}" type="pres">
      <dgm:prSet presAssocID="{3B2CEF2B-962F-46C3-B45D-B847936A65F3}" presName="rootComposite" presStyleCnt="0"/>
      <dgm:spPr/>
    </dgm:pt>
    <dgm:pt modelId="{41573FD9-5FAF-48B8-9F05-45DA0B1BEDC5}" type="pres">
      <dgm:prSet presAssocID="{3B2CEF2B-962F-46C3-B45D-B847936A65F3}" presName="rootText" presStyleLbl="node4" presStyleIdx="13" presStyleCnt="20">
        <dgm:presLayoutVars>
          <dgm:chPref val="3"/>
        </dgm:presLayoutVars>
      </dgm:prSet>
      <dgm:spPr/>
    </dgm:pt>
    <dgm:pt modelId="{7B3AE78E-9AB6-4208-AB54-D5AC92F68A72}" type="pres">
      <dgm:prSet presAssocID="{3B2CEF2B-962F-46C3-B45D-B847936A65F3}" presName="rootConnector" presStyleLbl="node4" presStyleIdx="13" presStyleCnt="20"/>
      <dgm:spPr/>
    </dgm:pt>
    <dgm:pt modelId="{94A34F76-4B5B-4692-80B4-861F2C265607}" type="pres">
      <dgm:prSet presAssocID="{3B2CEF2B-962F-46C3-B45D-B847936A65F3}" presName="hierChild4" presStyleCnt="0"/>
      <dgm:spPr/>
    </dgm:pt>
    <dgm:pt modelId="{478DC1B9-22D2-4788-A47E-849A7883AA64}" type="pres">
      <dgm:prSet presAssocID="{3B2CEF2B-962F-46C3-B45D-B847936A65F3}" presName="hierChild5" presStyleCnt="0"/>
      <dgm:spPr/>
    </dgm:pt>
    <dgm:pt modelId="{08C69915-02FA-4A24-B26E-385C5C3F308F}" type="pres">
      <dgm:prSet presAssocID="{E7CE5951-5C8B-4CCB-BF89-100CD1319F7A}" presName="Name37" presStyleLbl="parChTrans1D4" presStyleIdx="14" presStyleCnt="20"/>
      <dgm:spPr/>
    </dgm:pt>
    <dgm:pt modelId="{67ECFF72-8E98-42AD-AD35-63C51F01C0FA}" type="pres">
      <dgm:prSet presAssocID="{75732AF0-ACE5-435E-B60D-113CF24595C9}" presName="hierRoot2" presStyleCnt="0">
        <dgm:presLayoutVars>
          <dgm:hierBranch val="init"/>
        </dgm:presLayoutVars>
      </dgm:prSet>
      <dgm:spPr/>
    </dgm:pt>
    <dgm:pt modelId="{B491CDEF-7016-4175-89F2-5D0A4433E8C1}" type="pres">
      <dgm:prSet presAssocID="{75732AF0-ACE5-435E-B60D-113CF24595C9}" presName="rootComposite" presStyleCnt="0"/>
      <dgm:spPr/>
    </dgm:pt>
    <dgm:pt modelId="{2375C932-04E6-4A00-AA8E-643AA733A893}" type="pres">
      <dgm:prSet presAssocID="{75732AF0-ACE5-435E-B60D-113CF24595C9}" presName="rootText" presStyleLbl="node4" presStyleIdx="14" presStyleCnt="20">
        <dgm:presLayoutVars>
          <dgm:chPref val="3"/>
        </dgm:presLayoutVars>
      </dgm:prSet>
      <dgm:spPr/>
    </dgm:pt>
    <dgm:pt modelId="{B0384FAB-32A2-4A34-925C-B2F238EB6F5E}" type="pres">
      <dgm:prSet presAssocID="{75732AF0-ACE5-435E-B60D-113CF24595C9}" presName="rootConnector" presStyleLbl="node4" presStyleIdx="14" presStyleCnt="20"/>
      <dgm:spPr/>
    </dgm:pt>
    <dgm:pt modelId="{B8B83B98-248F-4635-A941-61CC3D216ED3}" type="pres">
      <dgm:prSet presAssocID="{75732AF0-ACE5-435E-B60D-113CF24595C9}" presName="hierChild4" presStyleCnt="0"/>
      <dgm:spPr/>
    </dgm:pt>
    <dgm:pt modelId="{20886BB3-1176-4220-9DDC-3C8B0CE12614}" type="pres">
      <dgm:prSet presAssocID="{75732AF0-ACE5-435E-B60D-113CF24595C9}" presName="hierChild5" presStyleCnt="0"/>
      <dgm:spPr/>
    </dgm:pt>
    <dgm:pt modelId="{57CCD98B-FE1B-4F5E-AF05-325AE275C11A}" type="pres">
      <dgm:prSet presAssocID="{4A1C191E-F8B1-4BF8-AA5A-A0984A8466E7}" presName="hierChild5" presStyleCnt="0"/>
      <dgm:spPr/>
    </dgm:pt>
    <dgm:pt modelId="{4EDAB4BD-A432-49BC-8C64-924B541FFED1}" type="pres">
      <dgm:prSet presAssocID="{48E17342-24F8-4001-9DFE-A25C46D44B7E}" presName="Name37" presStyleLbl="parChTrans1D4" presStyleIdx="15" presStyleCnt="20"/>
      <dgm:spPr/>
    </dgm:pt>
    <dgm:pt modelId="{F15E83B4-4665-4237-9BEB-D7E630E114AA}" type="pres">
      <dgm:prSet presAssocID="{4B6359AA-1C1E-4A5D-AA67-57B21442C783}" presName="hierRoot2" presStyleCnt="0">
        <dgm:presLayoutVars>
          <dgm:hierBranch val="init"/>
        </dgm:presLayoutVars>
      </dgm:prSet>
      <dgm:spPr/>
    </dgm:pt>
    <dgm:pt modelId="{F63549BA-2546-49C7-8C82-F078403BDF90}" type="pres">
      <dgm:prSet presAssocID="{4B6359AA-1C1E-4A5D-AA67-57B21442C783}" presName="rootComposite" presStyleCnt="0"/>
      <dgm:spPr/>
    </dgm:pt>
    <dgm:pt modelId="{A9734A41-724C-4546-9C9C-1C8EBFAE59A6}" type="pres">
      <dgm:prSet presAssocID="{4B6359AA-1C1E-4A5D-AA67-57B21442C783}" presName="rootText" presStyleLbl="node4" presStyleIdx="15" presStyleCnt="20">
        <dgm:presLayoutVars>
          <dgm:chPref val="3"/>
        </dgm:presLayoutVars>
      </dgm:prSet>
      <dgm:spPr/>
    </dgm:pt>
    <dgm:pt modelId="{53E351EA-EA00-42B4-AEB4-F9F764F46D43}" type="pres">
      <dgm:prSet presAssocID="{4B6359AA-1C1E-4A5D-AA67-57B21442C783}" presName="rootConnector" presStyleLbl="node4" presStyleIdx="15" presStyleCnt="20"/>
      <dgm:spPr/>
    </dgm:pt>
    <dgm:pt modelId="{2596FDAC-85BA-4ACE-A662-89ABEB6431CF}" type="pres">
      <dgm:prSet presAssocID="{4B6359AA-1C1E-4A5D-AA67-57B21442C783}" presName="hierChild4" presStyleCnt="0"/>
      <dgm:spPr/>
    </dgm:pt>
    <dgm:pt modelId="{ADC380D6-BCD6-4EBE-8FAC-24BB7A889D18}" type="pres">
      <dgm:prSet presAssocID="{4E3AF6D9-A20C-483B-BAC2-A10EBEB10AAC}" presName="Name37" presStyleLbl="parChTrans1D4" presStyleIdx="16" presStyleCnt="20"/>
      <dgm:spPr/>
    </dgm:pt>
    <dgm:pt modelId="{41D4E6C8-2D8E-4262-92E5-37D91A9D0558}" type="pres">
      <dgm:prSet presAssocID="{71A0341E-5CC2-4EB6-90DC-64D06CA6E86D}" presName="hierRoot2" presStyleCnt="0">
        <dgm:presLayoutVars>
          <dgm:hierBranch val="init"/>
        </dgm:presLayoutVars>
      </dgm:prSet>
      <dgm:spPr/>
    </dgm:pt>
    <dgm:pt modelId="{5DCD5EC6-56E5-49C4-ADE1-00113924216C}" type="pres">
      <dgm:prSet presAssocID="{71A0341E-5CC2-4EB6-90DC-64D06CA6E86D}" presName="rootComposite" presStyleCnt="0"/>
      <dgm:spPr/>
    </dgm:pt>
    <dgm:pt modelId="{142D027C-6306-45C4-B2EC-1C2700E19226}" type="pres">
      <dgm:prSet presAssocID="{71A0341E-5CC2-4EB6-90DC-64D06CA6E86D}" presName="rootText" presStyleLbl="node4" presStyleIdx="16" presStyleCnt="20" custScaleX="87615">
        <dgm:presLayoutVars>
          <dgm:chPref val="3"/>
        </dgm:presLayoutVars>
      </dgm:prSet>
      <dgm:spPr/>
    </dgm:pt>
    <dgm:pt modelId="{9415E69E-517E-49D0-B6F6-F26D5851EBA0}" type="pres">
      <dgm:prSet presAssocID="{71A0341E-5CC2-4EB6-90DC-64D06CA6E86D}" presName="rootConnector" presStyleLbl="node4" presStyleIdx="16" presStyleCnt="20"/>
      <dgm:spPr/>
    </dgm:pt>
    <dgm:pt modelId="{DBE65FC4-329A-4489-B9CF-14DE129558ED}" type="pres">
      <dgm:prSet presAssocID="{71A0341E-5CC2-4EB6-90DC-64D06CA6E86D}" presName="hierChild4" presStyleCnt="0"/>
      <dgm:spPr/>
    </dgm:pt>
    <dgm:pt modelId="{F37E2A3D-0176-4A71-A451-C162AD1BFB18}" type="pres">
      <dgm:prSet presAssocID="{71A0341E-5CC2-4EB6-90DC-64D06CA6E86D}" presName="hierChild5" presStyleCnt="0"/>
      <dgm:spPr/>
    </dgm:pt>
    <dgm:pt modelId="{CC2109C6-CD15-45B4-8D55-7409BE168DDA}" type="pres">
      <dgm:prSet presAssocID="{0C9C49FE-3D43-4840-8277-499C59EFCE53}" presName="Name37" presStyleLbl="parChTrans1D4" presStyleIdx="17" presStyleCnt="20"/>
      <dgm:spPr/>
    </dgm:pt>
    <dgm:pt modelId="{2ECF62AD-9FAA-4297-BE26-D0713D211A0A}" type="pres">
      <dgm:prSet presAssocID="{C7E7101C-1DE2-4E45-9031-B2DE5C1A7AE4}" presName="hierRoot2" presStyleCnt="0">
        <dgm:presLayoutVars>
          <dgm:hierBranch val="init"/>
        </dgm:presLayoutVars>
      </dgm:prSet>
      <dgm:spPr/>
    </dgm:pt>
    <dgm:pt modelId="{DB58B9DC-D0E7-479B-9492-932AF3164FD6}" type="pres">
      <dgm:prSet presAssocID="{C7E7101C-1DE2-4E45-9031-B2DE5C1A7AE4}" presName="rootComposite" presStyleCnt="0"/>
      <dgm:spPr/>
    </dgm:pt>
    <dgm:pt modelId="{F3D8D37F-1701-426E-AEA2-A33981460ACA}" type="pres">
      <dgm:prSet presAssocID="{C7E7101C-1DE2-4E45-9031-B2DE5C1A7AE4}" presName="rootText" presStyleLbl="node4" presStyleIdx="17" presStyleCnt="20" custScaleX="87615">
        <dgm:presLayoutVars>
          <dgm:chPref val="3"/>
        </dgm:presLayoutVars>
      </dgm:prSet>
      <dgm:spPr/>
    </dgm:pt>
    <dgm:pt modelId="{D28F9AE9-3A85-4C85-8A51-7EA8B6147337}" type="pres">
      <dgm:prSet presAssocID="{C7E7101C-1DE2-4E45-9031-B2DE5C1A7AE4}" presName="rootConnector" presStyleLbl="node4" presStyleIdx="17" presStyleCnt="20"/>
      <dgm:spPr/>
    </dgm:pt>
    <dgm:pt modelId="{E6B8436B-C1EE-4B27-A38F-0F2F8BB22402}" type="pres">
      <dgm:prSet presAssocID="{C7E7101C-1DE2-4E45-9031-B2DE5C1A7AE4}" presName="hierChild4" presStyleCnt="0"/>
      <dgm:spPr/>
    </dgm:pt>
    <dgm:pt modelId="{66FBC967-38A0-40CA-A157-E6CF195D15DA}" type="pres">
      <dgm:prSet presAssocID="{C7E7101C-1DE2-4E45-9031-B2DE5C1A7AE4}" presName="hierChild5" presStyleCnt="0"/>
      <dgm:spPr/>
    </dgm:pt>
    <dgm:pt modelId="{BBA4F04E-1AF6-46B4-848B-51F5BDEE3FB1}" type="pres">
      <dgm:prSet presAssocID="{F0931B68-FD7E-4AE9-A516-52DD436B61AD}" presName="Name37" presStyleLbl="parChTrans1D4" presStyleIdx="18" presStyleCnt="20"/>
      <dgm:spPr/>
    </dgm:pt>
    <dgm:pt modelId="{FB87CB56-AE27-4DD8-8E42-1AC1B6189ABB}" type="pres">
      <dgm:prSet presAssocID="{4764A5F2-03F0-4481-BE58-64DC9C3B0951}" presName="hierRoot2" presStyleCnt="0">
        <dgm:presLayoutVars>
          <dgm:hierBranch val="init"/>
        </dgm:presLayoutVars>
      </dgm:prSet>
      <dgm:spPr/>
    </dgm:pt>
    <dgm:pt modelId="{781A3019-3F85-4558-951D-52E29A1EA8ED}" type="pres">
      <dgm:prSet presAssocID="{4764A5F2-03F0-4481-BE58-64DC9C3B0951}" presName="rootComposite" presStyleCnt="0"/>
      <dgm:spPr/>
    </dgm:pt>
    <dgm:pt modelId="{921BE70F-7355-44A1-BEF1-F6D04C1AD81D}" type="pres">
      <dgm:prSet presAssocID="{4764A5F2-03F0-4481-BE58-64DC9C3B0951}" presName="rootText" presStyleLbl="node4" presStyleIdx="18" presStyleCnt="20" custScaleX="87615">
        <dgm:presLayoutVars>
          <dgm:chPref val="3"/>
        </dgm:presLayoutVars>
      </dgm:prSet>
      <dgm:spPr/>
    </dgm:pt>
    <dgm:pt modelId="{FFE78581-400B-4164-879F-F5B91D79B81B}" type="pres">
      <dgm:prSet presAssocID="{4764A5F2-03F0-4481-BE58-64DC9C3B0951}" presName="rootConnector" presStyleLbl="node4" presStyleIdx="18" presStyleCnt="20"/>
      <dgm:spPr/>
    </dgm:pt>
    <dgm:pt modelId="{C0B07FD8-3275-479E-86ED-CF9D9A263577}" type="pres">
      <dgm:prSet presAssocID="{4764A5F2-03F0-4481-BE58-64DC9C3B0951}" presName="hierChild4" presStyleCnt="0"/>
      <dgm:spPr/>
    </dgm:pt>
    <dgm:pt modelId="{2790E78B-CD12-45DA-8EAF-DB4BA64CC5ED}" type="pres">
      <dgm:prSet presAssocID="{4764A5F2-03F0-4481-BE58-64DC9C3B0951}" presName="hierChild5" presStyleCnt="0"/>
      <dgm:spPr/>
    </dgm:pt>
    <dgm:pt modelId="{583D29C4-F4CC-48C5-A340-63458BAA10C2}" type="pres">
      <dgm:prSet presAssocID="{FA3B0529-7145-482B-BC0C-AC32E2A35853}" presName="Name37" presStyleLbl="parChTrans1D4" presStyleIdx="19" presStyleCnt="20"/>
      <dgm:spPr/>
    </dgm:pt>
    <dgm:pt modelId="{6933C8DA-6A4F-4A8C-86EB-744AB5AF985F}" type="pres">
      <dgm:prSet presAssocID="{000A3496-26CD-442D-AA59-A83962FDB2FC}" presName="hierRoot2" presStyleCnt="0">
        <dgm:presLayoutVars>
          <dgm:hierBranch val="init"/>
        </dgm:presLayoutVars>
      </dgm:prSet>
      <dgm:spPr/>
    </dgm:pt>
    <dgm:pt modelId="{4A6BE9E6-CBBA-4F21-B850-A309E6F5DC3E}" type="pres">
      <dgm:prSet presAssocID="{000A3496-26CD-442D-AA59-A83962FDB2FC}" presName="rootComposite" presStyleCnt="0"/>
      <dgm:spPr/>
    </dgm:pt>
    <dgm:pt modelId="{802D3897-9E45-4DAB-BA19-A35DD6F24F18}" type="pres">
      <dgm:prSet presAssocID="{000A3496-26CD-442D-AA59-A83962FDB2FC}" presName="rootText" presStyleLbl="node4" presStyleIdx="19" presStyleCnt="20" custScaleX="86688">
        <dgm:presLayoutVars>
          <dgm:chPref val="3"/>
        </dgm:presLayoutVars>
      </dgm:prSet>
      <dgm:spPr/>
    </dgm:pt>
    <dgm:pt modelId="{542384D6-92C5-4867-AE42-6970B2AB89F8}" type="pres">
      <dgm:prSet presAssocID="{000A3496-26CD-442D-AA59-A83962FDB2FC}" presName="rootConnector" presStyleLbl="node4" presStyleIdx="19" presStyleCnt="20"/>
      <dgm:spPr/>
    </dgm:pt>
    <dgm:pt modelId="{6AF4A2DB-E9A3-47BD-AD41-AA1EFC79C515}" type="pres">
      <dgm:prSet presAssocID="{000A3496-26CD-442D-AA59-A83962FDB2FC}" presName="hierChild4" presStyleCnt="0"/>
      <dgm:spPr/>
    </dgm:pt>
    <dgm:pt modelId="{02FF4B38-7403-43DB-B592-D36FF02F2588}" type="pres">
      <dgm:prSet presAssocID="{000A3496-26CD-442D-AA59-A83962FDB2FC}" presName="hierChild5" presStyleCnt="0"/>
      <dgm:spPr/>
    </dgm:pt>
    <dgm:pt modelId="{E991F2D6-BAF2-43B4-A04E-B9C84E65041D}" type="pres">
      <dgm:prSet presAssocID="{4B6359AA-1C1E-4A5D-AA67-57B21442C783}" presName="hierChild5" presStyleCnt="0"/>
      <dgm:spPr/>
    </dgm:pt>
    <dgm:pt modelId="{CCCFACD8-BF73-4A35-8819-42AC370C182D}" type="pres">
      <dgm:prSet presAssocID="{810491B7-A53F-47F2-BBCB-5919402B3AC0}" presName="hierChild5" presStyleCnt="0"/>
      <dgm:spPr/>
    </dgm:pt>
    <dgm:pt modelId="{18FAE372-3473-41EF-AF8A-DF96267BEBCD}" type="pres">
      <dgm:prSet presAssocID="{5FEF030D-8C38-434F-A1CD-C0B1031DFD53}" presName="hierChild5" presStyleCnt="0"/>
      <dgm:spPr/>
    </dgm:pt>
    <dgm:pt modelId="{545442F7-3B2B-47FF-AC8D-F6E967F03403}" type="pres">
      <dgm:prSet presAssocID="{05F10344-9E87-4F7A-800F-B7317344BB03}" presName="Name37" presStyleLbl="parChTrans1D2" presStyleIdx="1" presStyleCnt="5"/>
      <dgm:spPr/>
    </dgm:pt>
    <dgm:pt modelId="{8990D16D-5226-4D0C-ACD6-65337DF7E458}" type="pres">
      <dgm:prSet presAssocID="{049C1420-3891-46D5-A2FF-4059AB303D6F}" presName="hierRoot2" presStyleCnt="0">
        <dgm:presLayoutVars>
          <dgm:hierBranch val="init"/>
        </dgm:presLayoutVars>
      </dgm:prSet>
      <dgm:spPr/>
    </dgm:pt>
    <dgm:pt modelId="{886E4383-968B-43C9-A37E-74BED8AFCCD3}" type="pres">
      <dgm:prSet presAssocID="{049C1420-3891-46D5-A2FF-4059AB303D6F}" presName="rootComposite" presStyleCnt="0"/>
      <dgm:spPr/>
    </dgm:pt>
    <dgm:pt modelId="{016DB162-336C-4ADA-872A-0BF09F812E18}" type="pres">
      <dgm:prSet presAssocID="{049C1420-3891-46D5-A2FF-4059AB303D6F}" presName="rootText" presStyleLbl="node2" presStyleIdx="1" presStyleCnt="5" custScaleX="173264">
        <dgm:presLayoutVars>
          <dgm:chPref val="3"/>
        </dgm:presLayoutVars>
      </dgm:prSet>
      <dgm:spPr/>
    </dgm:pt>
    <dgm:pt modelId="{29CBD815-8CDC-48C5-9C6E-9BA8F5C4018D}" type="pres">
      <dgm:prSet presAssocID="{049C1420-3891-46D5-A2FF-4059AB303D6F}" presName="rootConnector" presStyleLbl="node2" presStyleIdx="1" presStyleCnt="5"/>
      <dgm:spPr/>
    </dgm:pt>
    <dgm:pt modelId="{7DE77BB4-3031-4BE7-8EFF-357B3581E1C0}" type="pres">
      <dgm:prSet presAssocID="{049C1420-3891-46D5-A2FF-4059AB303D6F}" presName="hierChild4" presStyleCnt="0"/>
      <dgm:spPr/>
    </dgm:pt>
    <dgm:pt modelId="{28449F87-B0A3-4CFE-8327-2F44EA37326D}" type="pres">
      <dgm:prSet presAssocID="{AA6D23A6-F5C0-420D-94A6-17DAF6DF5B57}" presName="Name37" presStyleLbl="parChTrans1D3" presStyleIdx="2" presStyleCnt="25"/>
      <dgm:spPr/>
    </dgm:pt>
    <dgm:pt modelId="{51B3BAA8-3E03-4FE1-BA41-E4471A99F0EE}" type="pres">
      <dgm:prSet presAssocID="{8D1AAB4F-901E-4C71-B81D-87065B9A31E1}" presName="hierRoot2" presStyleCnt="0">
        <dgm:presLayoutVars>
          <dgm:hierBranch val="init"/>
        </dgm:presLayoutVars>
      </dgm:prSet>
      <dgm:spPr/>
    </dgm:pt>
    <dgm:pt modelId="{FDC1EE5A-D5A6-4C57-9436-9132730C6B3C}" type="pres">
      <dgm:prSet presAssocID="{8D1AAB4F-901E-4C71-B81D-87065B9A31E1}" presName="rootComposite" presStyleCnt="0"/>
      <dgm:spPr/>
    </dgm:pt>
    <dgm:pt modelId="{0E64F13C-621B-46BD-98D7-86BA4D91FD6C}" type="pres">
      <dgm:prSet presAssocID="{8D1AAB4F-901E-4C71-B81D-87065B9A31E1}" presName="rootText" presStyleLbl="node3" presStyleIdx="2" presStyleCnt="25" custScaleX="202747">
        <dgm:presLayoutVars>
          <dgm:chPref val="3"/>
        </dgm:presLayoutVars>
      </dgm:prSet>
      <dgm:spPr/>
    </dgm:pt>
    <dgm:pt modelId="{CCF082C9-75C2-4436-B1E0-F51D2138CDE5}" type="pres">
      <dgm:prSet presAssocID="{8D1AAB4F-901E-4C71-B81D-87065B9A31E1}" presName="rootConnector" presStyleLbl="node3" presStyleIdx="2" presStyleCnt="25"/>
      <dgm:spPr/>
    </dgm:pt>
    <dgm:pt modelId="{CEA76C4C-9594-45F4-A591-EBBCD5CAB8E5}" type="pres">
      <dgm:prSet presAssocID="{8D1AAB4F-901E-4C71-B81D-87065B9A31E1}" presName="hierChild4" presStyleCnt="0"/>
      <dgm:spPr/>
    </dgm:pt>
    <dgm:pt modelId="{F0293F99-E347-4136-AD6A-C7E5BB9E1EAD}" type="pres">
      <dgm:prSet presAssocID="{8D1AAB4F-901E-4C71-B81D-87065B9A31E1}" presName="hierChild5" presStyleCnt="0"/>
      <dgm:spPr/>
    </dgm:pt>
    <dgm:pt modelId="{439F50D9-76C6-4AC4-B5ED-45B970D5B02E}" type="pres">
      <dgm:prSet presAssocID="{1F7141E1-66D0-49F0-B81B-CF13D32A6C53}" presName="Name37" presStyleLbl="parChTrans1D3" presStyleIdx="3" presStyleCnt="25"/>
      <dgm:spPr/>
    </dgm:pt>
    <dgm:pt modelId="{F0CDD687-DE05-409B-8272-A5BD9D4D8126}" type="pres">
      <dgm:prSet presAssocID="{E9D995BD-D2BD-4AF6-9BDE-A886CC71BCF0}" presName="hierRoot2" presStyleCnt="0">
        <dgm:presLayoutVars>
          <dgm:hierBranch val="init"/>
        </dgm:presLayoutVars>
      </dgm:prSet>
      <dgm:spPr/>
    </dgm:pt>
    <dgm:pt modelId="{A7314D6B-E8A7-494E-9025-CAAE1EC63991}" type="pres">
      <dgm:prSet presAssocID="{E9D995BD-D2BD-4AF6-9BDE-A886CC71BCF0}" presName="rootComposite" presStyleCnt="0"/>
      <dgm:spPr/>
    </dgm:pt>
    <dgm:pt modelId="{9785B401-D5B0-4057-B7E3-4E854CA33E7D}" type="pres">
      <dgm:prSet presAssocID="{E9D995BD-D2BD-4AF6-9BDE-A886CC71BCF0}" presName="rootText" presStyleLbl="node3" presStyleIdx="3" presStyleCnt="25" custScaleX="202747">
        <dgm:presLayoutVars>
          <dgm:chPref val="3"/>
        </dgm:presLayoutVars>
      </dgm:prSet>
      <dgm:spPr/>
    </dgm:pt>
    <dgm:pt modelId="{3DDCB73B-E638-42CE-89F3-C7654F422BBC}" type="pres">
      <dgm:prSet presAssocID="{E9D995BD-D2BD-4AF6-9BDE-A886CC71BCF0}" presName="rootConnector" presStyleLbl="node3" presStyleIdx="3" presStyleCnt="25"/>
      <dgm:spPr/>
    </dgm:pt>
    <dgm:pt modelId="{9876749D-6F2B-4DE7-8303-F83DD2306EFC}" type="pres">
      <dgm:prSet presAssocID="{E9D995BD-D2BD-4AF6-9BDE-A886CC71BCF0}" presName="hierChild4" presStyleCnt="0"/>
      <dgm:spPr/>
    </dgm:pt>
    <dgm:pt modelId="{8AFC5C62-C162-4109-B7B8-C87E6EB38B49}" type="pres">
      <dgm:prSet presAssocID="{E9D995BD-D2BD-4AF6-9BDE-A886CC71BCF0}" presName="hierChild5" presStyleCnt="0"/>
      <dgm:spPr/>
    </dgm:pt>
    <dgm:pt modelId="{1D9FCDE9-16E8-45DA-9CC2-6EA97ED7F4CB}" type="pres">
      <dgm:prSet presAssocID="{B7D23448-23E2-4F36-BCEA-8F317079F584}" presName="Name37" presStyleLbl="parChTrans1D3" presStyleIdx="4" presStyleCnt="25"/>
      <dgm:spPr/>
    </dgm:pt>
    <dgm:pt modelId="{1CDA5F0A-0432-4B92-8400-A2367F34FBB8}" type="pres">
      <dgm:prSet presAssocID="{82D18AF7-3B86-47C1-B0A5-B338F03FF7AD}" presName="hierRoot2" presStyleCnt="0">
        <dgm:presLayoutVars>
          <dgm:hierBranch val="init"/>
        </dgm:presLayoutVars>
      </dgm:prSet>
      <dgm:spPr/>
    </dgm:pt>
    <dgm:pt modelId="{91F61B4C-2DDF-47EF-BA60-B31A005BC791}" type="pres">
      <dgm:prSet presAssocID="{82D18AF7-3B86-47C1-B0A5-B338F03FF7AD}" presName="rootComposite" presStyleCnt="0"/>
      <dgm:spPr/>
    </dgm:pt>
    <dgm:pt modelId="{434CE1F3-56AC-45E7-B6C8-979C8A82F4FA}" type="pres">
      <dgm:prSet presAssocID="{82D18AF7-3B86-47C1-B0A5-B338F03FF7AD}" presName="rootText" presStyleLbl="node3" presStyleIdx="4" presStyleCnt="25" custScaleX="202747">
        <dgm:presLayoutVars>
          <dgm:chPref val="3"/>
        </dgm:presLayoutVars>
      </dgm:prSet>
      <dgm:spPr/>
    </dgm:pt>
    <dgm:pt modelId="{17BAE279-4757-408F-A4C5-8EEC82F4FBCE}" type="pres">
      <dgm:prSet presAssocID="{82D18AF7-3B86-47C1-B0A5-B338F03FF7AD}" presName="rootConnector" presStyleLbl="node3" presStyleIdx="4" presStyleCnt="25"/>
      <dgm:spPr/>
    </dgm:pt>
    <dgm:pt modelId="{17004CCD-5BF0-495D-8615-A3A325945AF4}" type="pres">
      <dgm:prSet presAssocID="{82D18AF7-3B86-47C1-B0A5-B338F03FF7AD}" presName="hierChild4" presStyleCnt="0"/>
      <dgm:spPr/>
    </dgm:pt>
    <dgm:pt modelId="{8DE4E6B0-4AD5-4570-9815-166392E5A7A6}" type="pres">
      <dgm:prSet presAssocID="{82D18AF7-3B86-47C1-B0A5-B338F03FF7AD}" presName="hierChild5" presStyleCnt="0"/>
      <dgm:spPr/>
    </dgm:pt>
    <dgm:pt modelId="{6BF16AC5-1362-49FD-A867-6B57749CB399}" type="pres">
      <dgm:prSet presAssocID="{AF7EDF75-515E-43A0-A0CB-038510F07DA3}" presName="Name37" presStyleLbl="parChTrans1D3" presStyleIdx="5" presStyleCnt="25"/>
      <dgm:spPr/>
    </dgm:pt>
    <dgm:pt modelId="{36365DAC-E495-4773-A5EB-72BDFB27579F}" type="pres">
      <dgm:prSet presAssocID="{B192117F-60ED-4764-BA7F-D55F1F658EF2}" presName="hierRoot2" presStyleCnt="0">
        <dgm:presLayoutVars>
          <dgm:hierBranch val="init"/>
        </dgm:presLayoutVars>
      </dgm:prSet>
      <dgm:spPr/>
    </dgm:pt>
    <dgm:pt modelId="{EFBFC089-3497-49FD-9B12-36BA3880B404}" type="pres">
      <dgm:prSet presAssocID="{B192117F-60ED-4764-BA7F-D55F1F658EF2}" presName="rootComposite" presStyleCnt="0"/>
      <dgm:spPr/>
    </dgm:pt>
    <dgm:pt modelId="{BA03B9EE-090C-4BB7-844F-9EE4CA542006}" type="pres">
      <dgm:prSet presAssocID="{B192117F-60ED-4764-BA7F-D55F1F658EF2}" presName="rootText" presStyleLbl="node3" presStyleIdx="5" presStyleCnt="25" custScaleX="202747">
        <dgm:presLayoutVars>
          <dgm:chPref val="3"/>
        </dgm:presLayoutVars>
      </dgm:prSet>
      <dgm:spPr/>
    </dgm:pt>
    <dgm:pt modelId="{4F2D1B85-9AC8-4016-AEC9-802E6EA02830}" type="pres">
      <dgm:prSet presAssocID="{B192117F-60ED-4764-BA7F-D55F1F658EF2}" presName="rootConnector" presStyleLbl="node3" presStyleIdx="5" presStyleCnt="25"/>
      <dgm:spPr/>
    </dgm:pt>
    <dgm:pt modelId="{0D34AC90-01AC-44ED-A6CE-DCCC72ED6360}" type="pres">
      <dgm:prSet presAssocID="{B192117F-60ED-4764-BA7F-D55F1F658EF2}" presName="hierChild4" presStyleCnt="0"/>
      <dgm:spPr/>
    </dgm:pt>
    <dgm:pt modelId="{23164F0C-8A72-4E39-88C9-7C59E01978A6}" type="pres">
      <dgm:prSet presAssocID="{B192117F-60ED-4764-BA7F-D55F1F658EF2}" presName="hierChild5" presStyleCnt="0"/>
      <dgm:spPr/>
    </dgm:pt>
    <dgm:pt modelId="{6A86BC7A-7DF4-4F39-AC0E-67EAE0774C66}" type="pres">
      <dgm:prSet presAssocID="{55844481-3341-4CC7-9566-4896B133092E}" presName="Name37" presStyleLbl="parChTrans1D3" presStyleIdx="6" presStyleCnt="25"/>
      <dgm:spPr/>
    </dgm:pt>
    <dgm:pt modelId="{4E371D76-7DC7-4DF7-BB03-FE6EA737549C}" type="pres">
      <dgm:prSet presAssocID="{5BBC3B5E-C942-467A-9196-C33A91ADAFA4}" presName="hierRoot2" presStyleCnt="0">
        <dgm:presLayoutVars>
          <dgm:hierBranch val="init"/>
        </dgm:presLayoutVars>
      </dgm:prSet>
      <dgm:spPr/>
    </dgm:pt>
    <dgm:pt modelId="{AF9DE8A7-ED7C-4876-BCE9-E4889AC38E8C}" type="pres">
      <dgm:prSet presAssocID="{5BBC3B5E-C942-467A-9196-C33A91ADAFA4}" presName="rootComposite" presStyleCnt="0"/>
      <dgm:spPr/>
    </dgm:pt>
    <dgm:pt modelId="{05C7497B-5E88-4149-AEE0-1A1FA430BED2}" type="pres">
      <dgm:prSet presAssocID="{5BBC3B5E-C942-467A-9196-C33A91ADAFA4}" presName="rootText" presStyleLbl="node3" presStyleIdx="6" presStyleCnt="25" custScaleX="202747">
        <dgm:presLayoutVars>
          <dgm:chPref val="3"/>
        </dgm:presLayoutVars>
      </dgm:prSet>
      <dgm:spPr/>
    </dgm:pt>
    <dgm:pt modelId="{7B2F0A05-D5ED-402A-A955-F23CDD7002B5}" type="pres">
      <dgm:prSet presAssocID="{5BBC3B5E-C942-467A-9196-C33A91ADAFA4}" presName="rootConnector" presStyleLbl="node3" presStyleIdx="6" presStyleCnt="25"/>
      <dgm:spPr/>
    </dgm:pt>
    <dgm:pt modelId="{6888DA84-5729-46AA-9C00-B640FA9D1F08}" type="pres">
      <dgm:prSet presAssocID="{5BBC3B5E-C942-467A-9196-C33A91ADAFA4}" presName="hierChild4" presStyleCnt="0"/>
      <dgm:spPr/>
    </dgm:pt>
    <dgm:pt modelId="{0348BFBB-980D-40E9-A4A6-6C5B91E3F642}" type="pres">
      <dgm:prSet presAssocID="{5BBC3B5E-C942-467A-9196-C33A91ADAFA4}" presName="hierChild5" presStyleCnt="0"/>
      <dgm:spPr/>
    </dgm:pt>
    <dgm:pt modelId="{BEF613AE-3CAE-4D6B-8E44-DE132D0632F2}" type="pres">
      <dgm:prSet presAssocID="{D09667B3-1309-4014-85B4-8FFB08724976}" presName="Name37" presStyleLbl="parChTrans1D3" presStyleIdx="7" presStyleCnt="25"/>
      <dgm:spPr/>
    </dgm:pt>
    <dgm:pt modelId="{51DFDEE2-FE6C-4627-8D81-1EE7CC67DE7F}" type="pres">
      <dgm:prSet presAssocID="{E34DD95C-5806-45DB-9713-EAC8D076A8A1}" presName="hierRoot2" presStyleCnt="0">
        <dgm:presLayoutVars>
          <dgm:hierBranch val="init"/>
        </dgm:presLayoutVars>
      </dgm:prSet>
      <dgm:spPr/>
    </dgm:pt>
    <dgm:pt modelId="{DFF96127-F58C-4795-BCAB-8D72F57B462F}" type="pres">
      <dgm:prSet presAssocID="{E34DD95C-5806-45DB-9713-EAC8D076A8A1}" presName="rootComposite" presStyleCnt="0"/>
      <dgm:spPr/>
    </dgm:pt>
    <dgm:pt modelId="{654C3B8C-2FD6-4CAE-9AE6-D9BB97BA1106}" type="pres">
      <dgm:prSet presAssocID="{E34DD95C-5806-45DB-9713-EAC8D076A8A1}" presName="rootText" presStyleLbl="node3" presStyleIdx="7" presStyleCnt="25" custScaleX="202747">
        <dgm:presLayoutVars>
          <dgm:chPref val="3"/>
        </dgm:presLayoutVars>
      </dgm:prSet>
      <dgm:spPr/>
    </dgm:pt>
    <dgm:pt modelId="{2377E6F5-2113-4538-B3EF-13D0B192A93E}" type="pres">
      <dgm:prSet presAssocID="{E34DD95C-5806-45DB-9713-EAC8D076A8A1}" presName="rootConnector" presStyleLbl="node3" presStyleIdx="7" presStyleCnt="25"/>
      <dgm:spPr/>
    </dgm:pt>
    <dgm:pt modelId="{5B581288-6D30-4E1D-BAAC-C3D68C49493D}" type="pres">
      <dgm:prSet presAssocID="{E34DD95C-5806-45DB-9713-EAC8D076A8A1}" presName="hierChild4" presStyleCnt="0"/>
      <dgm:spPr/>
    </dgm:pt>
    <dgm:pt modelId="{0561B7C2-AF23-4D01-9684-AC4F68754870}" type="pres">
      <dgm:prSet presAssocID="{E34DD95C-5806-45DB-9713-EAC8D076A8A1}" presName="hierChild5" presStyleCnt="0"/>
      <dgm:spPr/>
    </dgm:pt>
    <dgm:pt modelId="{CFE48388-BF45-488A-9BF2-578771A304A3}" type="pres">
      <dgm:prSet presAssocID="{CD3E450E-0850-409E-95C2-7B3383254EAB}" presName="Name37" presStyleLbl="parChTrans1D3" presStyleIdx="8" presStyleCnt="25"/>
      <dgm:spPr/>
    </dgm:pt>
    <dgm:pt modelId="{19F7F44C-6693-4F7B-8D6E-32D75B0F6EC2}" type="pres">
      <dgm:prSet presAssocID="{3DD3E289-4742-4B93-BA25-EDA6947235FF}" presName="hierRoot2" presStyleCnt="0">
        <dgm:presLayoutVars>
          <dgm:hierBranch val="init"/>
        </dgm:presLayoutVars>
      </dgm:prSet>
      <dgm:spPr/>
    </dgm:pt>
    <dgm:pt modelId="{EF07D087-4F63-45F9-9B7C-B580090188BE}" type="pres">
      <dgm:prSet presAssocID="{3DD3E289-4742-4B93-BA25-EDA6947235FF}" presName="rootComposite" presStyleCnt="0"/>
      <dgm:spPr/>
    </dgm:pt>
    <dgm:pt modelId="{F3C12BB3-273D-4869-A465-6DD7853929DB}" type="pres">
      <dgm:prSet presAssocID="{3DD3E289-4742-4B93-BA25-EDA6947235FF}" presName="rootText" presStyleLbl="node3" presStyleIdx="8" presStyleCnt="25" custScaleX="202747">
        <dgm:presLayoutVars>
          <dgm:chPref val="3"/>
        </dgm:presLayoutVars>
      </dgm:prSet>
      <dgm:spPr/>
    </dgm:pt>
    <dgm:pt modelId="{CED88271-BF44-43D1-9829-8E3FD4C4B63D}" type="pres">
      <dgm:prSet presAssocID="{3DD3E289-4742-4B93-BA25-EDA6947235FF}" presName="rootConnector" presStyleLbl="node3" presStyleIdx="8" presStyleCnt="25"/>
      <dgm:spPr/>
    </dgm:pt>
    <dgm:pt modelId="{3D9095E8-1442-4FDB-AE79-1B4999EB311A}" type="pres">
      <dgm:prSet presAssocID="{3DD3E289-4742-4B93-BA25-EDA6947235FF}" presName="hierChild4" presStyleCnt="0"/>
      <dgm:spPr/>
    </dgm:pt>
    <dgm:pt modelId="{0EB20979-0A05-4337-A0E2-3D9223860C1C}" type="pres">
      <dgm:prSet presAssocID="{3DD3E289-4742-4B93-BA25-EDA6947235FF}" presName="hierChild5" presStyleCnt="0"/>
      <dgm:spPr/>
    </dgm:pt>
    <dgm:pt modelId="{87F5B135-6585-4E3A-9DB7-1EBA01C95E56}" type="pres">
      <dgm:prSet presAssocID="{049C1420-3891-46D5-A2FF-4059AB303D6F}" presName="hierChild5" presStyleCnt="0"/>
      <dgm:spPr/>
    </dgm:pt>
    <dgm:pt modelId="{2CF5CF8B-E5B8-4668-9C79-DECE78F61BAB}" type="pres">
      <dgm:prSet presAssocID="{5844F16B-CC0D-4B29-A379-8CF3CF08856E}" presName="Name37" presStyleLbl="parChTrans1D2" presStyleIdx="2" presStyleCnt="5"/>
      <dgm:spPr/>
    </dgm:pt>
    <dgm:pt modelId="{5A97D027-CE7A-4A0B-8E79-0F264959EEE3}" type="pres">
      <dgm:prSet presAssocID="{87801564-4750-4C57-B95A-309B65C610A4}" presName="hierRoot2" presStyleCnt="0">
        <dgm:presLayoutVars>
          <dgm:hierBranch val="init"/>
        </dgm:presLayoutVars>
      </dgm:prSet>
      <dgm:spPr/>
    </dgm:pt>
    <dgm:pt modelId="{340A5227-CAC8-4837-B0F5-4A89B6803F78}" type="pres">
      <dgm:prSet presAssocID="{87801564-4750-4C57-B95A-309B65C610A4}" presName="rootComposite" presStyleCnt="0"/>
      <dgm:spPr/>
    </dgm:pt>
    <dgm:pt modelId="{191C7BBE-8401-48DA-8C8E-41A9C114144A}" type="pres">
      <dgm:prSet presAssocID="{87801564-4750-4C57-B95A-309B65C610A4}" presName="rootText" presStyleLbl="node2" presStyleIdx="2" presStyleCnt="5">
        <dgm:presLayoutVars>
          <dgm:chPref val="3"/>
        </dgm:presLayoutVars>
      </dgm:prSet>
      <dgm:spPr/>
    </dgm:pt>
    <dgm:pt modelId="{2C3DF825-8239-402A-9E04-8635C9170117}" type="pres">
      <dgm:prSet presAssocID="{87801564-4750-4C57-B95A-309B65C610A4}" presName="rootConnector" presStyleLbl="node2" presStyleIdx="2" presStyleCnt="5"/>
      <dgm:spPr/>
    </dgm:pt>
    <dgm:pt modelId="{91291A1A-2491-4A2A-B1AA-EF76D8561C8B}" type="pres">
      <dgm:prSet presAssocID="{87801564-4750-4C57-B95A-309B65C610A4}" presName="hierChild4" presStyleCnt="0"/>
      <dgm:spPr/>
    </dgm:pt>
    <dgm:pt modelId="{C157586F-C008-4200-8A72-EFB29C8707D4}" type="pres">
      <dgm:prSet presAssocID="{EB229317-5E53-44E7-BC60-660B98A9F1ED}" presName="Name37" presStyleLbl="parChTrans1D3" presStyleIdx="9" presStyleCnt="25"/>
      <dgm:spPr/>
    </dgm:pt>
    <dgm:pt modelId="{32F5DF49-1418-4430-BEB8-DB95687C817A}" type="pres">
      <dgm:prSet presAssocID="{E31F9272-B11C-425B-B38A-25C33DAFA531}" presName="hierRoot2" presStyleCnt="0">
        <dgm:presLayoutVars>
          <dgm:hierBranch val="init"/>
        </dgm:presLayoutVars>
      </dgm:prSet>
      <dgm:spPr/>
    </dgm:pt>
    <dgm:pt modelId="{049327B1-3C9A-413A-8EC5-4602655D04DA}" type="pres">
      <dgm:prSet presAssocID="{E31F9272-B11C-425B-B38A-25C33DAFA531}" presName="rootComposite" presStyleCnt="0"/>
      <dgm:spPr/>
    </dgm:pt>
    <dgm:pt modelId="{807CCC1E-9A29-4C96-944A-1F45E6D7AFBC}" type="pres">
      <dgm:prSet presAssocID="{E31F9272-B11C-425B-B38A-25C33DAFA531}" presName="rootText" presStyleLbl="node3" presStyleIdx="9" presStyleCnt="25">
        <dgm:presLayoutVars>
          <dgm:chPref val="3"/>
        </dgm:presLayoutVars>
      </dgm:prSet>
      <dgm:spPr/>
    </dgm:pt>
    <dgm:pt modelId="{8DB986EC-A1E2-4843-B618-087016D11587}" type="pres">
      <dgm:prSet presAssocID="{E31F9272-B11C-425B-B38A-25C33DAFA531}" presName="rootConnector" presStyleLbl="node3" presStyleIdx="9" presStyleCnt="25"/>
      <dgm:spPr/>
    </dgm:pt>
    <dgm:pt modelId="{07BD9120-3FA0-45C7-9AA2-BE57AA61C568}" type="pres">
      <dgm:prSet presAssocID="{E31F9272-B11C-425B-B38A-25C33DAFA531}" presName="hierChild4" presStyleCnt="0"/>
      <dgm:spPr/>
    </dgm:pt>
    <dgm:pt modelId="{F443694B-26A5-4E2C-B753-589798499D8C}" type="pres">
      <dgm:prSet presAssocID="{E31F9272-B11C-425B-B38A-25C33DAFA531}" presName="hierChild5" presStyleCnt="0"/>
      <dgm:spPr/>
    </dgm:pt>
    <dgm:pt modelId="{B6F4DDDD-7761-46B1-A9DF-18F6C9D61D7E}" type="pres">
      <dgm:prSet presAssocID="{E0F90E0E-06F1-4527-B70F-9A0CEE26F45D}" presName="Name37" presStyleLbl="parChTrans1D3" presStyleIdx="10" presStyleCnt="25"/>
      <dgm:spPr/>
    </dgm:pt>
    <dgm:pt modelId="{549AE6FA-84F3-4B9D-97C0-2E065096E22E}" type="pres">
      <dgm:prSet presAssocID="{414D1B48-BACB-4581-BA3C-956CD152DC9F}" presName="hierRoot2" presStyleCnt="0">
        <dgm:presLayoutVars>
          <dgm:hierBranch val="init"/>
        </dgm:presLayoutVars>
      </dgm:prSet>
      <dgm:spPr/>
    </dgm:pt>
    <dgm:pt modelId="{B6148BC3-744D-4A1A-88E8-2B564AA4A306}" type="pres">
      <dgm:prSet presAssocID="{414D1B48-BACB-4581-BA3C-956CD152DC9F}" presName="rootComposite" presStyleCnt="0"/>
      <dgm:spPr/>
    </dgm:pt>
    <dgm:pt modelId="{0B6D07E5-A7BB-4B60-9C79-AE6668F08C60}" type="pres">
      <dgm:prSet presAssocID="{414D1B48-BACB-4581-BA3C-956CD152DC9F}" presName="rootText" presStyleLbl="node3" presStyleIdx="10" presStyleCnt="25">
        <dgm:presLayoutVars>
          <dgm:chPref val="3"/>
        </dgm:presLayoutVars>
      </dgm:prSet>
      <dgm:spPr/>
    </dgm:pt>
    <dgm:pt modelId="{C07B5A8C-C7C2-4117-92F4-A830CC0B7427}" type="pres">
      <dgm:prSet presAssocID="{414D1B48-BACB-4581-BA3C-956CD152DC9F}" presName="rootConnector" presStyleLbl="node3" presStyleIdx="10" presStyleCnt="25"/>
      <dgm:spPr/>
    </dgm:pt>
    <dgm:pt modelId="{EE653F0A-18E0-4C27-9E5A-DD0173082A68}" type="pres">
      <dgm:prSet presAssocID="{414D1B48-BACB-4581-BA3C-956CD152DC9F}" presName="hierChild4" presStyleCnt="0"/>
      <dgm:spPr/>
    </dgm:pt>
    <dgm:pt modelId="{E324D364-AAB1-42FA-9B76-0414C836FCAB}" type="pres">
      <dgm:prSet presAssocID="{414D1B48-BACB-4581-BA3C-956CD152DC9F}" presName="hierChild5" presStyleCnt="0"/>
      <dgm:spPr/>
    </dgm:pt>
    <dgm:pt modelId="{F8B8E68A-A776-42DD-B235-EB91799187F2}" type="pres">
      <dgm:prSet presAssocID="{FFB2B67F-C2ED-44DE-A0A3-68767F248623}" presName="Name37" presStyleLbl="parChTrans1D3" presStyleIdx="11" presStyleCnt="25"/>
      <dgm:spPr/>
    </dgm:pt>
    <dgm:pt modelId="{6338C8C1-BB07-472E-87D5-31C55CA3EF29}" type="pres">
      <dgm:prSet presAssocID="{9BA77C4C-A7FC-462B-81C5-9995E00BCC49}" presName="hierRoot2" presStyleCnt="0">
        <dgm:presLayoutVars>
          <dgm:hierBranch val="init"/>
        </dgm:presLayoutVars>
      </dgm:prSet>
      <dgm:spPr/>
    </dgm:pt>
    <dgm:pt modelId="{4A772D52-E0A3-4AD0-AAC2-7C0EC36B1109}" type="pres">
      <dgm:prSet presAssocID="{9BA77C4C-A7FC-462B-81C5-9995E00BCC49}" presName="rootComposite" presStyleCnt="0"/>
      <dgm:spPr/>
    </dgm:pt>
    <dgm:pt modelId="{3607DDC4-AF95-4CDE-9920-C50243C2FAE4}" type="pres">
      <dgm:prSet presAssocID="{9BA77C4C-A7FC-462B-81C5-9995E00BCC49}" presName="rootText" presStyleLbl="node3" presStyleIdx="11" presStyleCnt="25">
        <dgm:presLayoutVars>
          <dgm:chPref val="3"/>
        </dgm:presLayoutVars>
      </dgm:prSet>
      <dgm:spPr/>
    </dgm:pt>
    <dgm:pt modelId="{825EBE2D-0E0D-40C3-8EF5-754D30254BFA}" type="pres">
      <dgm:prSet presAssocID="{9BA77C4C-A7FC-462B-81C5-9995E00BCC49}" presName="rootConnector" presStyleLbl="node3" presStyleIdx="11" presStyleCnt="25"/>
      <dgm:spPr/>
    </dgm:pt>
    <dgm:pt modelId="{BF0E1970-59BB-4D1A-9713-50D8DE721338}" type="pres">
      <dgm:prSet presAssocID="{9BA77C4C-A7FC-462B-81C5-9995E00BCC49}" presName="hierChild4" presStyleCnt="0"/>
      <dgm:spPr/>
    </dgm:pt>
    <dgm:pt modelId="{0E3C49FB-A7D4-4BA7-B625-745DBA87EBB7}" type="pres">
      <dgm:prSet presAssocID="{9BA77C4C-A7FC-462B-81C5-9995E00BCC49}" presName="hierChild5" presStyleCnt="0"/>
      <dgm:spPr/>
    </dgm:pt>
    <dgm:pt modelId="{BC968FC2-EE2E-4B33-8188-473DB9CD80F3}" type="pres">
      <dgm:prSet presAssocID="{907FFB49-7960-497D-88B7-EB5E59929420}" presName="Name37" presStyleLbl="parChTrans1D3" presStyleIdx="12" presStyleCnt="25"/>
      <dgm:spPr/>
    </dgm:pt>
    <dgm:pt modelId="{333F78A5-318A-4555-84F7-0F36F8BDE0A6}" type="pres">
      <dgm:prSet presAssocID="{38102A0B-1B7D-4980-91D9-C2A4AF710D65}" presName="hierRoot2" presStyleCnt="0">
        <dgm:presLayoutVars>
          <dgm:hierBranch val="init"/>
        </dgm:presLayoutVars>
      </dgm:prSet>
      <dgm:spPr/>
    </dgm:pt>
    <dgm:pt modelId="{1961313D-6229-4B11-887D-CB15754FF29A}" type="pres">
      <dgm:prSet presAssocID="{38102A0B-1B7D-4980-91D9-C2A4AF710D65}" presName="rootComposite" presStyleCnt="0"/>
      <dgm:spPr/>
    </dgm:pt>
    <dgm:pt modelId="{E10E9F7E-D115-431E-B536-981A3C66BBAD}" type="pres">
      <dgm:prSet presAssocID="{38102A0B-1B7D-4980-91D9-C2A4AF710D65}" presName="rootText" presStyleLbl="node3" presStyleIdx="12" presStyleCnt="25">
        <dgm:presLayoutVars>
          <dgm:chPref val="3"/>
        </dgm:presLayoutVars>
      </dgm:prSet>
      <dgm:spPr/>
    </dgm:pt>
    <dgm:pt modelId="{8D74C23D-A746-49E2-B189-8C57D5F949D9}" type="pres">
      <dgm:prSet presAssocID="{38102A0B-1B7D-4980-91D9-C2A4AF710D65}" presName="rootConnector" presStyleLbl="node3" presStyleIdx="12" presStyleCnt="25"/>
      <dgm:spPr/>
    </dgm:pt>
    <dgm:pt modelId="{4BB278EF-722F-4294-9174-A9B8A4835E5F}" type="pres">
      <dgm:prSet presAssocID="{38102A0B-1B7D-4980-91D9-C2A4AF710D65}" presName="hierChild4" presStyleCnt="0"/>
      <dgm:spPr/>
    </dgm:pt>
    <dgm:pt modelId="{39DC0589-5F2E-4672-B15F-0C1002921D5D}" type="pres">
      <dgm:prSet presAssocID="{38102A0B-1B7D-4980-91D9-C2A4AF710D65}" presName="hierChild5" presStyleCnt="0"/>
      <dgm:spPr/>
    </dgm:pt>
    <dgm:pt modelId="{F01E1170-FA93-4902-B882-E04F5BBB3369}" type="pres">
      <dgm:prSet presAssocID="{FDF9282B-7EC1-4929-9881-D7C71F2C6E1D}" presName="Name37" presStyleLbl="parChTrans1D3" presStyleIdx="13" presStyleCnt="25"/>
      <dgm:spPr/>
    </dgm:pt>
    <dgm:pt modelId="{7D6383A3-3ED5-435E-B1D3-54C7A70F1E04}" type="pres">
      <dgm:prSet presAssocID="{8251286F-73E5-4A62-83A4-28B57529F9BB}" presName="hierRoot2" presStyleCnt="0">
        <dgm:presLayoutVars>
          <dgm:hierBranch val="init"/>
        </dgm:presLayoutVars>
      </dgm:prSet>
      <dgm:spPr/>
    </dgm:pt>
    <dgm:pt modelId="{87BD3A9A-EC25-46A5-AFD7-D80CDDB73081}" type="pres">
      <dgm:prSet presAssocID="{8251286F-73E5-4A62-83A4-28B57529F9BB}" presName="rootComposite" presStyleCnt="0"/>
      <dgm:spPr/>
    </dgm:pt>
    <dgm:pt modelId="{88551937-3D3B-4E7B-A7BB-07D81633D7C5}" type="pres">
      <dgm:prSet presAssocID="{8251286F-73E5-4A62-83A4-28B57529F9BB}" presName="rootText" presStyleLbl="node3" presStyleIdx="13" presStyleCnt="25">
        <dgm:presLayoutVars>
          <dgm:chPref val="3"/>
        </dgm:presLayoutVars>
      </dgm:prSet>
      <dgm:spPr/>
    </dgm:pt>
    <dgm:pt modelId="{390D4D1A-593E-4773-B8F2-06F66EE44E87}" type="pres">
      <dgm:prSet presAssocID="{8251286F-73E5-4A62-83A4-28B57529F9BB}" presName="rootConnector" presStyleLbl="node3" presStyleIdx="13" presStyleCnt="25"/>
      <dgm:spPr/>
    </dgm:pt>
    <dgm:pt modelId="{4FD1A3C9-C230-4FCA-8987-C14D491A2370}" type="pres">
      <dgm:prSet presAssocID="{8251286F-73E5-4A62-83A4-28B57529F9BB}" presName="hierChild4" presStyleCnt="0"/>
      <dgm:spPr/>
    </dgm:pt>
    <dgm:pt modelId="{4CA2B50E-1F0D-4CBE-BF81-6462B88BE18B}" type="pres">
      <dgm:prSet presAssocID="{8251286F-73E5-4A62-83A4-28B57529F9BB}" presName="hierChild5" presStyleCnt="0"/>
      <dgm:spPr/>
    </dgm:pt>
    <dgm:pt modelId="{664B0B0C-0A56-44E6-8CF0-E0A28B50BD7A}" type="pres">
      <dgm:prSet presAssocID="{7B7EFDAD-B69C-4D98-A059-90E111C7DA44}" presName="Name37" presStyleLbl="parChTrans1D3" presStyleIdx="14" presStyleCnt="25"/>
      <dgm:spPr/>
    </dgm:pt>
    <dgm:pt modelId="{C5BC4197-4FBF-4315-B428-62CDE07EF565}" type="pres">
      <dgm:prSet presAssocID="{1D4559B1-381A-49FC-9E5E-4D97E12AEECB}" presName="hierRoot2" presStyleCnt="0">
        <dgm:presLayoutVars>
          <dgm:hierBranch val="init"/>
        </dgm:presLayoutVars>
      </dgm:prSet>
      <dgm:spPr/>
    </dgm:pt>
    <dgm:pt modelId="{E1AC60E2-E96D-47D3-95FC-0428792D88A8}" type="pres">
      <dgm:prSet presAssocID="{1D4559B1-381A-49FC-9E5E-4D97E12AEECB}" presName="rootComposite" presStyleCnt="0"/>
      <dgm:spPr/>
    </dgm:pt>
    <dgm:pt modelId="{AEC43794-FDA6-48D0-A527-D90D3B0CE566}" type="pres">
      <dgm:prSet presAssocID="{1D4559B1-381A-49FC-9E5E-4D97E12AEECB}" presName="rootText" presStyleLbl="node3" presStyleIdx="14" presStyleCnt="25">
        <dgm:presLayoutVars>
          <dgm:chPref val="3"/>
        </dgm:presLayoutVars>
      </dgm:prSet>
      <dgm:spPr/>
    </dgm:pt>
    <dgm:pt modelId="{D67E382C-F557-4E30-A2AD-F5C678673BAC}" type="pres">
      <dgm:prSet presAssocID="{1D4559B1-381A-49FC-9E5E-4D97E12AEECB}" presName="rootConnector" presStyleLbl="node3" presStyleIdx="14" presStyleCnt="25"/>
      <dgm:spPr/>
    </dgm:pt>
    <dgm:pt modelId="{84189B07-687F-409D-925E-C578A50B1852}" type="pres">
      <dgm:prSet presAssocID="{1D4559B1-381A-49FC-9E5E-4D97E12AEECB}" presName="hierChild4" presStyleCnt="0"/>
      <dgm:spPr/>
    </dgm:pt>
    <dgm:pt modelId="{1A985833-20B3-4997-9FF4-550B7DF62D10}" type="pres">
      <dgm:prSet presAssocID="{1D4559B1-381A-49FC-9E5E-4D97E12AEECB}" presName="hierChild5" presStyleCnt="0"/>
      <dgm:spPr/>
    </dgm:pt>
    <dgm:pt modelId="{69D3E22E-FE7F-4EC9-8A88-90D75CAA6037}" type="pres">
      <dgm:prSet presAssocID="{57419795-B80A-4ED5-B809-D79A26EBDCF2}" presName="Name37" presStyleLbl="parChTrans1D3" presStyleIdx="15" presStyleCnt="25"/>
      <dgm:spPr/>
    </dgm:pt>
    <dgm:pt modelId="{2C16EBCE-8551-4070-A71D-BB442AC0EA2A}" type="pres">
      <dgm:prSet presAssocID="{4BC10710-BAFD-4BEA-9392-41F5D30E64D9}" presName="hierRoot2" presStyleCnt="0">
        <dgm:presLayoutVars>
          <dgm:hierBranch val="init"/>
        </dgm:presLayoutVars>
      </dgm:prSet>
      <dgm:spPr/>
    </dgm:pt>
    <dgm:pt modelId="{AE897E3F-5FDC-40DA-95F0-822384BF5FF4}" type="pres">
      <dgm:prSet presAssocID="{4BC10710-BAFD-4BEA-9392-41F5D30E64D9}" presName="rootComposite" presStyleCnt="0"/>
      <dgm:spPr/>
    </dgm:pt>
    <dgm:pt modelId="{DA4FB6C4-7C84-4746-9CEB-618446CFA804}" type="pres">
      <dgm:prSet presAssocID="{4BC10710-BAFD-4BEA-9392-41F5D30E64D9}" presName="rootText" presStyleLbl="node3" presStyleIdx="15" presStyleCnt="25">
        <dgm:presLayoutVars>
          <dgm:chPref val="3"/>
        </dgm:presLayoutVars>
      </dgm:prSet>
      <dgm:spPr/>
    </dgm:pt>
    <dgm:pt modelId="{009D0303-BF9A-46A4-B3D6-02107D1934D0}" type="pres">
      <dgm:prSet presAssocID="{4BC10710-BAFD-4BEA-9392-41F5D30E64D9}" presName="rootConnector" presStyleLbl="node3" presStyleIdx="15" presStyleCnt="25"/>
      <dgm:spPr/>
    </dgm:pt>
    <dgm:pt modelId="{D27A656C-0252-4D71-B00A-C8EF56FC8510}" type="pres">
      <dgm:prSet presAssocID="{4BC10710-BAFD-4BEA-9392-41F5D30E64D9}" presName="hierChild4" presStyleCnt="0"/>
      <dgm:spPr/>
    </dgm:pt>
    <dgm:pt modelId="{408F3A3E-2C04-4648-94B7-D096ED9482D6}" type="pres">
      <dgm:prSet presAssocID="{4BC10710-BAFD-4BEA-9392-41F5D30E64D9}" presName="hierChild5" presStyleCnt="0"/>
      <dgm:spPr/>
    </dgm:pt>
    <dgm:pt modelId="{AF71E04E-C20C-41B3-9889-B52641828945}" type="pres">
      <dgm:prSet presAssocID="{87801564-4750-4C57-B95A-309B65C610A4}" presName="hierChild5" presStyleCnt="0"/>
      <dgm:spPr/>
    </dgm:pt>
    <dgm:pt modelId="{425C55C8-8E24-4037-822B-CF5523828E62}" type="pres">
      <dgm:prSet presAssocID="{84795CFF-7FAC-4837-A1BA-7252542E20C6}" presName="Name37" presStyleLbl="parChTrans1D2" presStyleIdx="3" presStyleCnt="5"/>
      <dgm:spPr/>
    </dgm:pt>
    <dgm:pt modelId="{7B262869-E1EC-480D-9DF5-5B88A321EF5E}" type="pres">
      <dgm:prSet presAssocID="{1113D6E3-F2C0-429B-B0B6-1CA5A7605177}" presName="hierRoot2" presStyleCnt="0">
        <dgm:presLayoutVars>
          <dgm:hierBranch val="init"/>
        </dgm:presLayoutVars>
      </dgm:prSet>
      <dgm:spPr/>
    </dgm:pt>
    <dgm:pt modelId="{B6A0E66F-F52D-4F4C-8F78-7276FC263EF0}" type="pres">
      <dgm:prSet presAssocID="{1113D6E3-F2C0-429B-B0B6-1CA5A7605177}" presName="rootComposite" presStyleCnt="0"/>
      <dgm:spPr/>
    </dgm:pt>
    <dgm:pt modelId="{2E0FC0D8-388C-463A-9D44-E6091AAE88FB}" type="pres">
      <dgm:prSet presAssocID="{1113D6E3-F2C0-429B-B0B6-1CA5A7605177}" presName="rootText" presStyleLbl="node2" presStyleIdx="3" presStyleCnt="5" custScaleX="137243">
        <dgm:presLayoutVars>
          <dgm:chPref val="3"/>
        </dgm:presLayoutVars>
      </dgm:prSet>
      <dgm:spPr/>
    </dgm:pt>
    <dgm:pt modelId="{96DE2316-4B5D-4262-8C30-7E377C6CB077}" type="pres">
      <dgm:prSet presAssocID="{1113D6E3-F2C0-429B-B0B6-1CA5A7605177}" presName="rootConnector" presStyleLbl="node2" presStyleIdx="3" presStyleCnt="5"/>
      <dgm:spPr/>
    </dgm:pt>
    <dgm:pt modelId="{1DF00B00-4CAE-4D87-A424-C627E573A7C8}" type="pres">
      <dgm:prSet presAssocID="{1113D6E3-F2C0-429B-B0B6-1CA5A7605177}" presName="hierChild4" presStyleCnt="0"/>
      <dgm:spPr/>
    </dgm:pt>
    <dgm:pt modelId="{E72C6D35-6836-4BE9-B4B9-C858284E619E}" type="pres">
      <dgm:prSet presAssocID="{4B621E18-EC5D-4378-8A09-B4D44C71784F}" presName="Name37" presStyleLbl="parChTrans1D3" presStyleIdx="16" presStyleCnt="25"/>
      <dgm:spPr/>
    </dgm:pt>
    <dgm:pt modelId="{58C4A28C-BE64-40F9-8356-BC51FCF4007F}" type="pres">
      <dgm:prSet presAssocID="{84162080-94BE-44F3-ADBD-7FAAC7AF3F8D}" presName="hierRoot2" presStyleCnt="0">
        <dgm:presLayoutVars>
          <dgm:hierBranch val="init"/>
        </dgm:presLayoutVars>
      </dgm:prSet>
      <dgm:spPr/>
    </dgm:pt>
    <dgm:pt modelId="{0FE4CA37-28FA-4AD1-864E-4757FFDF67CC}" type="pres">
      <dgm:prSet presAssocID="{84162080-94BE-44F3-ADBD-7FAAC7AF3F8D}" presName="rootComposite" presStyleCnt="0"/>
      <dgm:spPr/>
    </dgm:pt>
    <dgm:pt modelId="{AED4F4A1-ACCD-4ADB-8838-E9EB6E220F84}" type="pres">
      <dgm:prSet presAssocID="{84162080-94BE-44F3-ADBD-7FAAC7AF3F8D}" presName="rootText" presStyleLbl="node3" presStyleIdx="16" presStyleCnt="25" custScaleX="152037">
        <dgm:presLayoutVars>
          <dgm:chPref val="3"/>
        </dgm:presLayoutVars>
      </dgm:prSet>
      <dgm:spPr/>
    </dgm:pt>
    <dgm:pt modelId="{242C8CD5-8002-4ECA-9505-410E4ACF2287}" type="pres">
      <dgm:prSet presAssocID="{84162080-94BE-44F3-ADBD-7FAAC7AF3F8D}" presName="rootConnector" presStyleLbl="node3" presStyleIdx="16" presStyleCnt="25"/>
      <dgm:spPr/>
    </dgm:pt>
    <dgm:pt modelId="{5620DD4D-2927-4C9A-A171-8900E6E69A74}" type="pres">
      <dgm:prSet presAssocID="{84162080-94BE-44F3-ADBD-7FAAC7AF3F8D}" presName="hierChild4" presStyleCnt="0"/>
      <dgm:spPr/>
    </dgm:pt>
    <dgm:pt modelId="{447ECBC1-8802-4D6E-B0DE-C129AD8ECF2A}" type="pres">
      <dgm:prSet presAssocID="{84162080-94BE-44F3-ADBD-7FAAC7AF3F8D}" presName="hierChild5" presStyleCnt="0"/>
      <dgm:spPr/>
    </dgm:pt>
    <dgm:pt modelId="{10E57919-3D01-4BBB-A477-1FA875D0F438}" type="pres">
      <dgm:prSet presAssocID="{31CF8611-F0B1-4035-94FE-F339BC76AC39}" presName="Name37" presStyleLbl="parChTrans1D3" presStyleIdx="17" presStyleCnt="25"/>
      <dgm:spPr/>
    </dgm:pt>
    <dgm:pt modelId="{08CAC03B-81C3-4781-A6F0-D586862F79DB}" type="pres">
      <dgm:prSet presAssocID="{1852AABA-DABB-4897-B990-226BBF2CD776}" presName="hierRoot2" presStyleCnt="0">
        <dgm:presLayoutVars>
          <dgm:hierBranch val="init"/>
        </dgm:presLayoutVars>
      </dgm:prSet>
      <dgm:spPr/>
    </dgm:pt>
    <dgm:pt modelId="{7E3EE03E-4883-4082-ABE7-4F63E567B314}" type="pres">
      <dgm:prSet presAssocID="{1852AABA-DABB-4897-B990-226BBF2CD776}" presName="rootComposite" presStyleCnt="0"/>
      <dgm:spPr/>
    </dgm:pt>
    <dgm:pt modelId="{CE1531C5-8F9F-4910-BE0A-D24370C040A1}" type="pres">
      <dgm:prSet presAssocID="{1852AABA-DABB-4897-B990-226BBF2CD776}" presName="rootText" presStyleLbl="node3" presStyleIdx="17" presStyleCnt="25" custScaleX="152037">
        <dgm:presLayoutVars>
          <dgm:chPref val="3"/>
        </dgm:presLayoutVars>
      </dgm:prSet>
      <dgm:spPr/>
    </dgm:pt>
    <dgm:pt modelId="{64BC26F3-C3E6-48C2-B279-4AC7C1D45833}" type="pres">
      <dgm:prSet presAssocID="{1852AABA-DABB-4897-B990-226BBF2CD776}" presName="rootConnector" presStyleLbl="node3" presStyleIdx="17" presStyleCnt="25"/>
      <dgm:spPr/>
    </dgm:pt>
    <dgm:pt modelId="{DD13A174-EC67-4059-AA89-0D4615ED4DC4}" type="pres">
      <dgm:prSet presAssocID="{1852AABA-DABB-4897-B990-226BBF2CD776}" presName="hierChild4" presStyleCnt="0"/>
      <dgm:spPr/>
    </dgm:pt>
    <dgm:pt modelId="{928F5335-2BBF-450E-AFC6-7CF5CF39B8FB}" type="pres">
      <dgm:prSet presAssocID="{1852AABA-DABB-4897-B990-226BBF2CD776}" presName="hierChild5" presStyleCnt="0"/>
      <dgm:spPr/>
    </dgm:pt>
    <dgm:pt modelId="{E8214055-C728-477C-888F-FF2DA9E0A7D1}" type="pres">
      <dgm:prSet presAssocID="{7B2A3A2E-CF1E-4549-82F0-B5212188220D}" presName="Name37" presStyleLbl="parChTrans1D3" presStyleIdx="18" presStyleCnt="25"/>
      <dgm:spPr/>
    </dgm:pt>
    <dgm:pt modelId="{F77EF0E4-96B7-42E2-B9A3-8B8B81A0181C}" type="pres">
      <dgm:prSet presAssocID="{A2C6AA92-E41B-4410-81A8-F808D3237892}" presName="hierRoot2" presStyleCnt="0">
        <dgm:presLayoutVars>
          <dgm:hierBranch val="init"/>
        </dgm:presLayoutVars>
      </dgm:prSet>
      <dgm:spPr/>
    </dgm:pt>
    <dgm:pt modelId="{9E181F52-524E-4106-82C6-26038D9708C4}" type="pres">
      <dgm:prSet presAssocID="{A2C6AA92-E41B-4410-81A8-F808D3237892}" presName="rootComposite" presStyleCnt="0"/>
      <dgm:spPr/>
    </dgm:pt>
    <dgm:pt modelId="{A2204AD4-BB60-4BAB-9B10-8C6C4715004E}" type="pres">
      <dgm:prSet presAssocID="{A2C6AA92-E41B-4410-81A8-F808D3237892}" presName="rootText" presStyleLbl="node3" presStyleIdx="18" presStyleCnt="25" custScaleX="152037">
        <dgm:presLayoutVars>
          <dgm:chPref val="3"/>
        </dgm:presLayoutVars>
      </dgm:prSet>
      <dgm:spPr/>
    </dgm:pt>
    <dgm:pt modelId="{4B2ED8FB-5CFB-47EC-94D3-5B22C44C9D78}" type="pres">
      <dgm:prSet presAssocID="{A2C6AA92-E41B-4410-81A8-F808D3237892}" presName="rootConnector" presStyleLbl="node3" presStyleIdx="18" presStyleCnt="25"/>
      <dgm:spPr/>
    </dgm:pt>
    <dgm:pt modelId="{07BE6D63-5DBC-4A32-BA7D-D067F254EE3A}" type="pres">
      <dgm:prSet presAssocID="{A2C6AA92-E41B-4410-81A8-F808D3237892}" presName="hierChild4" presStyleCnt="0"/>
      <dgm:spPr/>
    </dgm:pt>
    <dgm:pt modelId="{6E120AEC-E076-4C50-898A-94BAD54F7944}" type="pres">
      <dgm:prSet presAssocID="{A2C6AA92-E41B-4410-81A8-F808D3237892}" presName="hierChild5" presStyleCnt="0"/>
      <dgm:spPr/>
    </dgm:pt>
    <dgm:pt modelId="{B05963FC-24BD-4EBC-8324-ACD74D7321AC}" type="pres">
      <dgm:prSet presAssocID="{06901002-8ACB-4D17-93EE-04EF79F5AA49}" presName="Name37" presStyleLbl="parChTrans1D3" presStyleIdx="19" presStyleCnt="25"/>
      <dgm:spPr/>
    </dgm:pt>
    <dgm:pt modelId="{B3E3058F-CC84-4C27-80DD-5C4B39A2E6BF}" type="pres">
      <dgm:prSet presAssocID="{52EF4B60-B120-4CD2-98EF-6A76DC8186CF}" presName="hierRoot2" presStyleCnt="0">
        <dgm:presLayoutVars>
          <dgm:hierBranch val="init"/>
        </dgm:presLayoutVars>
      </dgm:prSet>
      <dgm:spPr/>
    </dgm:pt>
    <dgm:pt modelId="{48C6E2FC-9EEB-4120-9435-78B7521311F6}" type="pres">
      <dgm:prSet presAssocID="{52EF4B60-B120-4CD2-98EF-6A76DC8186CF}" presName="rootComposite" presStyleCnt="0"/>
      <dgm:spPr/>
    </dgm:pt>
    <dgm:pt modelId="{A78B5A20-3046-4001-9B2C-C66B0593C1FD}" type="pres">
      <dgm:prSet presAssocID="{52EF4B60-B120-4CD2-98EF-6A76DC8186CF}" presName="rootText" presStyleLbl="node3" presStyleIdx="19" presStyleCnt="25" custScaleX="152037">
        <dgm:presLayoutVars>
          <dgm:chPref val="3"/>
        </dgm:presLayoutVars>
      </dgm:prSet>
      <dgm:spPr/>
    </dgm:pt>
    <dgm:pt modelId="{3C27DADF-9800-4027-8154-D61949002DDD}" type="pres">
      <dgm:prSet presAssocID="{52EF4B60-B120-4CD2-98EF-6A76DC8186CF}" presName="rootConnector" presStyleLbl="node3" presStyleIdx="19" presStyleCnt="25"/>
      <dgm:spPr/>
    </dgm:pt>
    <dgm:pt modelId="{C5EE6FE6-FF1A-47BF-B468-8E14C97F73DA}" type="pres">
      <dgm:prSet presAssocID="{52EF4B60-B120-4CD2-98EF-6A76DC8186CF}" presName="hierChild4" presStyleCnt="0"/>
      <dgm:spPr/>
    </dgm:pt>
    <dgm:pt modelId="{7F3A4DC6-888E-4A0A-9E75-ADAB99282E42}" type="pres">
      <dgm:prSet presAssocID="{52EF4B60-B120-4CD2-98EF-6A76DC8186CF}" presName="hierChild5" presStyleCnt="0"/>
      <dgm:spPr/>
    </dgm:pt>
    <dgm:pt modelId="{32AB2531-9336-4601-9117-84272BB80C4B}" type="pres">
      <dgm:prSet presAssocID="{4AF52789-6A58-454A-8BDF-7D951BE1911F}" presName="Name37" presStyleLbl="parChTrans1D3" presStyleIdx="20" presStyleCnt="25"/>
      <dgm:spPr/>
    </dgm:pt>
    <dgm:pt modelId="{C73D9A98-8800-4D5A-AD37-2D811D0D7D0E}" type="pres">
      <dgm:prSet presAssocID="{755822D3-CAB9-4987-B766-D0A16BF9C303}" presName="hierRoot2" presStyleCnt="0">
        <dgm:presLayoutVars>
          <dgm:hierBranch val="init"/>
        </dgm:presLayoutVars>
      </dgm:prSet>
      <dgm:spPr/>
    </dgm:pt>
    <dgm:pt modelId="{DE05EFFB-9BC5-4A9E-BCC6-2BDF88851707}" type="pres">
      <dgm:prSet presAssocID="{755822D3-CAB9-4987-B766-D0A16BF9C303}" presName="rootComposite" presStyleCnt="0"/>
      <dgm:spPr/>
    </dgm:pt>
    <dgm:pt modelId="{39034A9D-C308-4FB6-95CF-FB14335D7D45}" type="pres">
      <dgm:prSet presAssocID="{755822D3-CAB9-4987-B766-D0A16BF9C303}" presName="rootText" presStyleLbl="node3" presStyleIdx="20" presStyleCnt="25" custScaleX="152037">
        <dgm:presLayoutVars>
          <dgm:chPref val="3"/>
        </dgm:presLayoutVars>
      </dgm:prSet>
      <dgm:spPr/>
    </dgm:pt>
    <dgm:pt modelId="{08DCA10B-54D2-4841-8DFD-01297767C3DA}" type="pres">
      <dgm:prSet presAssocID="{755822D3-CAB9-4987-B766-D0A16BF9C303}" presName="rootConnector" presStyleLbl="node3" presStyleIdx="20" presStyleCnt="25"/>
      <dgm:spPr/>
    </dgm:pt>
    <dgm:pt modelId="{A2E5E9CE-FC6F-4BA3-B28F-80F1A3353F40}" type="pres">
      <dgm:prSet presAssocID="{755822D3-CAB9-4987-B766-D0A16BF9C303}" presName="hierChild4" presStyleCnt="0"/>
      <dgm:spPr/>
    </dgm:pt>
    <dgm:pt modelId="{539A47BD-23FA-441A-B93D-C6D34475D594}" type="pres">
      <dgm:prSet presAssocID="{755822D3-CAB9-4987-B766-D0A16BF9C303}" presName="hierChild5" presStyleCnt="0"/>
      <dgm:spPr/>
    </dgm:pt>
    <dgm:pt modelId="{B8C9641B-B399-4A2C-B307-E913726BA8AC}" type="pres">
      <dgm:prSet presAssocID="{D832F51F-B4FB-4A1D-BB6D-C4DD2CCA2A5D}" presName="Name37" presStyleLbl="parChTrans1D3" presStyleIdx="21" presStyleCnt="25"/>
      <dgm:spPr/>
    </dgm:pt>
    <dgm:pt modelId="{EA9150C4-9F87-43B3-BD65-DE07DF5D5A7B}" type="pres">
      <dgm:prSet presAssocID="{7C9E950D-7A40-41A1-95D3-70B82B0FA267}" presName="hierRoot2" presStyleCnt="0">
        <dgm:presLayoutVars>
          <dgm:hierBranch val="init"/>
        </dgm:presLayoutVars>
      </dgm:prSet>
      <dgm:spPr/>
    </dgm:pt>
    <dgm:pt modelId="{4043EA1B-3D79-4109-A480-2ECDDDB66459}" type="pres">
      <dgm:prSet presAssocID="{7C9E950D-7A40-41A1-95D3-70B82B0FA267}" presName="rootComposite" presStyleCnt="0"/>
      <dgm:spPr/>
    </dgm:pt>
    <dgm:pt modelId="{02585457-061F-4DF8-8B6E-EF308BF81638}" type="pres">
      <dgm:prSet presAssocID="{7C9E950D-7A40-41A1-95D3-70B82B0FA267}" presName="rootText" presStyleLbl="node3" presStyleIdx="21" presStyleCnt="25" custScaleX="152037">
        <dgm:presLayoutVars>
          <dgm:chPref val="3"/>
        </dgm:presLayoutVars>
      </dgm:prSet>
      <dgm:spPr/>
    </dgm:pt>
    <dgm:pt modelId="{5A7F135D-A32A-4E92-8D86-10125CF33B90}" type="pres">
      <dgm:prSet presAssocID="{7C9E950D-7A40-41A1-95D3-70B82B0FA267}" presName="rootConnector" presStyleLbl="node3" presStyleIdx="21" presStyleCnt="25"/>
      <dgm:spPr/>
    </dgm:pt>
    <dgm:pt modelId="{D55E559E-9104-4FEE-8906-6DA89CFB68B3}" type="pres">
      <dgm:prSet presAssocID="{7C9E950D-7A40-41A1-95D3-70B82B0FA267}" presName="hierChild4" presStyleCnt="0"/>
      <dgm:spPr/>
    </dgm:pt>
    <dgm:pt modelId="{956C9A60-A3F6-4736-A38F-12D56FC1EDEE}" type="pres">
      <dgm:prSet presAssocID="{7C9E950D-7A40-41A1-95D3-70B82B0FA267}" presName="hierChild5" presStyleCnt="0"/>
      <dgm:spPr/>
    </dgm:pt>
    <dgm:pt modelId="{BF58D4F3-3BA2-4A02-8B11-CE73ADA1AC62}" type="pres">
      <dgm:prSet presAssocID="{FCE296E8-0980-4D02-9C74-068E952A0E37}" presName="Name37" presStyleLbl="parChTrans1D3" presStyleIdx="22" presStyleCnt="25"/>
      <dgm:spPr/>
    </dgm:pt>
    <dgm:pt modelId="{DCE78571-EC5A-40B1-BE3B-AF3FE0534DE6}" type="pres">
      <dgm:prSet presAssocID="{85274D2C-85CE-40F0-814E-F61C37C6782C}" presName="hierRoot2" presStyleCnt="0">
        <dgm:presLayoutVars>
          <dgm:hierBranch val="init"/>
        </dgm:presLayoutVars>
      </dgm:prSet>
      <dgm:spPr/>
    </dgm:pt>
    <dgm:pt modelId="{5D7FC7FF-C892-480F-AF18-9B578F2E0433}" type="pres">
      <dgm:prSet presAssocID="{85274D2C-85CE-40F0-814E-F61C37C6782C}" presName="rootComposite" presStyleCnt="0"/>
      <dgm:spPr/>
    </dgm:pt>
    <dgm:pt modelId="{37BA21FB-977C-4F4E-B76D-F14C45716371}" type="pres">
      <dgm:prSet presAssocID="{85274D2C-85CE-40F0-814E-F61C37C6782C}" presName="rootText" presStyleLbl="node3" presStyleIdx="22" presStyleCnt="25" custScaleX="152037">
        <dgm:presLayoutVars>
          <dgm:chPref val="3"/>
        </dgm:presLayoutVars>
      </dgm:prSet>
      <dgm:spPr/>
    </dgm:pt>
    <dgm:pt modelId="{F8BC6DE5-D98D-4FB5-9E76-9117654A0784}" type="pres">
      <dgm:prSet presAssocID="{85274D2C-85CE-40F0-814E-F61C37C6782C}" presName="rootConnector" presStyleLbl="node3" presStyleIdx="22" presStyleCnt="25"/>
      <dgm:spPr/>
    </dgm:pt>
    <dgm:pt modelId="{3514CC34-7A96-4CA4-97C8-50EBBD42F89F}" type="pres">
      <dgm:prSet presAssocID="{85274D2C-85CE-40F0-814E-F61C37C6782C}" presName="hierChild4" presStyleCnt="0"/>
      <dgm:spPr/>
    </dgm:pt>
    <dgm:pt modelId="{FAE802B9-EA9E-475C-8E21-1C684C27216A}" type="pres">
      <dgm:prSet presAssocID="{85274D2C-85CE-40F0-814E-F61C37C6782C}" presName="hierChild5" presStyleCnt="0"/>
      <dgm:spPr/>
    </dgm:pt>
    <dgm:pt modelId="{F8F6864C-BAFC-4B5B-A9BE-6AB89C54CD4F}" type="pres">
      <dgm:prSet presAssocID="{1113D6E3-F2C0-429B-B0B6-1CA5A7605177}" presName="hierChild5" presStyleCnt="0"/>
      <dgm:spPr/>
    </dgm:pt>
    <dgm:pt modelId="{89354E0E-5704-438A-B3A3-3CFEDA5A4968}" type="pres">
      <dgm:prSet presAssocID="{440CD216-A823-4078-9992-F2F474110AB5}" presName="Name37" presStyleLbl="parChTrans1D2" presStyleIdx="4" presStyleCnt="5"/>
      <dgm:spPr/>
    </dgm:pt>
    <dgm:pt modelId="{89A68177-3515-4C90-A00C-91C92E71BEDC}" type="pres">
      <dgm:prSet presAssocID="{AB502319-3483-444F-8B36-D9716C14668A}" presName="hierRoot2" presStyleCnt="0">
        <dgm:presLayoutVars>
          <dgm:hierBranch val="init"/>
        </dgm:presLayoutVars>
      </dgm:prSet>
      <dgm:spPr/>
    </dgm:pt>
    <dgm:pt modelId="{CD355B43-7F5A-4689-A0FD-4C7CC04F8505}" type="pres">
      <dgm:prSet presAssocID="{AB502319-3483-444F-8B36-D9716C14668A}" presName="rootComposite" presStyleCnt="0"/>
      <dgm:spPr/>
    </dgm:pt>
    <dgm:pt modelId="{CE57D747-ED17-4A45-8909-5A1DFA5C4A23}" type="pres">
      <dgm:prSet presAssocID="{AB502319-3483-444F-8B36-D9716C14668A}" presName="rootText" presStyleLbl="node2" presStyleIdx="4" presStyleCnt="5" custScaleX="202059">
        <dgm:presLayoutVars>
          <dgm:chPref val="3"/>
        </dgm:presLayoutVars>
      </dgm:prSet>
      <dgm:spPr/>
    </dgm:pt>
    <dgm:pt modelId="{7E273C0A-07AB-4899-92FC-E731BBBF40FC}" type="pres">
      <dgm:prSet presAssocID="{AB502319-3483-444F-8B36-D9716C14668A}" presName="rootConnector" presStyleLbl="node2" presStyleIdx="4" presStyleCnt="5"/>
      <dgm:spPr/>
    </dgm:pt>
    <dgm:pt modelId="{20B64796-49D4-4EA3-9F00-27AA309CB47E}" type="pres">
      <dgm:prSet presAssocID="{AB502319-3483-444F-8B36-D9716C14668A}" presName="hierChild4" presStyleCnt="0"/>
      <dgm:spPr/>
    </dgm:pt>
    <dgm:pt modelId="{68140B7E-238F-4607-8D5A-C44807BC7B33}" type="pres">
      <dgm:prSet presAssocID="{2A2068CD-3366-4F05-8238-FAEBBCD2A484}" presName="Name37" presStyleLbl="parChTrans1D3" presStyleIdx="23" presStyleCnt="25"/>
      <dgm:spPr/>
    </dgm:pt>
    <dgm:pt modelId="{C1BFA753-B31A-4BCC-8D19-261ACECB69A1}" type="pres">
      <dgm:prSet presAssocID="{9FE9B581-FCEA-48F3-BA74-738BD7586668}" presName="hierRoot2" presStyleCnt="0">
        <dgm:presLayoutVars>
          <dgm:hierBranch val="init"/>
        </dgm:presLayoutVars>
      </dgm:prSet>
      <dgm:spPr/>
    </dgm:pt>
    <dgm:pt modelId="{C1992D4D-1D3D-4243-86C0-C5BA488293D8}" type="pres">
      <dgm:prSet presAssocID="{9FE9B581-FCEA-48F3-BA74-738BD7586668}" presName="rootComposite" presStyleCnt="0"/>
      <dgm:spPr/>
    </dgm:pt>
    <dgm:pt modelId="{A8B316CD-D2F0-4649-B2D7-0621C3541F73}" type="pres">
      <dgm:prSet presAssocID="{9FE9B581-FCEA-48F3-BA74-738BD7586668}" presName="rootText" presStyleLbl="node3" presStyleIdx="23" presStyleCnt="25">
        <dgm:presLayoutVars>
          <dgm:chPref val="3"/>
        </dgm:presLayoutVars>
      </dgm:prSet>
      <dgm:spPr/>
    </dgm:pt>
    <dgm:pt modelId="{4CD78E3B-3AEF-4261-9D80-3899BC061E4A}" type="pres">
      <dgm:prSet presAssocID="{9FE9B581-FCEA-48F3-BA74-738BD7586668}" presName="rootConnector" presStyleLbl="node3" presStyleIdx="23" presStyleCnt="25"/>
      <dgm:spPr/>
    </dgm:pt>
    <dgm:pt modelId="{347CCBF1-ADDA-4050-949B-E3FAC9E50BDA}" type="pres">
      <dgm:prSet presAssocID="{9FE9B581-FCEA-48F3-BA74-738BD7586668}" presName="hierChild4" presStyleCnt="0"/>
      <dgm:spPr/>
    </dgm:pt>
    <dgm:pt modelId="{3302606D-ECED-446E-B301-0B86F48A4632}" type="pres">
      <dgm:prSet presAssocID="{9FE9B581-FCEA-48F3-BA74-738BD7586668}" presName="hierChild5" presStyleCnt="0"/>
      <dgm:spPr/>
    </dgm:pt>
    <dgm:pt modelId="{82AFA6F5-74F8-4CF0-ABD0-928ABEA4EE25}" type="pres">
      <dgm:prSet presAssocID="{2BAB98C7-4FD6-4BD5-BB8C-2CC11D66365D}" presName="Name37" presStyleLbl="parChTrans1D3" presStyleIdx="24" presStyleCnt="25"/>
      <dgm:spPr/>
    </dgm:pt>
    <dgm:pt modelId="{D4D2467A-CBE5-4695-9C4D-BD9A97EAE636}" type="pres">
      <dgm:prSet presAssocID="{96D47E87-AF7E-4F28-A69F-DE43B3BEFE36}" presName="hierRoot2" presStyleCnt="0">
        <dgm:presLayoutVars>
          <dgm:hierBranch val="init"/>
        </dgm:presLayoutVars>
      </dgm:prSet>
      <dgm:spPr/>
    </dgm:pt>
    <dgm:pt modelId="{A939EAE7-3F59-4BB0-913F-3D936D8A5A87}" type="pres">
      <dgm:prSet presAssocID="{96D47E87-AF7E-4F28-A69F-DE43B3BEFE36}" presName="rootComposite" presStyleCnt="0"/>
      <dgm:spPr/>
    </dgm:pt>
    <dgm:pt modelId="{AF717CA0-6795-44FA-85BD-17AD681EF674}" type="pres">
      <dgm:prSet presAssocID="{96D47E87-AF7E-4F28-A69F-DE43B3BEFE36}" presName="rootText" presStyleLbl="node3" presStyleIdx="24" presStyleCnt="25">
        <dgm:presLayoutVars>
          <dgm:chPref val="3"/>
        </dgm:presLayoutVars>
      </dgm:prSet>
      <dgm:spPr/>
    </dgm:pt>
    <dgm:pt modelId="{8EACF8B1-FCDC-4335-9E85-40C8AEFFFCFF}" type="pres">
      <dgm:prSet presAssocID="{96D47E87-AF7E-4F28-A69F-DE43B3BEFE36}" presName="rootConnector" presStyleLbl="node3" presStyleIdx="24" presStyleCnt="25"/>
      <dgm:spPr/>
    </dgm:pt>
    <dgm:pt modelId="{ABC52C5F-8EF9-4669-A80B-886502B0FC49}" type="pres">
      <dgm:prSet presAssocID="{96D47E87-AF7E-4F28-A69F-DE43B3BEFE36}" presName="hierChild4" presStyleCnt="0"/>
      <dgm:spPr/>
    </dgm:pt>
    <dgm:pt modelId="{7846D8A6-CD4D-4D37-A287-67FDB29104F4}" type="pres">
      <dgm:prSet presAssocID="{96D47E87-AF7E-4F28-A69F-DE43B3BEFE36}" presName="hierChild5" presStyleCnt="0"/>
      <dgm:spPr/>
    </dgm:pt>
    <dgm:pt modelId="{22E549B6-2628-4554-9C98-CB484BE3E582}" type="pres">
      <dgm:prSet presAssocID="{AB502319-3483-444F-8B36-D9716C14668A}" presName="hierChild5" presStyleCnt="0"/>
      <dgm:spPr/>
    </dgm:pt>
    <dgm:pt modelId="{07BB4255-1289-48F1-A200-0F134D249156}" type="pres">
      <dgm:prSet presAssocID="{82011924-92A9-43F1-BEC4-D37CE49BB5F2}" presName="hierChild3" presStyleCnt="0"/>
      <dgm:spPr/>
    </dgm:pt>
  </dgm:ptLst>
  <dgm:cxnLst>
    <dgm:cxn modelId="{5FC3BE01-775A-4F44-9725-63172758A712}" type="presOf" srcId="{1113D6E3-F2C0-429B-B0B6-1CA5A7605177}" destId="{96DE2316-4B5D-4262-8C30-7E377C6CB077}" srcOrd="1" destOrd="0" presId="urn:microsoft.com/office/officeart/2005/8/layout/orgChart1"/>
    <dgm:cxn modelId="{E12A4702-F744-4EE3-A66A-8E97F905C22C}" type="presOf" srcId="{96D47E87-AF7E-4F28-A69F-DE43B3BEFE36}" destId="{8EACF8B1-FCDC-4335-9E85-40C8AEFFFCFF}" srcOrd="1" destOrd="0" presId="urn:microsoft.com/office/officeart/2005/8/layout/orgChart1"/>
    <dgm:cxn modelId="{A7183E03-8D21-44AA-BE07-29AEB930A137}" type="presOf" srcId="{E222CEF0-7135-4472-B00C-1DCBDB97E702}" destId="{7841B690-851B-47A5-A552-821D8C41A715}" srcOrd="1" destOrd="0" presId="urn:microsoft.com/office/officeart/2005/8/layout/orgChart1"/>
    <dgm:cxn modelId="{9C876803-C900-47EE-AC38-EA07160A44C1}" srcId="{049C1420-3891-46D5-A2FF-4059AB303D6F}" destId="{B192117F-60ED-4764-BA7F-D55F1F658EF2}" srcOrd="3" destOrd="0" parTransId="{AF7EDF75-515E-43A0-A0CB-038510F07DA3}" sibTransId="{309939C9-D84B-4C1B-B481-5B779CF0468B}"/>
    <dgm:cxn modelId="{06381209-0E87-4973-A706-68C81F173AEA}" type="presOf" srcId="{82011924-92A9-43F1-BEC4-D37CE49BB5F2}" destId="{D1ED9803-61A7-4D29-A3E0-4975B70914B4}" srcOrd="0" destOrd="0" presId="urn:microsoft.com/office/officeart/2005/8/layout/orgChart1"/>
    <dgm:cxn modelId="{0874D50B-24D4-46EF-A808-9D10B38F7DA2}" type="presOf" srcId="{3B2CEF2B-962F-46C3-B45D-B847936A65F3}" destId="{7B3AE78E-9AB6-4208-AB54-D5AC92F68A72}" srcOrd="1" destOrd="0" presId="urn:microsoft.com/office/officeart/2005/8/layout/orgChart1"/>
    <dgm:cxn modelId="{D5ED110C-6854-4EDE-8A53-DCF69ACB51C4}" type="presOf" srcId="{810491B7-A53F-47F2-BBCB-5919402B3AC0}" destId="{8E5F724A-A7B4-4FF3-B831-F25D362D5092}" srcOrd="0" destOrd="0" presId="urn:microsoft.com/office/officeart/2005/8/layout/orgChart1"/>
    <dgm:cxn modelId="{BE339B0C-2CE7-4AB7-A23B-3E8427FB1FBB}" type="presOf" srcId="{55844481-3341-4CC7-9566-4896B133092E}" destId="{6A86BC7A-7DF4-4F39-AC0E-67EAE0774C66}" srcOrd="0" destOrd="0" presId="urn:microsoft.com/office/officeart/2005/8/layout/orgChart1"/>
    <dgm:cxn modelId="{DCDDD60C-ADDB-47F0-B92E-86803424F858}" type="presOf" srcId="{9BA77C4C-A7FC-462B-81C5-9995E00BCC49}" destId="{825EBE2D-0E0D-40C3-8EF5-754D30254BFA}" srcOrd="1" destOrd="0" presId="urn:microsoft.com/office/officeart/2005/8/layout/orgChart1"/>
    <dgm:cxn modelId="{1F65640E-0295-44D5-95B4-B7C7C3FF4BD3}" type="presOf" srcId="{1F7141E1-66D0-49F0-B81B-CF13D32A6C53}" destId="{439F50D9-76C6-4AC4-B5ED-45B970D5B02E}" srcOrd="0" destOrd="0" presId="urn:microsoft.com/office/officeart/2005/8/layout/orgChart1"/>
    <dgm:cxn modelId="{C4D73B0F-F428-4047-A31B-0492E2770294}" type="presOf" srcId="{7C9E950D-7A40-41A1-95D3-70B82B0FA267}" destId="{02585457-061F-4DF8-8B6E-EF308BF81638}" srcOrd="0" destOrd="0" presId="urn:microsoft.com/office/officeart/2005/8/layout/orgChart1"/>
    <dgm:cxn modelId="{CCD2AA11-DC52-49E9-8D1A-D91F7847A461}" type="presOf" srcId="{52EF4B60-B120-4CD2-98EF-6A76DC8186CF}" destId="{A78B5A20-3046-4001-9B2C-C66B0593C1FD}" srcOrd="0" destOrd="0" presId="urn:microsoft.com/office/officeart/2005/8/layout/orgChart1"/>
    <dgm:cxn modelId="{B26D3413-5C56-49D2-BE7C-3D48D9604AAC}" srcId="{87801564-4750-4C57-B95A-309B65C610A4}" destId="{414D1B48-BACB-4581-BA3C-956CD152DC9F}" srcOrd="1" destOrd="0" parTransId="{E0F90E0E-06F1-4527-B70F-9A0CEE26F45D}" sibTransId="{23E1C01F-E6C1-4F0F-874D-621146468F6A}"/>
    <dgm:cxn modelId="{E87BB513-C7EC-4542-87A5-57894023B2F8}" srcId="{D0DCA34A-FC22-4E58-97EC-665B8F07E06C}" destId="{75D612AE-349A-4781-A219-C7AB946D1702}" srcOrd="1" destOrd="0" parTransId="{393035EF-5451-494E-916B-FA40C5DB930D}" sibTransId="{ABE99DAF-0A99-47CF-99F0-5033B20A3F75}"/>
    <dgm:cxn modelId="{95628D15-F955-4D60-9572-3DF0158D947F}" type="presOf" srcId="{E557FD94-B45D-4EA3-B721-1E1D0297F7BC}" destId="{EAB0D1EB-737A-49FD-8984-48D69058C0DC}" srcOrd="1" destOrd="0" presId="urn:microsoft.com/office/officeart/2005/8/layout/orgChart1"/>
    <dgm:cxn modelId="{97EBE116-CB2C-46A3-BE51-AA3486D28D67}" type="presOf" srcId="{1852AABA-DABB-4897-B990-226BBF2CD776}" destId="{CE1531C5-8F9F-4910-BE0A-D24370C040A1}" srcOrd="0" destOrd="0" presId="urn:microsoft.com/office/officeart/2005/8/layout/orgChart1"/>
    <dgm:cxn modelId="{063B8617-2873-49F8-B3DA-7A94C8925D39}" srcId="{4B6359AA-1C1E-4A5D-AA67-57B21442C783}" destId="{4764A5F2-03F0-4481-BE58-64DC9C3B0951}" srcOrd="2" destOrd="0" parTransId="{F0931B68-FD7E-4AE9-A516-52DD436B61AD}" sibTransId="{C46B60BB-F49A-4612-A7C4-EF66F259F407}"/>
    <dgm:cxn modelId="{C041DB17-7C61-4501-9DB8-947078D6782B}" type="presOf" srcId="{E9D995BD-D2BD-4AF6-9BDE-A886CC71BCF0}" destId="{9785B401-D5B0-4057-B7E3-4E854CA33E7D}" srcOrd="0" destOrd="0" presId="urn:microsoft.com/office/officeart/2005/8/layout/orgChart1"/>
    <dgm:cxn modelId="{C7537D1A-8182-4DB0-9AF2-8CF33ABAC095}" type="presOf" srcId="{4764A5F2-03F0-4481-BE58-64DC9C3B0951}" destId="{921BE70F-7355-44A1-BEF1-F6D04C1AD81D}" srcOrd="0" destOrd="0" presId="urn:microsoft.com/office/officeart/2005/8/layout/orgChart1"/>
    <dgm:cxn modelId="{C92C151B-6B4B-46BF-8A7C-2E52CF580FDE}" type="presOf" srcId="{043086AC-4397-43EE-9CF2-DEA2A8A80369}" destId="{973921AF-AD3E-4AB3-B1A3-B73A88260A30}" srcOrd="0" destOrd="0" presId="urn:microsoft.com/office/officeart/2005/8/layout/orgChart1"/>
    <dgm:cxn modelId="{CF7D431B-8A9D-4BC4-BFE5-6C62AD1DD332}" type="presOf" srcId="{44754E66-3A2C-4D2B-9C38-6FDBF77F428D}" destId="{F1FCAD86-C534-4F11-B74B-6A20A11D1FF1}" srcOrd="0" destOrd="0" presId="urn:microsoft.com/office/officeart/2005/8/layout/orgChart1"/>
    <dgm:cxn modelId="{76119C1C-C95C-42BC-AF7B-6894EDD9987E}" srcId="{5FEF030D-8C38-434F-A1CD-C0B1031DFD53}" destId="{043086AC-4397-43EE-9CF2-DEA2A8A80369}" srcOrd="0" destOrd="0" parTransId="{27D2B832-7BBD-446D-A1F2-18C8D7B10004}" sibTransId="{BDA7D65B-0AC3-49D9-B599-C8FCD18AA040}"/>
    <dgm:cxn modelId="{88C3741E-877D-4939-B640-CE294FD12756}" type="presOf" srcId="{04A6C6FF-37AB-4722-81A0-1AC0762820B5}" destId="{90FDA9C9-1B78-4A89-839E-98536E4E4144}" srcOrd="0" destOrd="0" presId="urn:microsoft.com/office/officeart/2005/8/layout/orgChart1"/>
    <dgm:cxn modelId="{DB3B1D21-F7A7-4E05-BBA3-FCC2EF5E0CE3}" type="presOf" srcId="{021B9D88-EA7B-461C-AD16-462D167F5CF9}" destId="{78F2C7CD-9E77-49B3-AF92-0B677CBCB71F}" srcOrd="0" destOrd="0" presId="urn:microsoft.com/office/officeart/2005/8/layout/orgChart1"/>
    <dgm:cxn modelId="{796A6721-BE1E-4EC1-8F14-6F20AF60F017}" type="presOf" srcId="{75D612AE-349A-4781-A219-C7AB946D1702}" destId="{6AC5B2A1-D798-4D51-97EB-A152B71D8480}" srcOrd="0" destOrd="0" presId="urn:microsoft.com/office/officeart/2005/8/layout/orgChart1"/>
    <dgm:cxn modelId="{FF4D4223-A17E-4D13-B87C-3D423296FB03}" type="presOf" srcId="{BB85264A-1C06-4C73-9422-E1457BD63FBE}" destId="{4C9D68F5-3E69-486A-A65D-128667DE3A65}" srcOrd="0" destOrd="0" presId="urn:microsoft.com/office/officeart/2005/8/layout/orgChart1"/>
    <dgm:cxn modelId="{0FADEF25-2F68-4FFE-BF2D-5CB77ADA6C2E}" type="presOf" srcId="{4B621E18-EC5D-4378-8A09-B4D44C71784F}" destId="{E72C6D35-6836-4BE9-B4B9-C858284E619E}" srcOrd="0" destOrd="0" presId="urn:microsoft.com/office/officeart/2005/8/layout/orgChart1"/>
    <dgm:cxn modelId="{ED5DC626-124B-41F8-9ED1-F4D7E58D6CDE}" type="presOf" srcId="{85274D2C-85CE-40F0-814E-F61C37C6782C}" destId="{F8BC6DE5-D98D-4FB5-9E76-9117654A0784}" srcOrd="1" destOrd="0" presId="urn:microsoft.com/office/officeart/2005/8/layout/orgChart1"/>
    <dgm:cxn modelId="{BAD94C2A-049B-4BC1-8667-DFD3C73F3F2C}" srcId="{87801564-4750-4C57-B95A-309B65C610A4}" destId="{4BC10710-BAFD-4BEA-9392-41F5D30E64D9}" srcOrd="6" destOrd="0" parTransId="{57419795-B80A-4ED5-B809-D79A26EBDCF2}" sibTransId="{F2A641C8-83A3-4DD6-A725-E9621368E12F}"/>
    <dgm:cxn modelId="{D8325C2B-53FC-4FEF-9636-14EEBBFBE386}" type="presOf" srcId="{B192117F-60ED-4764-BA7F-D55F1F658EF2}" destId="{BA03B9EE-090C-4BB7-844F-9EE4CA542006}" srcOrd="0" destOrd="0" presId="urn:microsoft.com/office/officeart/2005/8/layout/orgChart1"/>
    <dgm:cxn modelId="{F883582B-5176-4B27-8951-7336212AACF2}" type="presOf" srcId="{000A3496-26CD-442D-AA59-A83962FDB2FC}" destId="{802D3897-9E45-4DAB-BA19-A35DD6F24F18}" srcOrd="0" destOrd="0" presId="urn:microsoft.com/office/officeart/2005/8/layout/orgChart1"/>
    <dgm:cxn modelId="{557C792B-709F-43D9-A7DA-2AD068118522}" type="presOf" srcId="{75732AF0-ACE5-435E-B60D-113CF24595C9}" destId="{2375C932-04E6-4A00-AA8E-643AA733A893}" srcOrd="0" destOrd="0" presId="urn:microsoft.com/office/officeart/2005/8/layout/orgChart1"/>
    <dgm:cxn modelId="{894AE82C-673B-4047-AD22-6B3C4A39F3F8}" type="presOf" srcId="{755822D3-CAB9-4987-B766-D0A16BF9C303}" destId="{08DCA10B-54D2-4841-8DFD-01297767C3DA}" srcOrd="1" destOrd="0" presId="urn:microsoft.com/office/officeart/2005/8/layout/orgChart1"/>
    <dgm:cxn modelId="{DD34A92E-25B5-4512-89E5-29918B5F386E}" type="presOf" srcId="{E31F9272-B11C-425B-B38A-25C33DAFA531}" destId="{807CCC1E-9A29-4C96-944A-1F45E6D7AFBC}" srcOrd="0" destOrd="0" presId="urn:microsoft.com/office/officeart/2005/8/layout/orgChart1"/>
    <dgm:cxn modelId="{AAA0642F-114F-4793-81E0-EA89E2925FD0}" srcId="{810491B7-A53F-47F2-BBCB-5919402B3AC0}" destId="{4A1C191E-F8B1-4BF8-AA5A-A0984A8466E7}" srcOrd="0" destOrd="0" parTransId="{5B652A69-9BED-4E51-A42C-42932D5E90FA}" sibTransId="{ABAB74B3-1122-44A4-9F2F-D559BFD74F73}"/>
    <dgm:cxn modelId="{16150934-AFB3-4A0B-AB13-76D371E1E16B}" srcId="{87801564-4750-4C57-B95A-309B65C610A4}" destId="{8251286F-73E5-4A62-83A4-28B57529F9BB}" srcOrd="4" destOrd="0" parTransId="{FDF9282B-7EC1-4929-9881-D7C71F2C6E1D}" sibTransId="{1896C05C-9ADF-487A-A529-4228BD4C7CBF}"/>
    <dgm:cxn modelId="{97270934-0C4B-4E53-AD41-A6CCF3FB121C}" srcId="{4A1C191E-F8B1-4BF8-AA5A-A0984A8466E7}" destId="{3B2CEF2B-962F-46C3-B45D-B847936A65F3}" srcOrd="0" destOrd="0" parTransId="{BCB769D4-72E8-45AF-8B0A-F91C32EE1F50}" sibTransId="{F7B6CFB5-9F01-457F-96DF-C178F7254BCD}"/>
    <dgm:cxn modelId="{855C2F34-5104-4D7B-85B6-9AC51FEEFF45}" srcId="{82011924-92A9-43F1-BEC4-D37CE49BB5F2}" destId="{049C1420-3891-46D5-A2FF-4059AB303D6F}" srcOrd="1" destOrd="0" parTransId="{05F10344-9E87-4F7A-800F-B7317344BB03}" sibTransId="{28DEAF51-AEBD-4719-A97D-7BC91F893613}"/>
    <dgm:cxn modelId="{E2901C39-217B-4CCE-A5AD-4EFDB31F3A93}" type="presOf" srcId="{0504EF59-BC4D-479E-A76F-0D0278BE1472}" destId="{B25AA7E9-A223-48E0-ACCF-D238CB908909}" srcOrd="1" destOrd="0" presId="urn:microsoft.com/office/officeart/2005/8/layout/orgChart1"/>
    <dgm:cxn modelId="{56C6E03A-AE11-417C-86A4-79868D4CC4B5}" srcId="{049C1420-3891-46D5-A2FF-4059AB303D6F}" destId="{5BBC3B5E-C942-467A-9196-C33A91ADAFA4}" srcOrd="4" destOrd="0" parTransId="{55844481-3341-4CC7-9566-4896B133092E}" sibTransId="{ACDDA846-FEBF-4642-8879-0BE65FA1E4A9}"/>
    <dgm:cxn modelId="{D7FB813E-159C-42E4-B313-B0286918BBE2}" type="presOf" srcId="{A2C6AA92-E41B-4410-81A8-F808D3237892}" destId="{A2204AD4-BB60-4BAB-9B10-8C6C4715004E}" srcOrd="0" destOrd="0" presId="urn:microsoft.com/office/officeart/2005/8/layout/orgChart1"/>
    <dgm:cxn modelId="{9961B13E-83B7-4071-BC74-B796EB6C0BA8}" type="presOf" srcId="{5FEF030D-8C38-434F-A1CD-C0B1031DFD53}" destId="{8FF6804F-1959-4AAE-8062-44EBDBD20977}" srcOrd="0" destOrd="0" presId="urn:microsoft.com/office/officeart/2005/8/layout/orgChart1"/>
    <dgm:cxn modelId="{657A4F5B-6568-4BDA-93FC-FA509044A7B9}" type="presOf" srcId="{A2C6AA92-E41B-4410-81A8-F808D3237892}" destId="{4B2ED8FB-5CFB-47EC-94D3-5B22C44C9D78}" srcOrd="1" destOrd="0" presId="urn:microsoft.com/office/officeart/2005/8/layout/orgChart1"/>
    <dgm:cxn modelId="{E8EBE65E-E5B1-4814-A8D8-3D65D1484B4F}" srcId="{82011924-92A9-43F1-BEC4-D37CE49BB5F2}" destId="{5FEF030D-8C38-434F-A1CD-C0B1031DFD53}" srcOrd="0" destOrd="0" parTransId="{650D715F-7E06-47B1-9DD6-249C8D17E32D}" sibTransId="{1D92D36C-C2CA-4BFB-B9A3-FB5A4B99CDEA}"/>
    <dgm:cxn modelId="{EE14AA60-E84F-4A30-AD98-61E91129A7C9}" type="presOf" srcId="{E7BC2E1D-9A0F-43D4-9DEF-ADB03092BEFA}" destId="{D17F0C26-81B6-40E5-AE48-031C74F8B305}" srcOrd="0" destOrd="0" presId="urn:microsoft.com/office/officeart/2005/8/layout/orgChart1"/>
    <dgm:cxn modelId="{7D413842-2DB2-4586-A174-A50512ECCD23}" srcId="{1113D6E3-F2C0-429B-B0B6-1CA5A7605177}" destId="{7C9E950D-7A40-41A1-95D3-70B82B0FA267}" srcOrd="5" destOrd="0" parTransId="{D832F51F-B4FB-4A1D-BB6D-C4DD2CCA2A5D}" sibTransId="{06A51257-417C-4812-956C-29B9828B3CF3}"/>
    <dgm:cxn modelId="{DD950163-6DC4-495C-8C14-187D038361C1}" srcId="{E222CEF0-7135-4472-B00C-1DCBDB97E702}" destId="{D86763BC-50EB-49D2-AC9B-BBCA2C75BAB9}" srcOrd="3" destOrd="0" parTransId="{1BAF6D9B-BF33-49BA-8078-E9D9725859B8}" sibTransId="{22C9EDDA-11F5-4640-9CA4-8D6361A36352}"/>
    <dgm:cxn modelId="{C8541F63-21FB-48C9-861A-AC6CD86373B5}" srcId="{049C1420-3891-46D5-A2FF-4059AB303D6F}" destId="{82D18AF7-3B86-47C1-B0A5-B338F03FF7AD}" srcOrd="2" destOrd="0" parTransId="{B7D23448-23E2-4F36-BCEA-8F317079F584}" sibTransId="{E058B444-4AA1-4F31-9D9B-7CCD8B317E98}"/>
    <dgm:cxn modelId="{5A675D63-47D7-46D2-9F47-C38F57B1E646}" type="presOf" srcId="{3DD3E289-4742-4B93-BA25-EDA6947235FF}" destId="{CED88271-BF44-43D1-9829-8E3FD4C4B63D}" srcOrd="1" destOrd="0" presId="urn:microsoft.com/office/officeart/2005/8/layout/orgChart1"/>
    <dgm:cxn modelId="{FEB4D963-C7C1-42E6-8AE5-C80B43FC7270}" type="presOf" srcId="{E222CEF0-7135-4472-B00C-1DCBDB97E702}" destId="{1307D925-F7BA-4A83-9EE4-296B14E9AE92}" srcOrd="0" destOrd="0" presId="urn:microsoft.com/office/officeart/2005/8/layout/orgChart1"/>
    <dgm:cxn modelId="{6AEA0E66-4B0F-4275-98DB-95EBABD1E1E7}" type="presOf" srcId="{7C9E950D-7A40-41A1-95D3-70B82B0FA267}" destId="{5A7F135D-A32A-4E92-8D86-10125CF33B90}" srcOrd="1" destOrd="0" presId="urn:microsoft.com/office/officeart/2005/8/layout/orgChart1"/>
    <dgm:cxn modelId="{2E941746-2959-4561-A376-150B27BD8D4D}" type="presOf" srcId="{9FE9B581-FCEA-48F3-BA74-738BD7586668}" destId="{4CD78E3B-3AEF-4261-9D80-3899BC061E4A}" srcOrd="1" destOrd="0" presId="urn:microsoft.com/office/officeart/2005/8/layout/orgChart1"/>
    <dgm:cxn modelId="{ED162446-D437-40FE-82B6-5080E1CDBF60}" type="presOf" srcId="{FCE296E8-0980-4D02-9C74-068E952A0E37}" destId="{BF58D4F3-3BA2-4A02-8B11-CE73ADA1AC62}" srcOrd="0" destOrd="0" presId="urn:microsoft.com/office/officeart/2005/8/layout/orgChart1"/>
    <dgm:cxn modelId="{3CBB3046-ADF1-4028-8F3C-80ED3FCF0231}" srcId="{D0DCA34A-FC22-4E58-97EC-665B8F07E06C}" destId="{A7A7AC25-B9D6-40A5-95F6-6FADEBFB0C5C}" srcOrd="4" destOrd="0" parTransId="{678830A4-B8ED-45D2-B261-E697F3157362}" sibTransId="{E613642D-8DE2-4FF3-9EAD-E7DDBAFEADF3}"/>
    <dgm:cxn modelId="{C37D4748-572B-4409-9A3B-6412503DDE9C}" type="presOf" srcId="{A7A7AC25-B9D6-40A5-95F6-6FADEBFB0C5C}" destId="{46DC6B15-F37C-408B-900A-520627E6C7A6}" srcOrd="0" destOrd="0" presId="urn:microsoft.com/office/officeart/2005/8/layout/orgChart1"/>
    <dgm:cxn modelId="{0A76FB68-714B-49F8-B771-EF97D103C96C}" type="presOf" srcId="{04A6C6FF-37AB-4722-81A0-1AC0762820B5}" destId="{5F6C6905-764F-42DD-BFBD-75FEC951EA64}" srcOrd="1" destOrd="0" presId="urn:microsoft.com/office/officeart/2005/8/layout/orgChart1"/>
    <dgm:cxn modelId="{C55BFC69-073A-4AA6-9E2D-5049C427FDA2}" type="presOf" srcId="{52EF4B60-B120-4CD2-98EF-6A76DC8186CF}" destId="{3C27DADF-9800-4027-8154-D61949002DDD}" srcOrd="1" destOrd="0" presId="urn:microsoft.com/office/officeart/2005/8/layout/orgChart1"/>
    <dgm:cxn modelId="{A2D5566A-F752-4BD2-9A94-1B8FD7A05937}" srcId="{1113D6E3-F2C0-429B-B0B6-1CA5A7605177}" destId="{A2C6AA92-E41B-4410-81A8-F808D3237892}" srcOrd="2" destOrd="0" parTransId="{7B2A3A2E-CF1E-4549-82F0-B5212188220D}" sibTransId="{03973949-2AC6-451B-96BA-8C2BDC2271E9}"/>
    <dgm:cxn modelId="{3D36616C-8B58-4DFD-B0B5-3CD762AAC15B}" type="presOf" srcId="{1BAF6D9B-BF33-49BA-8078-E9D9725859B8}" destId="{AADCE6FC-902E-40AE-B3AD-5027DB7EE231}" srcOrd="0" destOrd="0" presId="urn:microsoft.com/office/officeart/2005/8/layout/orgChart1"/>
    <dgm:cxn modelId="{2879B96C-8550-4DB7-B372-30B297D7DDB0}" type="presOf" srcId="{06901002-8ACB-4D17-93EE-04EF79F5AA49}" destId="{B05963FC-24BD-4EBC-8324-ACD74D7321AC}" srcOrd="0" destOrd="0" presId="urn:microsoft.com/office/officeart/2005/8/layout/orgChart1"/>
    <dgm:cxn modelId="{AD085A6D-0A1A-4FF5-AE98-3F96FC0B60E0}" type="presOf" srcId="{678830A4-B8ED-45D2-B261-E697F3157362}" destId="{FEB19911-273A-420E-9AF3-37CA4D21E904}" srcOrd="0" destOrd="0" presId="urn:microsoft.com/office/officeart/2005/8/layout/orgChart1"/>
    <dgm:cxn modelId="{718A734E-0384-48EE-8CDF-FAB66F7FCE6F}" srcId="{AB502319-3483-444F-8B36-D9716C14668A}" destId="{9FE9B581-FCEA-48F3-BA74-738BD7586668}" srcOrd="0" destOrd="0" parTransId="{2A2068CD-3366-4F05-8238-FAEBBCD2A484}" sibTransId="{DB34865E-5EFB-4E86-9C2D-840C1E3A8D34}"/>
    <dgm:cxn modelId="{793AEF4E-C113-4D08-8EBE-31F3FF20D142}" type="presOf" srcId="{3DD3E289-4742-4B93-BA25-EDA6947235FF}" destId="{F3C12BB3-273D-4869-A465-6DD7853929DB}" srcOrd="0" destOrd="0" presId="urn:microsoft.com/office/officeart/2005/8/layout/orgChart1"/>
    <dgm:cxn modelId="{421D106F-6184-4995-812F-F47CF6FFD279}" type="presOf" srcId="{E7CE5951-5C8B-4CCB-BF89-100CD1319F7A}" destId="{08C69915-02FA-4A24-B26E-385C5C3F308F}" srcOrd="0" destOrd="0" presId="urn:microsoft.com/office/officeart/2005/8/layout/orgChart1"/>
    <dgm:cxn modelId="{DF82A46F-9539-4393-99DC-5DD4CF34F5E0}" type="presOf" srcId="{049C1420-3891-46D5-A2FF-4059AB303D6F}" destId="{29CBD815-8CDC-48C5-9C6E-9BA8F5C4018D}" srcOrd="1" destOrd="0" presId="urn:microsoft.com/office/officeart/2005/8/layout/orgChart1"/>
    <dgm:cxn modelId="{B15EA76F-A367-4AAD-B3D8-6FAF5BF9777D}" srcId="{4B6359AA-1C1E-4A5D-AA67-57B21442C783}" destId="{71A0341E-5CC2-4EB6-90DC-64D06CA6E86D}" srcOrd="0" destOrd="0" parTransId="{4E3AF6D9-A20C-483B-BAC2-A10EBEB10AAC}" sibTransId="{0A2D255A-48AE-47B9-AC47-A72BF7F6EEAC}"/>
    <dgm:cxn modelId="{A12A6370-39BE-4860-BCFF-F5B7A28C574B}" type="presOf" srcId="{B7D23448-23E2-4F36-BCEA-8F317079F584}" destId="{1D9FCDE9-16E8-45DA-9CC2-6EA97ED7F4CB}" srcOrd="0" destOrd="0" presId="urn:microsoft.com/office/officeart/2005/8/layout/orgChart1"/>
    <dgm:cxn modelId="{CF75BC50-FB05-41A5-A60C-4F8B520A1978}" type="presOf" srcId="{4AF52789-6A58-454A-8BDF-7D951BE1911F}" destId="{32AB2531-9336-4601-9117-84272BB80C4B}" srcOrd="0" destOrd="0" presId="urn:microsoft.com/office/officeart/2005/8/layout/orgChart1"/>
    <dgm:cxn modelId="{BA4BC752-838E-4673-BFC2-7978B316BA5A}" type="presOf" srcId="{5844F16B-CC0D-4B29-A379-8CF3CF08856E}" destId="{2CF5CF8B-E5B8-4668-9C79-DECE78F61BAB}" srcOrd="0" destOrd="0" presId="urn:microsoft.com/office/officeart/2005/8/layout/orgChart1"/>
    <dgm:cxn modelId="{E3AF4053-6B07-4B4C-8828-53D61D360B35}" type="presOf" srcId="{4DD612B1-45DF-4A25-BB22-0207A5056EAB}" destId="{B059ADF3-0686-4950-8977-274F3C8179BA}" srcOrd="0" destOrd="0" presId="urn:microsoft.com/office/officeart/2005/8/layout/orgChart1"/>
    <dgm:cxn modelId="{3FE06C73-F0CA-4397-993F-B541730F9E31}" type="presOf" srcId="{B4E1D415-6205-47A0-A7BE-1D1854ABAD4C}" destId="{23306A25-CD5B-48FD-9E41-5475413DFE65}" srcOrd="0" destOrd="0" presId="urn:microsoft.com/office/officeart/2005/8/layout/orgChart1"/>
    <dgm:cxn modelId="{C7B9FA54-DE74-4837-AFB2-5A14F2B5CFF0}" srcId="{049C1420-3891-46D5-A2FF-4059AB303D6F}" destId="{E34DD95C-5806-45DB-9713-EAC8D076A8A1}" srcOrd="5" destOrd="0" parTransId="{D09667B3-1309-4014-85B4-8FFB08724976}" sibTransId="{C8B9492D-0CC4-4DBF-AFFC-C796B067CEE6}"/>
    <dgm:cxn modelId="{C3BF9375-C9C4-4E60-A8E9-8FEB323DEF5D}" type="presOf" srcId="{75D612AE-349A-4781-A219-C7AB946D1702}" destId="{E08D60C6-F161-4414-A330-BFD2D34A5BA7}" srcOrd="1" destOrd="0" presId="urn:microsoft.com/office/officeart/2005/8/layout/orgChart1"/>
    <dgm:cxn modelId="{5788BB75-5BA0-45A9-8FDA-CA4B48B96FC8}" type="presOf" srcId="{75430255-9DC2-43EF-813A-EBACDC1218E1}" destId="{4D652C95-6EEC-49E4-A1F0-1E8F38395AE3}" srcOrd="0" destOrd="0" presId="urn:microsoft.com/office/officeart/2005/8/layout/orgChart1"/>
    <dgm:cxn modelId="{B833F255-715F-48AC-BCC5-43DAF5A4AB66}" srcId="{87801564-4750-4C57-B95A-309B65C610A4}" destId="{38102A0B-1B7D-4980-91D9-C2A4AF710D65}" srcOrd="3" destOrd="0" parTransId="{907FFB49-7960-497D-88B7-EB5E59929420}" sibTransId="{F9F056EB-F3EC-4C8F-AE51-4E08045BC348}"/>
    <dgm:cxn modelId="{8D3D4A76-F019-4560-9265-B1CC5A9BC128}" type="presOf" srcId="{1FDF7CCB-1A27-46D3-B6BE-DCDD035345D1}" destId="{6E8BCA3D-A6CC-45E1-A72A-DA0955980A36}" srcOrd="0" destOrd="0" presId="urn:microsoft.com/office/officeart/2005/8/layout/orgChart1"/>
    <dgm:cxn modelId="{19139357-82B6-4DB1-8092-AD34C41E5872}" type="presOf" srcId="{4DD612B1-45DF-4A25-BB22-0207A5056EAB}" destId="{314F2554-67EF-4DCE-A71E-7C22FF099DAE}" srcOrd="1" destOrd="0" presId="urn:microsoft.com/office/officeart/2005/8/layout/orgChart1"/>
    <dgm:cxn modelId="{645D3959-2817-49B4-9622-512E3C72DE8B}" type="presOf" srcId="{DC5309AC-5450-4F3A-B894-74E32E042C0B}" destId="{8C09A610-C42B-4C15-AA7F-BFCC2BF52A22}" srcOrd="0" destOrd="0" presId="urn:microsoft.com/office/officeart/2005/8/layout/orgChart1"/>
    <dgm:cxn modelId="{30566C59-77EE-4E36-8539-3ACE14CAD6F5}" type="presOf" srcId="{85274D2C-85CE-40F0-814E-F61C37C6782C}" destId="{37BA21FB-977C-4F4E-B76D-F14C45716371}" srcOrd="0" destOrd="0" presId="urn:microsoft.com/office/officeart/2005/8/layout/orgChart1"/>
    <dgm:cxn modelId="{7CA4D959-A897-4841-BF11-8861BA5EFE47}" type="presOf" srcId="{71A0341E-5CC2-4EB6-90DC-64D06CA6E86D}" destId="{9415E69E-517E-49D0-B6F6-F26D5851EBA0}" srcOrd="1" destOrd="0" presId="urn:microsoft.com/office/officeart/2005/8/layout/orgChart1"/>
    <dgm:cxn modelId="{1450315A-76DA-4762-B8AF-9D2246253F95}" type="presOf" srcId="{1D4559B1-381A-49FC-9E5E-4D97E12AEECB}" destId="{D67E382C-F557-4E30-A2AD-F5C678673BAC}" srcOrd="1" destOrd="0" presId="urn:microsoft.com/office/officeart/2005/8/layout/orgChart1"/>
    <dgm:cxn modelId="{ABF0825A-D785-4F10-82A5-B05F17B5E19E}" type="presOf" srcId="{3B2CEF2B-962F-46C3-B45D-B847936A65F3}" destId="{41573FD9-5FAF-48B8-9F05-45DA0B1BEDC5}" srcOrd="0" destOrd="0" presId="urn:microsoft.com/office/officeart/2005/8/layout/orgChart1"/>
    <dgm:cxn modelId="{E4633A7D-1448-4E88-B755-698FFF2650CC}" srcId="{E222CEF0-7135-4472-B00C-1DCBDB97E702}" destId="{E7BC2E1D-9A0F-43D4-9DEF-ADB03092BEFA}" srcOrd="4" destOrd="0" parTransId="{843E30D6-530B-4364-8AD1-E8BACEAFABEC}" sibTransId="{EF1C25A2-D104-41A7-8D7C-5E9DCCDD5AB4}"/>
    <dgm:cxn modelId="{BAA90C80-26F5-4BC1-81EB-76334FAFDD0A}" type="presOf" srcId="{E557FD94-B45D-4EA3-B721-1E1D0297F7BC}" destId="{F340800B-42AF-495C-A784-BFDE412B88BF}" srcOrd="0" destOrd="0" presId="urn:microsoft.com/office/officeart/2005/8/layout/orgChart1"/>
    <dgm:cxn modelId="{EEE9DE80-9278-452C-9784-D9B5D402CC83}" type="presOf" srcId="{4E3AF6D9-A20C-483B-BAC2-A10EBEB10AAC}" destId="{ADC380D6-BCD6-4EBE-8FAC-24BB7A889D18}" srcOrd="0" destOrd="0" presId="urn:microsoft.com/office/officeart/2005/8/layout/orgChart1"/>
    <dgm:cxn modelId="{8BE83281-7A22-44F7-BD7C-7B46900981DC}" srcId="{82011924-92A9-43F1-BEC4-D37CE49BB5F2}" destId="{AB502319-3483-444F-8B36-D9716C14668A}" srcOrd="4" destOrd="0" parTransId="{440CD216-A823-4078-9992-F2F474110AB5}" sibTransId="{372BBE09-CEE5-4BC2-BCB5-A5B552405B5C}"/>
    <dgm:cxn modelId="{64546D81-10D8-483B-B896-E7C72D65EFDE}" type="presOf" srcId="{38102A0B-1B7D-4980-91D9-C2A4AF710D65}" destId="{E10E9F7E-D115-431E-B536-981A3C66BBAD}" srcOrd="0" destOrd="0" presId="urn:microsoft.com/office/officeart/2005/8/layout/orgChart1"/>
    <dgm:cxn modelId="{44487E82-528B-4FBB-ACB4-75AF6AF0D880}" type="presOf" srcId="{D09667B3-1309-4014-85B4-8FFB08724976}" destId="{BEF613AE-3CAE-4D6B-8E44-DE132D0632F2}" srcOrd="0" destOrd="0" presId="urn:microsoft.com/office/officeart/2005/8/layout/orgChart1"/>
    <dgm:cxn modelId="{A5204985-F2A8-4E90-89B7-65A9CA50E1E5}" type="presOf" srcId="{E31F9272-B11C-425B-B38A-25C33DAFA531}" destId="{8DB986EC-A1E2-4843-B618-087016D11587}" srcOrd="1" destOrd="0" presId="urn:microsoft.com/office/officeart/2005/8/layout/orgChart1"/>
    <dgm:cxn modelId="{BFEB8285-7AE9-4D3F-AF4E-BC44B704F0FF}" type="presOf" srcId="{87801564-4750-4C57-B95A-309B65C610A4}" destId="{191C7BBE-8401-48DA-8C8E-41A9C114144A}" srcOrd="0" destOrd="0" presId="urn:microsoft.com/office/officeart/2005/8/layout/orgChart1"/>
    <dgm:cxn modelId="{F7B7C786-43FC-4C9A-B43B-D1AF4B69EC87}" type="presOf" srcId="{4A1C191E-F8B1-4BF8-AA5A-A0984A8466E7}" destId="{48C191C8-4BBC-4F8A-BCEC-92AC4C3EBA58}" srcOrd="0" destOrd="0" presId="urn:microsoft.com/office/officeart/2005/8/layout/orgChart1"/>
    <dgm:cxn modelId="{74229487-1490-4C10-9839-1476482EF776}" type="presOf" srcId="{84162080-94BE-44F3-ADBD-7FAAC7AF3F8D}" destId="{AED4F4A1-ACCD-4ADB-8838-E9EB6E220F84}" srcOrd="0" destOrd="0" presId="urn:microsoft.com/office/officeart/2005/8/layout/orgChart1"/>
    <dgm:cxn modelId="{6CE82089-80BB-41CB-9D68-A7BD2E9A60AF}" srcId="{DC5309AC-5450-4F3A-B894-74E32E042C0B}" destId="{82011924-92A9-43F1-BEC4-D37CE49BB5F2}" srcOrd="0" destOrd="0" parTransId="{B4C96341-8110-48DD-9CF1-B8753DF015CA}" sibTransId="{684CE871-8B7F-4DF8-9D7E-6E0B8C021C0A}"/>
    <dgm:cxn modelId="{1AC8B189-EA9F-4715-8F25-9D35C45845ED}" type="presOf" srcId="{7B2A3A2E-CF1E-4549-82F0-B5212188220D}" destId="{E8214055-C728-477C-888F-FF2DA9E0A7D1}" srcOrd="0" destOrd="0" presId="urn:microsoft.com/office/officeart/2005/8/layout/orgChart1"/>
    <dgm:cxn modelId="{5E04488C-0918-4EE8-8E9B-32BBDDB40F03}" srcId="{D0DCA34A-FC22-4E58-97EC-665B8F07E06C}" destId="{E557FD94-B45D-4EA3-B721-1E1D0297F7BC}" srcOrd="2" destOrd="0" parTransId="{FF47AC86-1240-4827-B8B6-267725670CAC}" sibTransId="{C1884387-CDEA-4DD3-AFE9-996957BCFF32}"/>
    <dgm:cxn modelId="{8B766E8E-6B1F-43E7-BF7B-1938FC908EC4}" type="presOf" srcId="{9FE9B581-FCEA-48F3-BA74-738BD7586668}" destId="{A8B316CD-D2F0-4649-B2D7-0621C3541F73}" srcOrd="0" destOrd="0" presId="urn:microsoft.com/office/officeart/2005/8/layout/orgChart1"/>
    <dgm:cxn modelId="{C71F128F-C3A8-48E3-95F1-814089026E24}" type="presOf" srcId="{B192117F-60ED-4764-BA7F-D55F1F658EF2}" destId="{4F2D1B85-9AC8-4016-AEC9-802E6EA02830}" srcOrd="1" destOrd="0" presId="urn:microsoft.com/office/officeart/2005/8/layout/orgChart1"/>
    <dgm:cxn modelId="{6274128F-28D2-4EF6-A07D-2C3EB51A0824}" type="presOf" srcId="{AA6D23A6-F5C0-420D-94A6-17DAF6DF5B57}" destId="{28449F87-B0A3-4CFE-8327-2F44EA37326D}" srcOrd="0" destOrd="0" presId="urn:microsoft.com/office/officeart/2005/8/layout/orgChart1"/>
    <dgm:cxn modelId="{29CA4790-1D75-405E-8370-54910675F28A}" type="presOf" srcId="{755822D3-CAB9-4987-B766-D0A16BF9C303}" destId="{39034A9D-C308-4FB6-95CF-FB14335D7D45}" srcOrd="0" destOrd="0" presId="urn:microsoft.com/office/officeart/2005/8/layout/orgChart1"/>
    <dgm:cxn modelId="{B0A95991-6379-4AD7-A917-C01A62003F10}" type="presOf" srcId="{82D18AF7-3B86-47C1-B0A5-B338F03FF7AD}" destId="{434CE1F3-56AC-45E7-B6C8-979C8A82F4FA}" srcOrd="0" destOrd="0" presId="urn:microsoft.com/office/officeart/2005/8/layout/orgChart1"/>
    <dgm:cxn modelId="{1DE87992-9AD7-4EF7-A425-0A1ADEF58C32}" type="presOf" srcId="{FF47AC86-1240-4827-B8B6-267725670CAC}" destId="{2C4A955E-629A-4536-AFC3-34BF0B64EC3A}" srcOrd="0" destOrd="0" presId="urn:microsoft.com/office/officeart/2005/8/layout/orgChart1"/>
    <dgm:cxn modelId="{E6447294-38A9-4982-8A7E-2BF494FEB84D}" type="presOf" srcId="{1D4559B1-381A-49FC-9E5E-4D97E12AEECB}" destId="{AEC43794-FDA6-48D0-A527-D90D3B0CE566}" srcOrd="0" destOrd="0" presId="urn:microsoft.com/office/officeart/2005/8/layout/orgChart1"/>
    <dgm:cxn modelId="{81C87494-D129-4303-B0F6-CE6C8F5F8EFB}" type="presOf" srcId="{843E30D6-530B-4364-8AD1-E8BACEAFABEC}" destId="{50880802-7961-470D-ADF5-E022A86DC078}" srcOrd="0" destOrd="0" presId="urn:microsoft.com/office/officeart/2005/8/layout/orgChart1"/>
    <dgm:cxn modelId="{4E041898-3C9B-425D-9442-FF596F5D59A6}" srcId="{D0DCA34A-FC22-4E58-97EC-665B8F07E06C}" destId="{0504EF59-BC4D-479E-A76F-0D0278BE1472}" srcOrd="0" destOrd="0" parTransId="{BB85264A-1C06-4C73-9422-E1457BD63FBE}" sibTransId="{8F4868FD-00DE-452C-9A88-93E50F70CA23}"/>
    <dgm:cxn modelId="{99832D98-A4B9-428C-91FA-4712321FDF53}" type="presOf" srcId="{71A0341E-5CC2-4EB6-90DC-64D06CA6E86D}" destId="{142D027C-6306-45C4-B2EC-1C2700E19226}" srcOrd="0" destOrd="0" presId="urn:microsoft.com/office/officeart/2005/8/layout/orgChart1"/>
    <dgm:cxn modelId="{D3FE929A-76C7-42C0-A703-DC1B4D2BF546}" type="presOf" srcId="{3281CDB0-496C-4047-B8CE-1A64DFDAB2F2}" destId="{B96B88CC-6623-4C46-86C1-19ACABCFEF8B}" srcOrd="0" destOrd="0" presId="urn:microsoft.com/office/officeart/2005/8/layout/orgChart1"/>
    <dgm:cxn modelId="{0160F19A-0807-4450-A15E-FFDE69BF0B26}" type="presOf" srcId="{414D1B48-BACB-4581-BA3C-956CD152DC9F}" destId="{C07B5A8C-C7C2-4117-92F4-A830CC0B7427}" srcOrd="1" destOrd="0" presId="urn:microsoft.com/office/officeart/2005/8/layout/orgChart1"/>
    <dgm:cxn modelId="{1270A79B-F734-4E71-8016-102CDEABEBD9}" srcId="{1113D6E3-F2C0-429B-B0B6-1CA5A7605177}" destId="{1852AABA-DABB-4897-B990-226BBF2CD776}" srcOrd="1" destOrd="0" parTransId="{31CF8611-F0B1-4035-94FE-F339BC76AC39}" sibTransId="{EAC157AA-4C51-4019-83EE-E3FE08FD5860}"/>
    <dgm:cxn modelId="{CED11D9D-9619-49CC-BBC1-442960DCCBB5}" type="presOf" srcId="{5BBC3B5E-C942-467A-9196-C33A91ADAFA4}" destId="{7B2F0A05-D5ED-402A-A955-F23CDD7002B5}" srcOrd="1" destOrd="0" presId="urn:microsoft.com/office/officeart/2005/8/layout/orgChart1"/>
    <dgm:cxn modelId="{62A45E9F-1CAA-4A11-8BDA-8A1C9A59C036}" type="presOf" srcId="{1852AABA-DABB-4897-B990-226BBF2CD776}" destId="{64BC26F3-C3E6-48C2-B279-4AC7C1D45833}" srcOrd="1" destOrd="0" presId="urn:microsoft.com/office/officeart/2005/8/layout/orgChart1"/>
    <dgm:cxn modelId="{280355A0-1250-4977-A8E7-CC3F10B6A536}" type="presOf" srcId="{F0931B68-FD7E-4AE9-A516-52DD436B61AD}" destId="{BBA4F04E-1AF6-46B4-848B-51F5BDEE3FB1}" srcOrd="0" destOrd="0" presId="urn:microsoft.com/office/officeart/2005/8/layout/orgChart1"/>
    <dgm:cxn modelId="{EDD0D4A0-D6F5-4584-B58F-16DF01D4A022}" type="presOf" srcId="{AB502319-3483-444F-8B36-D9716C14668A}" destId="{7E273C0A-07AB-4899-92FC-E731BBBF40FC}" srcOrd="1" destOrd="0" presId="urn:microsoft.com/office/officeart/2005/8/layout/orgChart1"/>
    <dgm:cxn modelId="{2A5418A1-6E29-4457-9044-D6892952F799}" srcId="{87801564-4750-4C57-B95A-309B65C610A4}" destId="{9BA77C4C-A7FC-462B-81C5-9995E00BCC49}" srcOrd="2" destOrd="0" parTransId="{FFB2B67F-C2ED-44DE-A0A3-68767F248623}" sibTransId="{E25DD34C-D19D-4FD4-8EBE-C2A797778C66}"/>
    <dgm:cxn modelId="{5BE512A2-EE27-419B-A12D-52A162F6A18D}" type="presOf" srcId="{E34DD95C-5806-45DB-9713-EAC8D076A8A1}" destId="{654C3B8C-2FD6-4CAE-9AE6-D9BB97BA1106}" srcOrd="0" destOrd="0" presId="urn:microsoft.com/office/officeart/2005/8/layout/orgChart1"/>
    <dgm:cxn modelId="{09AD8BA2-0353-4896-8EED-C05F3A056E42}" type="presOf" srcId="{87801564-4750-4C57-B95A-309B65C610A4}" destId="{2C3DF825-8239-402A-9E04-8635C9170117}" srcOrd="1" destOrd="0" presId="urn:microsoft.com/office/officeart/2005/8/layout/orgChart1"/>
    <dgm:cxn modelId="{AEEE9CA2-84C0-4AD6-89F6-2848D40CE555}" type="presOf" srcId="{8D1AAB4F-901E-4C71-B81D-87065B9A31E1}" destId="{0E64F13C-621B-46BD-98D7-86BA4D91FD6C}" srcOrd="0" destOrd="0" presId="urn:microsoft.com/office/officeart/2005/8/layout/orgChart1"/>
    <dgm:cxn modelId="{141E01A3-FAEB-42A5-84FA-C67F92FEF3C9}" type="presOf" srcId="{CD3E450E-0850-409E-95C2-7B3383254EAB}" destId="{CFE48388-BF45-488A-9BF2-578771A304A3}" srcOrd="0" destOrd="0" presId="urn:microsoft.com/office/officeart/2005/8/layout/orgChart1"/>
    <dgm:cxn modelId="{75306AA4-C16B-48F1-BF10-25B874E114F6}" type="presOf" srcId="{FFB2B67F-C2ED-44DE-A0A3-68767F248623}" destId="{F8B8E68A-A776-42DD-B235-EB91799187F2}" srcOrd="0" destOrd="0" presId="urn:microsoft.com/office/officeart/2005/8/layout/orgChart1"/>
    <dgm:cxn modelId="{40F05FA7-A915-460C-9400-658B8A6A3764}" type="presOf" srcId="{1113D6E3-F2C0-429B-B0B6-1CA5A7605177}" destId="{2E0FC0D8-388C-463A-9D44-E6091AAE88FB}" srcOrd="0" destOrd="0" presId="urn:microsoft.com/office/officeart/2005/8/layout/orgChart1"/>
    <dgm:cxn modelId="{40A24BA8-3062-435F-B8D8-08488F60E6EE}" type="presOf" srcId="{96D47E87-AF7E-4F28-A69F-DE43B3BEFE36}" destId="{AF717CA0-6795-44FA-85BD-17AD681EF674}" srcOrd="0" destOrd="0" presId="urn:microsoft.com/office/officeart/2005/8/layout/orgChart1"/>
    <dgm:cxn modelId="{220DBCA9-3BDE-4FFE-9D7F-55F200A35D61}" type="presOf" srcId="{5FEF030D-8C38-434F-A1CD-C0B1031DFD53}" destId="{2953DADD-BF5E-442A-83CD-A4FD552D5B51}" srcOrd="1" destOrd="0" presId="urn:microsoft.com/office/officeart/2005/8/layout/orgChart1"/>
    <dgm:cxn modelId="{654AF2A9-DB05-470D-9F8B-119E28791162}" srcId="{810491B7-A53F-47F2-BBCB-5919402B3AC0}" destId="{4B6359AA-1C1E-4A5D-AA67-57B21442C783}" srcOrd="1" destOrd="0" parTransId="{48E17342-24F8-4001-9DFE-A25C46D44B7E}" sibTransId="{04AB8126-8586-4E66-A852-91C36D349B00}"/>
    <dgm:cxn modelId="{5A9BA4AA-4122-4007-BC81-0799EB2B942B}" srcId="{E222CEF0-7135-4472-B00C-1DCBDB97E702}" destId="{A23A401A-C17A-409B-95B0-8414977C792D}" srcOrd="1" destOrd="0" parTransId="{021B9D88-EA7B-461C-AD16-462D167F5CF9}" sibTransId="{648A9518-D348-4592-96A4-898B8F833245}"/>
    <dgm:cxn modelId="{35BBA0AB-9498-44BE-9EC6-C9331B29A46A}" type="presOf" srcId="{440CD216-A823-4078-9992-F2F474110AB5}" destId="{89354E0E-5704-438A-B3A3-3CFEDA5A4968}" srcOrd="0" destOrd="0" presId="urn:microsoft.com/office/officeart/2005/8/layout/orgChart1"/>
    <dgm:cxn modelId="{23D8A4AC-EFAC-403E-B516-0CDDD8D3B05E}" type="presOf" srcId="{7B7EFDAD-B69C-4D98-A059-90E111C7DA44}" destId="{664B0B0C-0A56-44E6-8CF0-E0A28B50BD7A}" srcOrd="0" destOrd="0" presId="urn:microsoft.com/office/officeart/2005/8/layout/orgChart1"/>
    <dgm:cxn modelId="{DFEFC8AD-7200-4698-87E6-CE39D07BB4E7}" type="presOf" srcId="{2BAB98C7-4FD6-4BD5-BB8C-2CC11D66365D}" destId="{82AFA6F5-74F8-4CF0-ABD0-928ABEA4EE25}" srcOrd="0" destOrd="0" presId="urn:microsoft.com/office/officeart/2005/8/layout/orgChart1"/>
    <dgm:cxn modelId="{A81EE2AE-1BB7-4872-AD45-7858DDA1CC5F}" srcId="{AB502319-3483-444F-8B36-D9716C14668A}" destId="{96D47E87-AF7E-4F28-A69F-DE43B3BEFE36}" srcOrd="1" destOrd="0" parTransId="{2BAB98C7-4FD6-4BD5-BB8C-2CC11D66365D}" sibTransId="{26CD3A3E-1958-490D-8AE3-B419F44291D2}"/>
    <dgm:cxn modelId="{DA3D29B0-14CD-49F6-B1EA-CE42584FF609}" srcId="{049C1420-3891-46D5-A2FF-4059AB303D6F}" destId="{8D1AAB4F-901E-4C71-B81D-87065B9A31E1}" srcOrd="0" destOrd="0" parTransId="{AA6D23A6-F5C0-420D-94A6-17DAF6DF5B57}" sibTransId="{9421404B-D201-428F-AFC8-9F2B0E715576}"/>
    <dgm:cxn modelId="{4BB972B0-A05A-4BBE-9898-ACDA94CC2150}" type="presOf" srcId="{84795CFF-7FAC-4837-A1BA-7252542E20C6}" destId="{425C55C8-8E24-4037-822B-CF5523828E62}" srcOrd="0" destOrd="0" presId="urn:microsoft.com/office/officeart/2005/8/layout/orgChart1"/>
    <dgm:cxn modelId="{621A03B3-70C0-4367-AC8D-C1C13E2F14E0}" srcId="{87801564-4750-4C57-B95A-309B65C610A4}" destId="{1D4559B1-381A-49FC-9E5E-4D97E12AEECB}" srcOrd="5" destOrd="0" parTransId="{7B7EFDAD-B69C-4D98-A059-90E111C7DA44}" sibTransId="{C137E7CC-D108-4AE6-B477-16461454C920}"/>
    <dgm:cxn modelId="{8EBE3AB4-F485-4BA8-8EE7-9E74F52C6E60}" type="presOf" srcId="{D86763BC-50EB-49D2-AC9B-BBCA2C75BAB9}" destId="{81396B4D-0333-4E19-9ED7-C55A09DB5D42}" srcOrd="1" destOrd="0" presId="urn:microsoft.com/office/officeart/2005/8/layout/orgChart1"/>
    <dgm:cxn modelId="{FDC076B5-5554-4A38-959B-832CA2F08C5E}" type="presOf" srcId="{586AA917-58CE-4276-8C73-CC511D441B4D}" destId="{6CBC6C4E-B68B-4FCB-9367-4B3A87F054B3}" srcOrd="0" destOrd="0" presId="urn:microsoft.com/office/officeart/2005/8/layout/orgChart1"/>
    <dgm:cxn modelId="{670A94B5-C484-41B1-A0A0-A612ECBBAFC9}" type="presOf" srcId="{5BBC3B5E-C942-467A-9196-C33A91ADAFA4}" destId="{05C7497B-5E88-4149-AEE0-1A1FA430BED2}" srcOrd="0" destOrd="0" presId="urn:microsoft.com/office/officeart/2005/8/layout/orgChart1"/>
    <dgm:cxn modelId="{4C9A04B6-C7F0-418A-9A7F-0E6038A9CAA2}" type="presOf" srcId="{FDF9282B-7EC1-4929-9881-D7C71F2C6E1D}" destId="{F01E1170-FA93-4902-B882-E04F5BBB3369}" srcOrd="0" destOrd="0" presId="urn:microsoft.com/office/officeart/2005/8/layout/orgChart1"/>
    <dgm:cxn modelId="{FEBC1BB6-0FCB-4F7C-BEE4-A6A224AC6E9A}" srcId="{4A1C191E-F8B1-4BF8-AA5A-A0984A8466E7}" destId="{75732AF0-ACE5-435E-B60D-113CF24595C9}" srcOrd="1" destOrd="0" parTransId="{E7CE5951-5C8B-4CCB-BF89-100CD1319F7A}" sibTransId="{13FCAE8F-A451-44B7-8506-F2401E2DBC2C}"/>
    <dgm:cxn modelId="{7EE681B6-AFE2-4086-AAD1-6DF445240B9F}" type="presOf" srcId="{82D18AF7-3B86-47C1-B0A5-B338F03FF7AD}" destId="{17BAE279-4757-408F-A4C5-8EEC82F4FBCE}" srcOrd="1" destOrd="0" presId="urn:microsoft.com/office/officeart/2005/8/layout/orgChart1"/>
    <dgm:cxn modelId="{017BB6B6-DC90-4FBF-A7B5-F825C39CDDC8}" type="presOf" srcId="{82011924-92A9-43F1-BEC4-D37CE49BB5F2}" destId="{00FCBCDB-8BB9-4D0C-80C3-DFE9BE368CCB}" srcOrd="1" destOrd="0" presId="urn:microsoft.com/office/officeart/2005/8/layout/orgChart1"/>
    <dgm:cxn modelId="{A6584CB7-EACE-43EF-B263-47F7B61B6A3C}" type="presOf" srcId="{4B6359AA-1C1E-4A5D-AA67-57B21442C783}" destId="{53E351EA-EA00-42B4-AEB4-F9F764F46D43}" srcOrd="1" destOrd="0" presId="urn:microsoft.com/office/officeart/2005/8/layout/orgChart1"/>
    <dgm:cxn modelId="{8BFA07B8-FA7E-4F42-8C95-454DE02196DB}" type="presOf" srcId="{4BC10710-BAFD-4BEA-9392-41F5D30E64D9}" destId="{DA4FB6C4-7C84-4746-9CEB-618446CFA804}" srcOrd="0" destOrd="0" presId="urn:microsoft.com/office/officeart/2005/8/layout/orgChart1"/>
    <dgm:cxn modelId="{09A1CEB8-ED84-43B2-8AF2-5CEAC5A8496F}" type="presOf" srcId="{D86763BC-50EB-49D2-AC9B-BBCA2C75BAB9}" destId="{DBB37E45-F478-431D-9011-B1F8EFD2769F}" srcOrd="0" destOrd="0" presId="urn:microsoft.com/office/officeart/2005/8/layout/orgChart1"/>
    <dgm:cxn modelId="{C32FE5BA-E098-4BD8-8849-AD384F92892D}" srcId="{049C1420-3891-46D5-A2FF-4059AB303D6F}" destId="{E9D995BD-D2BD-4AF6-9BDE-A886CC71BCF0}" srcOrd="1" destOrd="0" parTransId="{1F7141E1-66D0-49F0-B81B-CF13D32A6C53}" sibTransId="{A289A15E-7F47-4AF0-92A2-B5CF8BA528B3}"/>
    <dgm:cxn modelId="{879BB4BC-AF7F-45B0-BE0C-F2F44FBE30DA}" type="presOf" srcId="{043086AC-4397-43EE-9CF2-DEA2A8A80369}" destId="{F09D2918-0EFE-47FD-A982-5A3338F91F46}" srcOrd="1" destOrd="0" presId="urn:microsoft.com/office/officeart/2005/8/layout/orgChart1"/>
    <dgm:cxn modelId="{9D5C02BD-811F-4229-94A0-BA2C77B208A2}" srcId="{D0DCA34A-FC22-4E58-97EC-665B8F07E06C}" destId="{04A6C6FF-37AB-4722-81A0-1AC0762820B5}" srcOrd="3" destOrd="0" parTransId="{1FDF7CCB-1A27-46D3-B6BE-DCDD035345D1}" sibTransId="{3D59FD39-7B69-4086-A6CC-6CD81B28BE74}"/>
    <dgm:cxn modelId="{77D976BE-FD39-461C-AB62-2B1314473955}" type="presOf" srcId="{E34DD95C-5806-45DB-9713-EAC8D076A8A1}" destId="{2377E6F5-2113-4538-B3EF-13D0B192A93E}" srcOrd="1" destOrd="0" presId="urn:microsoft.com/office/officeart/2005/8/layout/orgChart1"/>
    <dgm:cxn modelId="{1A187BBE-66D6-4E78-9585-C2EDE1EB5437}" type="presOf" srcId="{000A3496-26CD-442D-AA59-A83962FDB2FC}" destId="{542384D6-92C5-4867-AE42-6970B2AB89F8}" srcOrd="1" destOrd="0" presId="urn:microsoft.com/office/officeart/2005/8/layout/orgChart1"/>
    <dgm:cxn modelId="{E6B851C0-5F26-46D8-9B8A-143CDBF789C3}" type="presOf" srcId="{B4E1D415-6205-47A0-A7BE-1D1854ABAD4C}" destId="{F494C7CC-C8D3-49AC-952C-9682A81EEDDC}" srcOrd="1" destOrd="0" presId="urn:microsoft.com/office/officeart/2005/8/layout/orgChart1"/>
    <dgm:cxn modelId="{D569D8C1-488D-4F72-BDA7-E71298F06C9B}" type="presOf" srcId="{75732AF0-ACE5-435E-B60D-113CF24595C9}" destId="{B0384FAB-32A2-4A34-925C-B2F238EB6F5E}" srcOrd="1" destOrd="0" presId="urn:microsoft.com/office/officeart/2005/8/layout/orgChart1"/>
    <dgm:cxn modelId="{3EC940C4-6BC5-4550-8FED-11C97AC38AED}" srcId="{043086AC-4397-43EE-9CF2-DEA2A8A80369}" destId="{E222CEF0-7135-4472-B00C-1DCBDB97E702}" srcOrd="1" destOrd="0" parTransId="{586AA917-58CE-4276-8C73-CC511D441B4D}" sibTransId="{1BBAACFA-58CF-4303-A1FF-96C91FF2AD13}"/>
    <dgm:cxn modelId="{FCCC81C4-86B5-4E20-BFFF-13C7870ED48E}" type="presOf" srcId="{393035EF-5451-494E-916B-FA40C5DB930D}" destId="{1B8B3544-62D0-4730-927A-9B8F3B428764}" srcOrd="0" destOrd="0" presId="urn:microsoft.com/office/officeart/2005/8/layout/orgChart1"/>
    <dgm:cxn modelId="{3310BDC8-F999-414A-AD80-68811D773EE8}" srcId="{87801564-4750-4C57-B95A-309B65C610A4}" destId="{E31F9272-B11C-425B-B38A-25C33DAFA531}" srcOrd="0" destOrd="0" parTransId="{EB229317-5E53-44E7-BC60-660B98A9F1ED}" sibTransId="{D901983C-C42E-4EA5-B376-87A0757C1A30}"/>
    <dgm:cxn modelId="{DBD001C9-24D8-4DD9-A9ED-0C25DB224112}" type="presOf" srcId="{A23A401A-C17A-409B-95B0-8414977C792D}" destId="{5018B554-0034-41DA-BB8B-F1937641E7AE}" srcOrd="0" destOrd="0" presId="urn:microsoft.com/office/officeart/2005/8/layout/orgChart1"/>
    <dgm:cxn modelId="{97C3D5C9-C278-4087-A501-5D6D376318B0}" type="presOf" srcId="{4BC10710-BAFD-4BEA-9392-41F5D30E64D9}" destId="{009D0303-BF9A-46A4-B3D6-02107D1934D0}" srcOrd="1" destOrd="0" presId="urn:microsoft.com/office/officeart/2005/8/layout/orgChart1"/>
    <dgm:cxn modelId="{8867CBCB-B836-407B-887B-67E7444FFA15}" type="presOf" srcId="{FA3B0529-7145-482B-BC0C-AC32E2A35853}" destId="{583D29C4-F4CC-48C5-A340-63458BAA10C2}" srcOrd="0" destOrd="0" presId="urn:microsoft.com/office/officeart/2005/8/layout/orgChart1"/>
    <dgm:cxn modelId="{91A8B2CC-A954-460B-A9F6-6C65B1416365}" type="presOf" srcId="{38102A0B-1B7D-4980-91D9-C2A4AF710D65}" destId="{8D74C23D-A746-49E2-B189-8C57D5F949D9}" srcOrd="1" destOrd="0" presId="urn:microsoft.com/office/officeart/2005/8/layout/orgChart1"/>
    <dgm:cxn modelId="{9CEDCCCD-6A1F-4592-8BDF-A4232C9BF61A}" srcId="{1113D6E3-F2C0-429B-B0B6-1CA5A7605177}" destId="{85274D2C-85CE-40F0-814E-F61C37C6782C}" srcOrd="6" destOrd="0" parTransId="{FCE296E8-0980-4D02-9C74-068E952A0E37}" sibTransId="{D689C1C2-4296-4DF2-A3AE-00CB0B4F5739}"/>
    <dgm:cxn modelId="{F23FF7D0-225B-4FDE-A000-ED9FAE1F0541}" type="presOf" srcId="{27D2B832-7BBD-446D-A1F2-18C8D7B10004}" destId="{691FC473-58DD-4209-8513-00F4703126B0}" srcOrd="0" destOrd="0" presId="urn:microsoft.com/office/officeart/2005/8/layout/orgChart1"/>
    <dgm:cxn modelId="{A29095D1-C02B-4973-8A96-FF8228770307}" srcId="{4B6359AA-1C1E-4A5D-AA67-57B21442C783}" destId="{000A3496-26CD-442D-AA59-A83962FDB2FC}" srcOrd="3" destOrd="0" parTransId="{FA3B0529-7145-482B-BC0C-AC32E2A35853}" sibTransId="{600C351F-5630-4EC2-A995-C128098251A1}"/>
    <dgm:cxn modelId="{E60442D2-A59C-4A0D-9987-B33A0A288C83}" type="presOf" srcId="{D0DCA34A-FC22-4E58-97EC-665B8F07E06C}" destId="{2CB5F950-04E1-4413-AD8A-42158D1EB6A4}" srcOrd="1" destOrd="0" presId="urn:microsoft.com/office/officeart/2005/8/layout/orgChart1"/>
    <dgm:cxn modelId="{C3384AD3-2EFD-4FCF-B141-333297AA1FF0}" srcId="{1113D6E3-F2C0-429B-B0B6-1CA5A7605177}" destId="{84162080-94BE-44F3-ADBD-7FAAC7AF3F8D}" srcOrd="0" destOrd="0" parTransId="{4B621E18-EC5D-4378-8A09-B4D44C71784F}" sibTransId="{8355B4DA-28B3-4DC7-A40F-C53C95D77554}"/>
    <dgm:cxn modelId="{DE2C9CD3-AB47-46E1-8B10-5B3814407238}" type="presOf" srcId="{4764A5F2-03F0-4481-BE58-64DC9C3B0951}" destId="{FFE78581-400B-4164-879F-F5B91D79B81B}" srcOrd="1" destOrd="0" presId="urn:microsoft.com/office/officeart/2005/8/layout/orgChart1"/>
    <dgm:cxn modelId="{2EBDE1D3-C276-4D6C-8E46-51B8E8D0508D}" type="presOf" srcId="{5B652A69-9BED-4E51-A42C-42932D5E90FA}" destId="{6E420EA1-E8BE-44C5-9D58-AC4AEA9E6F9C}" srcOrd="0" destOrd="0" presId="urn:microsoft.com/office/officeart/2005/8/layout/orgChart1"/>
    <dgm:cxn modelId="{F307E4D3-A0D0-48F8-B99E-B3760C7EB9FA}" type="presOf" srcId="{A23A401A-C17A-409B-95B0-8414977C792D}" destId="{1037BE9D-BB62-4C62-A345-4949E17AF129}" srcOrd="1" destOrd="0" presId="urn:microsoft.com/office/officeart/2005/8/layout/orgChart1"/>
    <dgm:cxn modelId="{8A43F8D3-ABBC-400F-B5DC-69B121AF71B5}" srcId="{E222CEF0-7135-4472-B00C-1DCBDB97E702}" destId="{4DD612B1-45DF-4A25-BB22-0207A5056EAB}" srcOrd="0" destOrd="0" parTransId="{3281CDB0-496C-4047-B8CE-1A64DFDAB2F2}" sibTransId="{36F8DF44-FF54-47CF-B3CE-8A07575BDCF8}"/>
    <dgm:cxn modelId="{CA7D34D6-D5DD-4763-A196-D3B2F2297D2E}" type="presOf" srcId="{C7E7101C-1DE2-4E45-9031-B2DE5C1A7AE4}" destId="{F3D8D37F-1701-426E-AEA2-A33981460ACA}" srcOrd="0" destOrd="0" presId="urn:microsoft.com/office/officeart/2005/8/layout/orgChart1"/>
    <dgm:cxn modelId="{69737DD6-3585-4D4B-B0FB-CB43FD00584D}" type="presOf" srcId="{57419795-B80A-4ED5-B809-D79A26EBDCF2}" destId="{69D3E22E-FE7F-4EC9-8A88-90D75CAA6037}" srcOrd="0" destOrd="0" presId="urn:microsoft.com/office/officeart/2005/8/layout/orgChart1"/>
    <dgm:cxn modelId="{985C39D7-279A-41C1-A82B-C8C4B60E11C1}" type="presOf" srcId="{2A2068CD-3366-4F05-8238-FAEBBCD2A484}" destId="{68140B7E-238F-4607-8D5A-C44807BC7B33}" srcOrd="0" destOrd="0" presId="urn:microsoft.com/office/officeart/2005/8/layout/orgChart1"/>
    <dgm:cxn modelId="{CE0856D7-BFBA-44BD-9B6E-F351AB309840}" type="presOf" srcId="{0C9C49FE-3D43-4840-8277-499C59EFCE53}" destId="{CC2109C6-CD15-45B4-8D55-7409BE168DDA}" srcOrd="0" destOrd="0" presId="urn:microsoft.com/office/officeart/2005/8/layout/orgChart1"/>
    <dgm:cxn modelId="{33CF1BDC-B171-4508-A1FF-AF86CBF614E4}" type="presOf" srcId="{05F10344-9E87-4F7A-800F-B7317344BB03}" destId="{545442F7-3B2B-47FF-AC8D-F6E967F03403}" srcOrd="0" destOrd="0" presId="urn:microsoft.com/office/officeart/2005/8/layout/orgChart1"/>
    <dgm:cxn modelId="{5A63D3DC-5236-4DCF-B80B-619944821D94}" type="presOf" srcId="{D832F51F-B4FB-4A1D-BB6D-C4DD2CCA2A5D}" destId="{B8C9641B-B399-4A2C-B307-E913726BA8AC}" srcOrd="0" destOrd="0" presId="urn:microsoft.com/office/officeart/2005/8/layout/orgChart1"/>
    <dgm:cxn modelId="{1B8DB1DD-328E-4573-8A88-2FECEE591672}" type="presOf" srcId="{650D715F-7E06-47B1-9DD6-249C8D17E32D}" destId="{7E9563A6-EFB5-4758-99AC-171BD9502F39}" srcOrd="0" destOrd="0" presId="urn:microsoft.com/office/officeart/2005/8/layout/orgChart1"/>
    <dgm:cxn modelId="{4805D7DD-126F-4BCF-ABC2-38CB087ABC4D}" srcId="{E222CEF0-7135-4472-B00C-1DCBDB97E702}" destId="{B4E1D415-6205-47A0-A7BE-1D1854ABAD4C}" srcOrd="2" destOrd="0" parTransId="{75430255-9DC2-43EF-813A-EBACDC1218E1}" sibTransId="{BBFA1737-A187-4597-AD03-58F5DE940370}"/>
    <dgm:cxn modelId="{EEDDCBDE-DAA2-4798-B193-9C05597053D6}" type="presOf" srcId="{0504EF59-BC4D-479E-A76F-0D0278BE1472}" destId="{E80762A8-CF39-4B60-AC23-7BF91579A83F}" srcOrd="0" destOrd="0" presId="urn:microsoft.com/office/officeart/2005/8/layout/orgChart1"/>
    <dgm:cxn modelId="{028BD8DF-7B69-4634-924E-00D9F59514C2}" type="presOf" srcId="{C7E7101C-1DE2-4E45-9031-B2DE5C1A7AE4}" destId="{D28F9AE9-3A85-4C85-8A51-7EA8B6147337}" srcOrd="1" destOrd="0" presId="urn:microsoft.com/office/officeart/2005/8/layout/orgChart1"/>
    <dgm:cxn modelId="{C951FFE0-21F1-4638-BF4A-A83757666CF8}" type="presOf" srcId="{A7A7AC25-B9D6-40A5-95F6-6FADEBFB0C5C}" destId="{E6D45005-D647-4520-BE60-5F34759B9216}" srcOrd="1" destOrd="0" presId="urn:microsoft.com/office/officeart/2005/8/layout/orgChart1"/>
    <dgm:cxn modelId="{E7BDC5E1-8015-4D8D-A7EC-A4967928A338}" type="presOf" srcId="{9BA77C4C-A7FC-462B-81C5-9995E00BCC49}" destId="{3607DDC4-AF95-4CDE-9920-C50243C2FAE4}" srcOrd="0" destOrd="0" presId="urn:microsoft.com/office/officeart/2005/8/layout/orgChart1"/>
    <dgm:cxn modelId="{BE2F2FE4-9982-4D8D-B4DD-F78AFABC6A7B}" type="presOf" srcId="{8251286F-73E5-4A62-83A4-28B57529F9BB}" destId="{390D4D1A-593E-4773-B8F2-06F66EE44E87}" srcOrd="1" destOrd="0" presId="urn:microsoft.com/office/officeart/2005/8/layout/orgChart1"/>
    <dgm:cxn modelId="{BD749AE4-AFF2-4231-88E5-A412AA5691BB}" type="presOf" srcId="{810491B7-A53F-47F2-BBCB-5919402B3AC0}" destId="{A83C7AD2-D8B7-4DF6-98A5-FDCEE7E6E615}" srcOrd="1" destOrd="0" presId="urn:microsoft.com/office/officeart/2005/8/layout/orgChart1"/>
    <dgm:cxn modelId="{AE2FA4E6-C809-4C62-8228-97AB6128E293}" type="presOf" srcId="{4A1C191E-F8B1-4BF8-AA5A-A0984A8466E7}" destId="{1DB5FA54-9103-4372-B385-21B1122C438F}" srcOrd="1" destOrd="0" presId="urn:microsoft.com/office/officeart/2005/8/layout/orgChart1"/>
    <dgm:cxn modelId="{E8625AEB-1174-4FC2-B15B-049E9A428B67}" type="presOf" srcId="{AB502319-3483-444F-8B36-D9716C14668A}" destId="{CE57D747-ED17-4A45-8909-5A1DFA5C4A23}" srcOrd="0" destOrd="0" presId="urn:microsoft.com/office/officeart/2005/8/layout/orgChart1"/>
    <dgm:cxn modelId="{041ABBEB-7FC2-494F-80D7-7E09FAF87E60}" type="presOf" srcId="{049C1420-3891-46D5-A2FF-4059AB303D6F}" destId="{016DB162-336C-4ADA-872A-0BF09F812E18}" srcOrd="0" destOrd="0" presId="urn:microsoft.com/office/officeart/2005/8/layout/orgChart1"/>
    <dgm:cxn modelId="{D41074EC-00A1-4432-A784-D767ECDCBAD9}" srcId="{5FEF030D-8C38-434F-A1CD-C0B1031DFD53}" destId="{810491B7-A53F-47F2-BBCB-5919402B3AC0}" srcOrd="1" destOrd="0" parTransId="{44754E66-3A2C-4D2B-9C38-6FDBF77F428D}" sibTransId="{0C1DDF69-8A3F-4D23-ADB2-28891977B50D}"/>
    <dgm:cxn modelId="{B45B90EC-A396-458E-AA95-2F5894F35368}" srcId="{82011924-92A9-43F1-BEC4-D37CE49BB5F2}" destId="{87801564-4750-4C57-B95A-309B65C610A4}" srcOrd="2" destOrd="0" parTransId="{5844F16B-CC0D-4B29-A379-8CF3CF08856E}" sibTransId="{62DC4BEC-5951-4B0F-8271-53D1E49E5113}"/>
    <dgm:cxn modelId="{F634E9EE-AFAB-4676-B743-2AE435E9C62F}" type="presOf" srcId="{48E17342-24F8-4001-9DFE-A25C46D44B7E}" destId="{4EDAB4BD-A432-49BC-8C64-924B541FFED1}" srcOrd="0" destOrd="0" presId="urn:microsoft.com/office/officeart/2005/8/layout/orgChart1"/>
    <dgm:cxn modelId="{831B46EF-5ACB-4D95-BE52-CB24DD3A267B}" type="presOf" srcId="{8D1AAB4F-901E-4C71-B81D-87065B9A31E1}" destId="{CCF082C9-75C2-4436-B1E0-F51D2138CDE5}" srcOrd="1" destOrd="0" presId="urn:microsoft.com/office/officeart/2005/8/layout/orgChart1"/>
    <dgm:cxn modelId="{75AC20F0-3390-4DE5-8C76-FD58EBFD627F}" type="presOf" srcId="{D0DCA34A-FC22-4E58-97EC-665B8F07E06C}" destId="{CD07292D-1CF1-4A1B-A074-A4F699D020B1}" srcOrd="0" destOrd="0" presId="urn:microsoft.com/office/officeart/2005/8/layout/orgChart1"/>
    <dgm:cxn modelId="{527472F0-9DED-4CFE-AD43-F09B8699D583}" srcId="{049C1420-3891-46D5-A2FF-4059AB303D6F}" destId="{3DD3E289-4742-4B93-BA25-EDA6947235FF}" srcOrd="6" destOrd="0" parTransId="{CD3E450E-0850-409E-95C2-7B3383254EAB}" sibTransId="{4C9083D4-9EF3-4CCC-A4A9-4817ED5AE481}"/>
    <dgm:cxn modelId="{EBB5F6F1-1DA8-474C-B153-2573F1C2AC8A}" type="presOf" srcId="{AF7EDF75-515E-43A0-A0CB-038510F07DA3}" destId="{6BF16AC5-1362-49FD-A867-6B57749CB399}" srcOrd="0" destOrd="0" presId="urn:microsoft.com/office/officeart/2005/8/layout/orgChart1"/>
    <dgm:cxn modelId="{812F84F2-4E32-4281-A474-A55CC898C671}" type="presOf" srcId="{907FFB49-7960-497D-88B7-EB5E59929420}" destId="{BC968FC2-EE2E-4B33-8188-473DB9CD80F3}" srcOrd="0" destOrd="0" presId="urn:microsoft.com/office/officeart/2005/8/layout/orgChart1"/>
    <dgm:cxn modelId="{253828F3-CCC1-4F75-A532-797E6F70ED21}" type="presOf" srcId="{8251286F-73E5-4A62-83A4-28B57529F9BB}" destId="{88551937-3D3B-4E7B-A7BB-07D81633D7C5}" srcOrd="0" destOrd="0" presId="urn:microsoft.com/office/officeart/2005/8/layout/orgChart1"/>
    <dgm:cxn modelId="{A06874F3-1FA5-418D-B148-B6BA10126758}" srcId="{82011924-92A9-43F1-BEC4-D37CE49BB5F2}" destId="{1113D6E3-F2C0-429B-B0B6-1CA5A7605177}" srcOrd="3" destOrd="0" parTransId="{84795CFF-7FAC-4837-A1BA-7252542E20C6}" sibTransId="{85EAD2D3-40E4-4CCD-854B-A5ACD0120AB3}"/>
    <dgm:cxn modelId="{DFAD73F4-2440-4BBE-A94A-17622FA8E617}" srcId="{4B6359AA-1C1E-4A5D-AA67-57B21442C783}" destId="{C7E7101C-1DE2-4E45-9031-B2DE5C1A7AE4}" srcOrd="1" destOrd="0" parTransId="{0C9C49FE-3D43-4840-8277-499C59EFCE53}" sibTransId="{0FDC0760-E61F-41BC-A49A-0F2E05CD1D5D}"/>
    <dgm:cxn modelId="{14239EF4-CB04-463A-BB2B-25F856F2585B}" type="presOf" srcId="{E9D995BD-D2BD-4AF6-9BDE-A886CC71BCF0}" destId="{3DDCB73B-E638-42CE-89F3-C7654F422BBC}" srcOrd="1" destOrd="0" presId="urn:microsoft.com/office/officeart/2005/8/layout/orgChart1"/>
    <dgm:cxn modelId="{85C9DDF5-93D8-41E7-AAEA-C12CA311E3CA}" type="presOf" srcId="{E0F90E0E-06F1-4527-B70F-9A0CEE26F45D}" destId="{B6F4DDDD-7761-46B1-A9DF-18F6C9D61D7E}" srcOrd="0" destOrd="0" presId="urn:microsoft.com/office/officeart/2005/8/layout/orgChart1"/>
    <dgm:cxn modelId="{120531F6-9C8D-43A2-A746-20B2620DF595}" type="presOf" srcId="{84162080-94BE-44F3-ADBD-7FAAC7AF3F8D}" destId="{242C8CD5-8002-4ECA-9505-410E4ACF2287}" srcOrd="1" destOrd="0" presId="urn:microsoft.com/office/officeart/2005/8/layout/orgChart1"/>
    <dgm:cxn modelId="{E234BBF6-AEC9-4F29-96E7-6FAB01F24885}" type="presOf" srcId="{E7BC2E1D-9A0F-43D4-9DEF-ADB03092BEFA}" destId="{345C79E1-0B51-4E4E-AF6E-A07C3C28B7A4}" srcOrd="1" destOrd="0" presId="urn:microsoft.com/office/officeart/2005/8/layout/orgChart1"/>
    <dgm:cxn modelId="{3AD1DBF6-0893-4583-AA07-1398802DDE79}" type="presOf" srcId="{4B6359AA-1C1E-4A5D-AA67-57B21442C783}" destId="{A9734A41-724C-4546-9C9C-1C8EBFAE59A6}" srcOrd="0" destOrd="0" presId="urn:microsoft.com/office/officeart/2005/8/layout/orgChart1"/>
    <dgm:cxn modelId="{2A1CE1F7-BE37-4E01-AEAE-04850641ADC8}" srcId="{1113D6E3-F2C0-429B-B0B6-1CA5A7605177}" destId="{755822D3-CAB9-4987-B766-D0A16BF9C303}" srcOrd="4" destOrd="0" parTransId="{4AF52789-6A58-454A-8BDF-7D951BE1911F}" sibTransId="{417B2BE3-EEA9-4F8B-98A3-69046A232550}"/>
    <dgm:cxn modelId="{6230F1FA-B6B0-4377-BF51-17B8D401B258}" type="presOf" srcId="{31CF8611-F0B1-4035-94FE-F339BC76AC39}" destId="{10E57919-3D01-4BBB-A477-1FA875D0F438}" srcOrd="0" destOrd="0" presId="urn:microsoft.com/office/officeart/2005/8/layout/orgChart1"/>
    <dgm:cxn modelId="{4B3116FB-0782-4846-A641-16B5971A4C7E}" type="presOf" srcId="{BCB769D4-72E8-45AF-8B0A-F91C32EE1F50}" destId="{6ECFDBDB-259D-4BAD-83A3-0D017FE552C4}" srcOrd="0" destOrd="0" presId="urn:microsoft.com/office/officeart/2005/8/layout/orgChart1"/>
    <dgm:cxn modelId="{1BBF19FC-7CEE-469B-879F-49090BB7E61D}" type="presOf" srcId="{EB229317-5E53-44E7-BC60-660B98A9F1ED}" destId="{C157586F-C008-4200-8A72-EFB29C8707D4}" srcOrd="0" destOrd="0" presId="urn:microsoft.com/office/officeart/2005/8/layout/orgChart1"/>
    <dgm:cxn modelId="{3BA3DDFC-B2C8-4F50-ABFF-FD06465DEC70}" srcId="{043086AC-4397-43EE-9CF2-DEA2A8A80369}" destId="{D0DCA34A-FC22-4E58-97EC-665B8F07E06C}" srcOrd="0" destOrd="0" parTransId="{7FA90FED-0F9B-4678-A4E1-99C9F49DF9EE}" sibTransId="{AB001E4F-CB4D-4B05-9A5B-1D085A86F758}"/>
    <dgm:cxn modelId="{009E6FFD-FF7C-4FD5-A111-79669DEF31D1}" type="presOf" srcId="{414D1B48-BACB-4581-BA3C-956CD152DC9F}" destId="{0B6D07E5-A7BB-4B60-9C79-AE6668F08C60}" srcOrd="0" destOrd="0" presId="urn:microsoft.com/office/officeart/2005/8/layout/orgChart1"/>
    <dgm:cxn modelId="{100867FF-D38F-4234-BBC3-4A8CFD69D122}" srcId="{1113D6E3-F2C0-429B-B0B6-1CA5A7605177}" destId="{52EF4B60-B120-4CD2-98EF-6A76DC8186CF}" srcOrd="3" destOrd="0" parTransId="{06901002-8ACB-4D17-93EE-04EF79F5AA49}" sibTransId="{4565D9C0-3A09-46B7-B006-506C2EA8068B}"/>
    <dgm:cxn modelId="{D18A99FF-5D1F-42D8-9150-B8D933B99AE5}" type="presOf" srcId="{7FA90FED-0F9B-4678-A4E1-99C9F49DF9EE}" destId="{A8F63F50-17AC-47FA-8726-43A9708D6140}" srcOrd="0" destOrd="0" presId="urn:microsoft.com/office/officeart/2005/8/layout/orgChart1"/>
    <dgm:cxn modelId="{A47F8111-5FBE-4B33-A352-C30D6FD04B1B}" type="presParOf" srcId="{8C09A610-C42B-4C15-AA7F-BFCC2BF52A22}" destId="{827EFC32-E816-4646-B3C1-FD784207D914}" srcOrd="0" destOrd="0" presId="urn:microsoft.com/office/officeart/2005/8/layout/orgChart1"/>
    <dgm:cxn modelId="{70C78723-17E4-4E60-AD81-434A27A64EA7}" type="presParOf" srcId="{827EFC32-E816-4646-B3C1-FD784207D914}" destId="{7172FEAC-77D0-48FE-916C-38937CA5FABD}" srcOrd="0" destOrd="0" presId="urn:microsoft.com/office/officeart/2005/8/layout/orgChart1"/>
    <dgm:cxn modelId="{B40F6700-89A5-4157-AF4A-38CD91133CCE}" type="presParOf" srcId="{7172FEAC-77D0-48FE-916C-38937CA5FABD}" destId="{D1ED9803-61A7-4D29-A3E0-4975B70914B4}" srcOrd="0" destOrd="0" presId="urn:microsoft.com/office/officeart/2005/8/layout/orgChart1"/>
    <dgm:cxn modelId="{20CCD750-4613-4570-A3CC-0C28C379CE07}" type="presParOf" srcId="{7172FEAC-77D0-48FE-916C-38937CA5FABD}" destId="{00FCBCDB-8BB9-4D0C-80C3-DFE9BE368CCB}" srcOrd="1" destOrd="0" presId="urn:microsoft.com/office/officeart/2005/8/layout/orgChart1"/>
    <dgm:cxn modelId="{604AFFFA-1DAE-4439-A7AD-D9C574A608DF}" type="presParOf" srcId="{827EFC32-E816-4646-B3C1-FD784207D914}" destId="{8D596935-0DD0-46C2-9B07-73DC325A38D3}" srcOrd="1" destOrd="0" presId="urn:microsoft.com/office/officeart/2005/8/layout/orgChart1"/>
    <dgm:cxn modelId="{10F52BEF-A862-4BAB-8B11-356786825F17}" type="presParOf" srcId="{8D596935-0DD0-46C2-9B07-73DC325A38D3}" destId="{7E9563A6-EFB5-4758-99AC-171BD9502F39}" srcOrd="0" destOrd="0" presId="urn:microsoft.com/office/officeart/2005/8/layout/orgChart1"/>
    <dgm:cxn modelId="{F0B16259-BDFD-4EC2-812D-20B88437C26A}" type="presParOf" srcId="{8D596935-0DD0-46C2-9B07-73DC325A38D3}" destId="{062C6D66-FAF5-4D0C-BEA1-5284EE58B478}" srcOrd="1" destOrd="0" presId="urn:microsoft.com/office/officeart/2005/8/layout/orgChart1"/>
    <dgm:cxn modelId="{974E057A-BDDD-4209-B0D7-51E8F16798FF}" type="presParOf" srcId="{062C6D66-FAF5-4D0C-BEA1-5284EE58B478}" destId="{0D4CE444-7352-48C9-81DE-C0150E229478}" srcOrd="0" destOrd="0" presId="urn:microsoft.com/office/officeart/2005/8/layout/orgChart1"/>
    <dgm:cxn modelId="{E408874E-4D73-4616-8CEA-8031A13BA8F4}" type="presParOf" srcId="{0D4CE444-7352-48C9-81DE-C0150E229478}" destId="{8FF6804F-1959-4AAE-8062-44EBDBD20977}" srcOrd="0" destOrd="0" presId="urn:microsoft.com/office/officeart/2005/8/layout/orgChart1"/>
    <dgm:cxn modelId="{B1B58594-5CCC-4A49-8094-21E1FA2503B2}" type="presParOf" srcId="{0D4CE444-7352-48C9-81DE-C0150E229478}" destId="{2953DADD-BF5E-442A-83CD-A4FD552D5B51}" srcOrd="1" destOrd="0" presId="urn:microsoft.com/office/officeart/2005/8/layout/orgChart1"/>
    <dgm:cxn modelId="{ED396C85-C929-4F98-B87C-5B994E8AB729}" type="presParOf" srcId="{062C6D66-FAF5-4D0C-BEA1-5284EE58B478}" destId="{0556C4A6-BAA6-4E56-A0F6-D37B56D298B4}" srcOrd="1" destOrd="0" presId="urn:microsoft.com/office/officeart/2005/8/layout/orgChart1"/>
    <dgm:cxn modelId="{51A40E6E-79CC-42AA-B844-03D3C6FC2977}" type="presParOf" srcId="{0556C4A6-BAA6-4E56-A0F6-D37B56D298B4}" destId="{691FC473-58DD-4209-8513-00F4703126B0}" srcOrd="0" destOrd="0" presId="urn:microsoft.com/office/officeart/2005/8/layout/orgChart1"/>
    <dgm:cxn modelId="{35DDF067-B355-43BA-B21E-5A348EFE2316}" type="presParOf" srcId="{0556C4A6-BAA6-4E56-A0F6-D37B56D298B4}" destId="{27BB7088-5580-4999-AD97-30331DA90AE1}" srcOrd="1" destOrd="0" presId="urn:microsoft.com/office/officeart/2005/8/layout/orgChart1"/>
    <dgm:cxn modelId="{743C1821-C26D-4240-8DAA-BF2F697818A8}" type="presParOf" srcId="{27BB7088-5580-4999-AD97-30331DA90AE1}" destId="{2BB9F917-D57D-4419-B5CD-DB80A66E626E}" srcOrd="0" destOrd="0" presId="urn:microsoft.com/office/officeart/2005/8/layout/orgChart1"/>
    <dgm:cxn modelId="{CDC93A3D-7AC8-49C6-AEAF-BC5C349F0CC2}" type="presParOf" srcId="{2BB9F917-D57D-4419-B5CD-DB80A66E626E}" destId="{973921AF-AD3E-4AB3-B1A3-B73A88260A30}" srcOrd="0" destOrd="0" presId="urn:microsoft.com/office/officeart/2005/8/layout/orgChart1"/>
    <dgm:cxn modelId="{C7CE5B4E-17B2-43BD-BF99-A4EF49B48F5F}" type="presParOf" srcId="{2BB9F917-D57D-4419-B5CD-DB80A66E626E}" destId="{F09D2918-0EFE-47FD-A982-5A3338F91F46}" srcOrd="1" destOrd="0" presId="urn:microsoft.com/office/officeart/2005/8/layout/orgChart1"/>
    <dgm:cxn modelId="{DBA3D141-7F6E-436A-ABB8-4487BF4136BB}" type="presParOf" srcId="{27BB7088-5580-4999-AD97-30331DA90AE1}" destId="{7CA50805-6BA2-43DB-96C6-C4AF3C6FE937}" srcOrd="1" destOrd="0" presId="urn:microsoft.com/office/officeart/2005/8/layout/orgChart1"/>
    <dgm:cxn modelId="{750FBB7E-032E-47F9-815D-35D3FA3507BA}" type="presParOf" srcId="{7CA50805-6BA2-43DB-96C6-C4AF3C6FE937}" destId="{A8F63F50-17AC-47FA-8726-43A9708D6140}" srcOrd="0" destOrd="0" presId="urn:microsoft.com/office/officeart/2005/8/layout/orgChart1"/>
    <dgm:cxn modelId="{83570850-108B-4255-940E-747B34E4AC58}" type="presParOf" srcId="{7CA50805-6BA2-43DB-96C6-C4AF3C6FE937}" destId="{9F6B492F-EB1D-4532-8BA4-06DCFC5BFB0F}" srcOrd="1" destOrd="0" presId="urn:microsoft.com/office/officeart/2005/8/layout/orgChart1"/>
    <dgm:cxn modelId="{1F1B4D6E-3794-47AF-854C-19EEBC37A0BC}" type="presParOf" srcId="{9F6B492F-EB1D-4532-8BA4-06DCFC5BFB0F}" destId="{5C7C83FB-8263-4DA4-9189-94F85CB51C24}" srcOrd="0" destOrd="0" presId="urn:microsoft.com/office/officeart/2005/8/layout/orgChart1"/>
    <dgm:cxn modelId="{175F0F4C-9176-44C4-9C33-53DB6245F53B}" type="presParOf" srcId="{5C7C83FB-8263-4DA4-9189-94F85CB51C24}" destId="{CD07292D-1CF1-4A1B-A074-A4F699D020B1}" srcOrd="0" destOrd="0" presId="urn:microsoft.com/office/officeart/2005/8/layout/orgChart1"/>
    <dgm:cxn modelId="{A87F7425-B471-4BED-9381-A05571DBF48B}" type="presParOf" srcId="{5C7C83FB-8263-4DA4-9189-94F85CB51C24}" destId="{2CB5F950-04E1-4413-AD8A-42158D1EB6A4}" srcOrd="1" destOrd="0" presId="urn:microsoft.com/office/officeart/2005/8/layout/orgChart1"/>
    <dgm:cxn modelId="{8D2EB4F2-82C7-4D33-A052-1D670F8481DB}" type="presParOf" srcId="{9F6B492F-EB1D-4532-8BA4-06DCFC5BFB0F}" destId="{493C2422-0C7B-491D-971A-C3C0C69B7A1F}" srcOrd="1" destOrd="0" presId="urn:microsoft.com/office/officeart/2005/8/layout/orgChart1"/>
    <dgm:cxn modelId="{C65BF69D-B8DC-4915-AE8A-E5514D02DE83}" type="presParOf" srcId="{493C2422-0C7B-491D-971A-C3C0C69B7A1F}" destId="{4C9D68F5-3E69-486A-A65D-128667DE3A65}" srcOrd="0" destOrd="0" presId="urn:microsoft.com/office/officeart/2005/8/layout/orgChart1"/>
    <dgm:cxn modelId="{E65CAC4C-EC96-4FF2-8EAB-F3B3E7C99D82}" type="presParOf" srcId="{493C2422-0C7B-491D-971A-C3C0C69B7A1F}" destId="{AF888F36-025E-458D-96DF-D36864896E9A}" srcOrd="1" destOrd="0" presId="urn:microsoft.com/office/officeart/2005/8/layout/orgChart1"/>
    <dgm:cxn modelId="{C688DC0A-2B22-460E-B244-AA15A6D0B28F}" type="presParOf" srcId="{AF888F36-025E-458D-96DF-D36864896E9A}" destId="{A28EE155-4C4D-4D81-B4FF-8310074D478E}" srcOrd="0" destOrd="0" presId="urn:microsoft.com/office/officeart/2005/8/layout/orgChart1"/>
    <dgm:cxn modelId="{213DAA02-55FE-4D2F-A069-D91F15BE9F24}" type="presParOf" srcId="{A28EE155-4C4D-4D81-B4FF-8310074D478E}" destId="{E80762A8-CF39-4B60-AC23-7BF91579A83F}" srcOrd="0" destOrd="0" presId="urn:microsoft.com/office/officeart/2005/8/layout/orgChart1"/>
    <dgm:cxn modelId="{7748579A-15E5-4D0E-9073-61BAF26649A0}" type="presParOf" srcId="{A28EE155-4C4D-4D81-B4FF-8310074D478E}" destId="{B25AA7E9-A223-48E0-ACCF-D238CB908909}" srcOrd="1" destOrd="0" presId="urn:microsoft.com/office/officeart/2005/8/layout/orgChart1"/>
    <dgm:cxn modelId="{39B95AB5-B3AD-4514-AAE9-9EF67FEF3C71}" type="presParOf" srcId="{AF888F36-025E-458D-96DF-D36864896E9A}" destId="{AE9F9677-99E6-4B46-8CD4-EA52F36B684A}" srcOrd="1" destOrd="0" presId="urn:microsoft.com/office/officeart/2005/8/layout/orgChart1"/>
    <dgm:cxn modelId="{F64B50FC-F33E-4C0E-8D3A-207854A7CA4B}" type="presParOf" srcId="{AF888F36-025E-458D-96DF-D36864896E9A}" destId="{AA594F8E-7C74-43D6-B194-23FBFA6BC4F2}" srcOrd="2" destOrd="0" presId="urn:microsoft.com/office/officeart/2005/8/layout/orgChart1"/>
    <dgm:cxn modelId="{557B2E01-5646-4737-AC7A-8722A8EACE08}" type="presParOf" srcId="{493C2422-0C7B-491D-971A-C3C0C69B7A1F}" destId="{1B8B3544-62D0-4730-927A-9B8F3B428764}" srcOrd="2" destOrd="0" presId="urn:microsoft.com/office/officeart/2005/8/layout/orgChart1"/>
    <dgm:cxn modelId="{F9629BA3-4576-442D-9355-95A408D12431}" type="presParOf" srcId="{493C2422-0C7B-491D-971A-C3C0C69B7A1F}" destId="{2D8D6C85-8756-4199-9941-9675DD0FED5A}" srcOrd="3" destOrd="0" presId="urn:microsoft.com/office/officeart/2005/8/layout/orgChart1"/>
    <dgm:cxn modelId="{CE70B27C-8F95-4F2A-8EC5-353FA30CC987}" type="presParOf" srcId="{2D8D6C85-8756-4199-9941-9675DD0FED5A}" destId="{5F1E0787-6294-4752-BB6A-ACDA3E526BBF}" srcOrd="0" destOrd="0" presId="urn:microsoft.com/office/officeart/2005/8/layout/orgChart1"/>
    <dgm:cxn modelId="{40A3E0E5-77FC-4BD7-A9B3-68EACA66D6A8}" type="presParOf" srcId="{5F1E0787-6294-4752-BB6A-ACDA3E526BBF}" destId="{6AC5B2A1-D798-4D51-97EB-A152B71D8480}" srcOrd="0" destOrd="0" presId="urn:microsoft.com/office/officeart/2005/8/layout/orgChart1"/>
    <dgm:cxn modelId="{E4F838DB-4EA8-4F7F-9A74-2CE2267F42B0}" type="presParOf" srcId="{5F1E0787-6294-4752-BB6A-ACDA3E526BBF}" destId="{E08D60C6-F161-4414-A330-BFD2D34A5BA7}" srcOrd="1" destOrd="0" presId="urn:microsoft.com/office/officeart/2005/8/layout/orgChart1"/>
    <dgm:cxn modelId="{5234284A-DE5F-4539-BC05-E718AE0EB574}" type="presParOf" srcId="{2D8D6C85-8756-4199-9941-9675DD0FED5A}" destId="{78C77E71-F8DB-4483-9F11-0FE8C82069EA}" srcOrd="1" destOrd="0" presId="urn:microsoft.com/office/officeart/2005/8/layout/orgChart1"/>
    <dgm:cxn modelId="{07BE356E-1F40-485B-8A1F-AF8A7DA4EDED}" type="presParOf" srcId="{2D8D6C85-8756-4199-9941-9675DD0FED5A}" destId="{0195EF15-B272-482D-81AF-8D35F96B9F53}" srcOrd="2" destOrd="0" presId="urn:microsoft.com/office/officeart/2005/8/layout/orgChart1"/>
    <dgm:cxn modelId="{CA3EE467-04B6-439D-B873-E020446FF88F}" type="presParOf" srcId="{493C2422-0C7B-491D-971A-C3C0C69B7A1F}" destId="{2C4A955E-629A-4536-AFC3-34BF0B64EC3A}" srcOrd="4" destOrd="0" presId="urn:microsoft.com/office/officeart/2005/8/layout/orgChart1"/>
    <dgm:cxn modelId="{C4629600-CC21-4CB8-B40A-CC16E98F3F73}" type="presParOf" srcId="{493C2422-0C7B-491D-971A-C3C0C69B7A1F}" destId="{404FF363-24C9-42E8-94B3-3CBB192FD949}" srcOrd="5" destOrd="0" presId="urn:microsoft.com/office/officeart/2005/8/layout/orgChart1"/>
    <dgm:cxn modelId="{6A142D7E-20C5-48D7-98DE-C3DC12E8AD4E}" type="presParOf" srcId="{404FF363-24C9-42E8-94B3-3CBB192FD949}" destId="{E6E4F5F1-2AC7-4EE3-AE7A-4B2E1A514345}" srcOrd="0" destOrd="0" presId="urn:microsoft.com/office/officeart/2005/8/layout/orgChart1"/>
    <dgm:cxn modelId="{E4C81B3E-3823-4998-AAE5-98BF7A58020E}" type="presParOf" srcId="{E6E4F5F1-2AC7-4EE3-AE7A-4B2E1A514345}" destId="{F340800B-42AF-495C-A784-BFDE412B88BF}" srcOrd="0" destOrd="0" presId="urn:microsoft.com/office/officeart/2005/8/layout/orgChart1"/>
    <dgm:cxn modelId="{55A62082-E6B5-482E-A225-8ADC116E6F63}" type="presParOf" srcId="{E6E4F5F1-2AC7-4EE3-AE7A-4B2E1A514345}" destId="{EAB0D1EB-737A-49FD-8984-48D69058C0DC}" srcOrd="1" destOrd="0" presId="urn:microsoft.com/office/officeart/2005/8/layout/orgChart1"/>
    <dgm:cxn modelId="{8CDC5895-B17F-44AF-B87E-80BFB001E4AE}" type="presParOf" srcId="{404FF363-24C9-42E8-94B3-3CBB192FD949}" destId="{E8432EEA-7B13-4C8F-A118-02B65AABA0AD}" srcOrd="1" destOrd="0" presId="urn:microsoft.com/office/officeart/2005/8/layout/orgChart1"/>
    <dgm:cxn modelId="{FFF58DD0-ECE3-4001-A554-890AA36CA47A}" type="presParOf" srcId="{404FF363-24C9-42E8-94B3-3CBB192FD949}" destId="{9618AAC4-C84B-4F7D-B289-4BCBFE6E5968}" srcOrd="2" destOrd="0" presId="urn:microsoft.com/office/officeart/2005/8/layout/orgChart1"/>
    <dgm:cxn modelId="{AB8688B3-B49E-47B6-809B-DDFF9C9F552C}" type="presParOf" srcId="{493C2422-0C7B-491D-971A-C3C0C69B7A1F}" destId="{6E8BCA3D-A6CC-45E1-A72A-DA0955980A36}" srcOrd="6" destOrd="0" presId="urn:microsoft.com/office/officeart/2005/8/layout/orgChart1"/>
    <dgm:cxn modelId="{5991B78B-A504-42FC-981A-C61A7EE0B09D}" type="presParOf" srcId="{493C2422-0C7B-491D-971A-C3C0C69B7A1F}" destId="{DC3CEAC1-C8B7-446B-9E9E-3D05C2A8477F}" srcOrd="7" destOrd="0" presId="urn:microsoft.com/office/officeart/2005/8/layout/orgChart1"/>
    <dgm:cxn modelId="{D476C2E0-D6BD-49FD-8491-B8ABCD820086}" type="presParOf" srcId="{DC3CEAC1-C8B7-446B-9E9E-3D05C2A8477F}" destId="{8E0C7391-52FD-45E0-BDA8-5D08220C24F3}" srcOrd="0" destOrd="0" presId="urn:microsoft.com/office/officeart/2005/8/layout/orgChart1"/>
    <dgm:cxn modelId="{F5F3829A-D159-4046-95AF-5F8D8B6F5A36}" type="presParOf" srcId="{8E0C7391-52FD-45E0-BDA8-5D08220C24F3}" destId="{90FDA9C9-1B78-4A89-839E-98536E4E4144}" srcOrd="0" destOrd="0" presId="urn:microsoft.com/office/officeart/2005/8/layout/orgChart1"/>
    <dgm:cxn modelId="{A2F19CC6-94BA-45C3-9EEE-62C5757DD82F}" type="presParOf" srcId="{8E0C7391-52FD-45E0-BDA8-5D08220C24F3}" destId="{5F6C6905-764F-42DD-BFBD-75FEC951EA64}" srcOrd="1" destOrd="0" presId="urn:microsoft.com/office/officeart/2005/8/layout/orgChart1"/>
    <dgm:cxn modelId="{2121E90F-B746-41A9-84AB-CD6568516B48}" type="presParOf" srcId="{DC3CEAC1-C8B7-446B-9E9E-3D05C2A8477F}" destId="{6E730ADD-D62A-4E54-82AE-D562EC48EBC7}" srcOrd="1" destOrd="0" presId="urn:microsoft.com/office/officeart/2005/8/layout/orgChart1"/>
    <dgm:cxn modelId="{9FE42EC3-6438-441E-A0A1-80BB0B4CD8A9}" type="presParOf" srcId="{DC3CEAC1-C8B7-446B-9E9E-3D05C2A8477F}" destId="{E6056B30-C78D-4301-9973-FD0CEACAA87F}" srcOrd="2" destOrd="0" presId="urn:microsoft.com/office/officeart/2005/8/layout/orgChart1"/>
    <dgm:cxn modelId="{3E84C229-ACE7-4B1E-8806-FAD44FDAFC15}" type="presParOf" srcId="{493C2422-0C7B-491D-971A-C3C0C69B7A1F}" destId="{FEB19911-273A-420E-9AF3-37CA4D21E904}" srcOrd="8" destOrd="0" presId="urn:microsoft.com/office/officeart/2005/8/layout/orgChart1"/>
    <dgm:cxn modelId="{4987DE1B-4655-4A40-93BF-2C7B28F76AB0}" type="presParOf" srcId="{493C2422-0C7B-491D-971A-C3C0C69B7A1F}" destId="{330B13A2-312D-43B6-A69C-A5656B1D261F}" srcOrd="9" destOrd="0" presId="urn:microsoft.com/office/officeart/2005/8/layout/orgChart1"/>
    <dgm:cxn modelId="{C9B0B89E-CD8E-4FC9-AD82-ECDF2BD860F7}" type="presParOf" srcId="{330B13A2-312D-43B6-A69C-A5656B1D261F}" destId="{B6959CA6-4827-4540-A4E6-F843B2C71030}" srcOrd="0" destOrd="0" presId="urn:microsoft.com/office/officeart/2005/8/layout/orgChart1"/>
    <dgm:cxn modelId="{1C6ABB86-640D-4CC6-AF3D-DF40AC0DE215}" type="presParOf" srcId="{B6959CA6-4827-4540-A4E6-F843B2C71030}" destId="{46DC6B15-F37C-408B-900A-520627E6C7A6}" srcOrd="0" destOrd="0" presId="urn:microsoft.com/office/officeart/2005/8/layout/orgChart1"/>
    <dgm:cxn modelId="{9549E5AE-7437-4848-B4D2-994017DCAA11}" type="presParOf" srcId="{B6959CA6-4827-4540-A4E6-F843B2C71030}" destId="{E6D45005-D647-4520-BE60-5F34759B9216}" srcOrd="1" destOrd="0" presId="urn:microsoft.com/office/officeart/2005/8/layout/orgChart1"/>
    <dgm:cxn modelId="{4CCB05EF-E55C-4E9B-B83F-247CB72F7518}" type="presParOf" srcId="{330B13A2-312D-43B6-A69C-A5656B1D261F}" destId="{DECF96E2-A146-4A90-A9F9-F7B5BBB0EE57}" srcOrd="1" destOrd="0" presId="urn:microsoft.com/office/officeart/2005/8/layout/orgChart1"/>
    <dgm:cxn modelId="{86B00603-BB90-4D0A-9476-51DF282FC8CA}" type="presParOf" srcId="{330B13A2-312D-43B6-A69C-A5656B1D261F}" destId="{695B101F-4C7B-4543-8DA9-C5AFA0F84341}" srcOrd="2" destOrd="0" presId="urn:microsoft.com/office/officeart/2005/8/layout/orgChart1"/>
    <dgm:cxn modelId="{88961DAA-1786-42DF-AA8A-B4FC6D4AF260}" type="presParOf" srcId="{9F6B492F-EB1D-4532-8BA4-06DCFC5BFB0F}" destId="{84E0F576-1137-4A6F-BBBD-C44E27235BB0}" srcOrd="2" destOrd="0" presId="urn:microsoft.com/office/officeart/2005/8/layout/orgChart1"/>
    <dgm:cxn modelId="{3F6C1171-1BB6-4995-A3A0-C34608E82107}" type="presParOf" srcId="{7CA50805-6BA2-43DB-96C6-C4AF3C6FE937}" destId="{6CBC6C4E-B68B-4FCB-9367-4B3A87F054B3}" srcOrd="2" destOrd="0" presId="urn:microsoft.com/office/officeart/2005/8/layout/orgChart1"/>
    <dgm:cxn modelId="{F4F56BF1-52C0-4AC7-953C-DCF3CDD0BD1A}" type="presParOf" srcId="{7CA50805-6BA2-43DB-96C6-C4AF3C6FE937}" destId="{79CEE331-03F2-41B7-8E46-F3A9CA2D3DDB}" srcOrd="3" destOrd="0" presId="urn:microsoft.com/office/officeart/2005/8/layout/orgChart1"/>
    <dgm:cxn modelId="{11556A60-892D-4F00-A460-CD60E3115B5B}" type="presParOf" srcId="{79CEE331-03F2-41B7-8E46-F3A9CA2D3DDB}" destId="{7542A9BD-0D91-4E61-8107-FF3E021A6F1A}" srcOrd="0" destOrd="0" presId="urn:microsoft.com/office/officeart/2005/8/layout/orgChart1"/>
    <dgm:cxn modelId="{91AA3F51-F3A5-43B2-8D71-C65EA562CA30}" type="presParOf" srcId="{7542A9BD-0D91-4E61-8107-FF3E021A6F1A}" destId="{1307D925-F7BA-4A83-9EE4-296B14E9AE92}" srcOrd="0" destOrd="0" presId="urn:microsoft.com/office/officeart/2005/8/layout/orgChart1"/>
    <dgm:cxn modelId="{0C08F35E-038B-48F6-830B-7E044E43AC5C}" type="presParOf" srcId="{7542A9BD-0D91-4E61-8107-FF3E021A6F1A}" destId="{7841B690-851B-47A5-A552-821D8C41A715}" srcOrd="1" destOrd="0" presId="urn:microsoft.com/office/officeart/2005/8/layout/orgChart1"/>
    <dgm:cxn modelId="{705177E1-CA5B-4434-8D7D-900E4A4E4776}" type="presParOf" srcId="{79CEE331-03F2-41B7-8E46-F3A9CA2D3DDB}" destId="{34D1CA44-B5B3-4B80-8359-1C2CDF678E1D}" srcOrd="1" destOrd="0" presId="urn:microsoft.com/office/officeart/2005/8/layout/orgChart1"/>
    <dgm:cxn modelId="{B00E82F6-6D98-4E17-AAAE-2BE2F77B4EBF}" type="presParOf" srcId="{34D1CA44-B5B3-4B80-8359-1C2CDF678E1D}" destId="{B96B88CC-6623-4C46-86C1-19ACABCFEF8B}" srcOrd="0" destOrd="0" presId="urn:microsoft.com/office/officeart/2005/8/layout/orgChart1"/>
    <dgm:cxn modelId="{DFED266B-6CF0-4A60-BEAA-18BFC69855AD}" type="presParOf" srcId="{34D1CA44-B5B3-4B80-8359-1C2CDF678E1D}" destId="{1B54CA36-1E03-4E0D-9A36-97816145250B}" srcOrd="1" destOrd="0" presId="urn:microsoft.com/office/officeart/2005/8/layout/orgChart1"/>
    <dgm:cxn modelId="{54E726A1-9A4A-4FCE-88D7-A3CB3B680DD2}" type="presParOf" srcId="{1B54CA36-1E03-4E0D-9A36-97816145250B}" destId="{7927E40F-EA8F-40DA-AC04-B3222EE83D69}" srcOrd="0" destOrd="0" presId="urn:microsoft.com/office/officeart/2005/8/layout/orgChart1"/>
    <dgm:cxn modelId="{A2D2233D-C077-4CBE-A070-BF9E2FE05D4D}" type="presParOf" srcId="{7927E40F-EA8F-40DA-AC04-B3222EE83D69}" destId="{B059ADF3-0686-4950-8977-274F3C8179BA}" srcOrd="0" destOrd="0" presId="urn:microsoft.com/office/officeart/2005/8/layout/orgChart1"/>
    <dgm:cxn modelId="{6B0EF53E-41F6-49A5-B0D5-85078CA1EDC0}" type="presParOf" srcId="{7927E40F-EA8F-40DA-AC04-B3222EE83D69}" destId="{314F2554-67EF-4DCE-A71E-7C22FF099DAE}" srcOrd="1" destOrd="0" presId="urn:microsoft.com/office/officeart/2005/8/layout/orgChart1"/>
    <dgm:cxn modelId="{DFF44B14-7730-426B-8D15-E1D49357A97B}" type="presParOf" srcId="{1B54CA36-1E03-4E0D-9A36-97816145250B}" destId="{B0656CA9-D9E2-412A-92EF-7FC48FC2FC21}" srcOrd="1" destOrd="0" presId="urn:microsoft.com/office/officeart/2005/8/layout/orgChart1"/>
    <dgm:cxn modelId="{5DD5E0D7-A788-4ED7-A48C-C2264CEED872}" type="presParOf" srcId="{1B54CA36-1E03-4E0D-9A36-97816145250B}" destId="{322A7980-BBC6-44B1-9020-EE9B4D21354B}" srcOrd="2" destOrd="0" presId="urn:microsoft.com/office/officeart/2005/8/layout/orgChart1"/>
    <dgm:cxn modelId="{F1C6E0B6-73F4-493B-A77C-597B79E9B6A4}" type="presParOf" srcId="{34D1CA44-B5B3-4B80-8359-1C2CDF678E1D}" destId="{78F2C7CD-9E77-49B3-AF92-0B677CBCB71F}" srcOrd="2" destOrd="0" presId="urn:microsoft.com/office/officeart/2005/8/layout/orgChart1"/>
    <dgm:cxn modelId="{4EAF1E6F-3D2D-4106-8FF1-A40926FBEACC}" type="presParOf" srcId="{34D1CA44-B5B3-4B80-8359-1C2CDF678E1D}" destId="{D0A589D0-FBAA-41E0-A333-C4764CB59840}" srcOrd="3" destOrd="0" presId="urn:microsoft.com/office/officeart/2005/8/layout/orgChart1"/>
    <dgm:cxn modelId="{A15F1E38-198A-4061-8643-C4322D3711FC}" type="presParOf" srcId="{D0A589D0-FBAA-41E0-A333-C4764CB59840}" destId="{9FA2223E-67C1-499C-AEC7-A15349435F01}" srcOrd="0" destOrd="0" presId="urn:microsoft.com/office/officeart/2005/8/layout/orgChart1"/>
    <dgm:cxn modelId="{93B36F5E-EB52-42A4-A1EA-8D93C328FEDA}" type="presParOf" srcId="{9FA2223E-67C1-499C-AEC7-A15349435F01}" destId="{5018B554-0034-41DA-BB8B-F1937641E7AE}" srcOrd="0" destOrd="0" presId="urn:microsoft.com/office/officeart/2005/8/layout/orgChart1"/>
    <dgm:cxn modelId="{CEE537EB-32E8-4F17-BDB4-7A4686475BF2}" type="presParOf" srcId="{9FA2223E-67C1-499C-AEC7-A15349435F01}" destId="{1037BE9D-BB62-4C62-A345-4949E17AF129}" srcOrd="1" destOrd="0" presId="urn:microsoft.com/office/officeart/2005/8/layout/orgChart1"/>
    <dgm:cxn modelId="{44B0A600-9F2A-46AD-8FCF-F3851F8DFA89}" type="presParOf" srcId="{D0A589D0-FBAA-41E0-A333-C4764CB59840}" destId="{A8555A38-6169-465D-84A6-B856D1EA6716}" srcOrd="1" destOrd="0" presId="urn:microsoft.com/office/officeart/2005/8/layout/orgChart1"/>
    <dgm:cxn modelId="{25BAFA2B-6C84-40E6-9513-BBED4B89AB41}" type="presParOf" srcId="{D0A589D0-FBAA-41E0-A333-C4764CB59840}" destId="{AB48CD33-B209-4172-BBBE-591940F7E6EF}" srcOrd="2" destOrd="0" presId="urn:microsoft.com/office/officeart/2005/8/layout/orgChart1"/>
    <dgm:cxn modelId="{314B02E8-C15F-4FD8-91A9-258A16224F46}" type="presParOf" srcId="{34D1CA44-B5B3-4B80-8359-1C2CDF678E1D}" destId="{4D652C95-6EEC-49E4-A1F0-1E8F38395AE3}" srcOrd="4" destOrd="0" presId="urn:microsoft.com/office/officeart/2005/8/layout/orgChart1"/>
    <dgm:cxn modelId="{3096B39E-94B3-4912-B2DC-7B9FBFD6B1E4}" type="presParOf" srcId="{34D1CA44-B5B3-4B80-8359-1C2CDF678E1D}" destId="{E366ABE3-37E2-4BDC-BD55-2D904EFE007D}" srcOrd="5" destOrd="0" presId="urn:microsoft.com/office/officeart/2005/8/layout/orgChart1"/>
    <dgm:cxn modelId="{77699925-62CA-45DC-9345-EF6DE9F9C538}" type="presParOf" srcId="{E366ABE3-37E2-4BDC-BD55-2D904EFE007D}" destId="{C763ABCC-A5E6-4289-8D3A-454A266380A6}" srcOrd="0" destOrd="0" presId="urn:microsoft.com/office/officeart/2005/8/layout/orgChart1"/>
    <dgm:cxn modelId="{2B44CACB-635B-4CD4-A888-C8BED53F17F8}" type="presParOf" srcId="{C763ABCC-A5E6-4289-8D3A-454A266380A6}" destId="{23306A25-CD5B-48FD-9E41-5475413DFE65}" srcOrd="0" destOrd="0" presId="urn:microsoft.com/office/officeart/2005/8/layout/orgChart1"/>
    <dgm:cxn modelId="{2813C129-2A00-4E77-9881-D4382212BE5A}" type="presParOf" srcId="{C763ABCC-A5E6-4289-8D3A-454A266380A6}" destId="{F494C7CC-C8D3-49AC-952C-9682A81EEDDC}" srcOrd="1" destOrd="0" presId="urn:microsoft.com/office/officeart/2005/8/layout/orgChart1"/>
    <dgm:cxn modelId="{44DCC2E1-0F03-4997-99C4-E6669E7D586B}" type="presParOf" srcId="{E366ABE3-37E2-4BDC-BD55-2D904EFE007D}" destId="{8B497C52-F084-4976-82D7-866662894440}" srcOrd="1" destOrd="0" presId="urn:microsoft.com/office/officeart/2005/8/layout/orgChart1"/>
    <dgm:cxn modelId="{4FECA878-BC64-4153-A918-EC44A2BE701D}" type="presParOf" srcId="{E366ABE3-37E2-4BDC-BD55-2D904EFE007D}" destId="{80C98858-4654-466D-90AE-8AF747740A30}" srcOrd="2" destOrd="0" presId="urn:microsoft.com/office/officeart/2005/8/layout/orgChart1"/>
    <dgm:cxn modelId="{DC23644A-6FAB-4A91-9C87-E237D2206469}" type="presParOf" srcId="{34D1CA44-B5B3-4B80-8359-1C2CDF678E1D}" destId="{AADCE6FC-902E-40AE-B3AD-5027DB7EE231}" srcOrd="6" destOrd="0" presId="urn:microsoft.com/office/officeart/2005/8/layout/orgChart1"/>
    <dgm:cxn modelId="{121BAF28-5706-4FD0-B086-E1364B67BF71}" type="presParOf" srcId="{34D1CA44-B5B3-4B80-8359-1C2CDF678E1D}" destId="{E6A68DD8-92E6-47C1-8A83-F6CBDCB60563}" srcOrd="7" destOrd="0" presId="urn:microsoft.com/office/officeart/2005/8/layout/orgChart1"/>
    <dgm:cxn modelId="{59E80C4F-ADF9-4452-8182-A1D26AA71963}" type="presParOf" srcId="{E6A68DD8-92E6-47C1-8A83-F6CBDCB60563}" destId="{747F0AA2-508D-4893-BFBA-7431116B9C36}" srcOrd="0" destOrd="0" presId="urn:microsoft.com/office/officeart/2005/8/layout/orgChart1"/>
    <dgm:cxn modelId="{90EA6459-9811-4180-BF78-96A84AADDA8B}" type="presParOf" srcId="{747F0AA2-508D-4893-BFBA-7431116B9C36}" destId="{DBB37E45-F478-431D-9011-B1F8EFD2769F}" srcOrd="0" destOrd="0" presId="urn:microsoft.com/office/officeart/2005/8/layout/orgChart1"/>
    <dgm:cxn modelId="{216A25C9-682E-4B57-AD59-6F240B8CFBE1}" type="presParOf" srcId="{747F0AA2-508D-4893-BFBA-7431116B9C36}" destId="{81396B4D-0333-4E19-9ED7-C55A09DB5D42}" srcOrd="1" destOrd="0" presId="urn:microsoft.com/office/officeart/2005/8/layout/orgChart1"/>
    <dgm:cxn modelId="{32F37BF7-C9A8-400B-B021-3939D1C25C85}" type="presParOf" srcId="{E6A68DD8-92E6-47C1-8A83-F6CBDCB60563}" destId="{7F511428-694B-4C3D-874E-06D6CF7EC521}" srcOrd="1" destOrd="0" presId="urn:microsoft.com/office/officeart/2005/8/layout/orgChart1"/>
    <dgm:cxn modelId="{F2DB1750-9134-4962-9B3E-06452664E8D3}" type="presParOf" srcId="{E6A68DD8-92E6-47C1-8A83-F6CBDCB60563}" destId="{01AADA12-5508-46D6-B79F-FE8C7641A7DF}" srcOrd="2" destOrd="0" presId="urn:microsoft.com/office/officeart/2005/8/layout/orgChart1"/>
    <dgm:cxn modelId="{B172094C-8AFD-4E40-BEC7-A2FFC9B12C2D}" type="presParOf" srcId="{34D1CA44-B5B3-4B80-8359-1C2CDF678E1D}" destId="{50880802-7961-470D-ADF5-E022A86DC078}" srcOrd="8" destOrd="0" presId="urn:microsoft.com/office/officeart/2005/8/layout/orgChart1"/>
    <dgm:cxn modelId="{B8C6E08B-734D-4AB4-B1AA-822AD24ECB04}" type="presParOf" srcId="{34D1CA44-B5B3-4B80-8359-1C2CDF678E1D}" destId="{726EAEC4-9313-46F7-9D68-86FDFBBDC970}" srcOrd="9" destOrd="0" presId="urn:microsoft.com/office/officeart/2005/8/layout/orgChart1"/>
    <dgm:cxn modelId="{AAA3512B-A8E5-4934-86AC-2554F545FEFD}" type="presParOf" srcId="{726EAEC4-9313-46F7-9D68-86FDFBBDC970}" destId="{42AD09C1-2760-4AC3-8AC5-12718BAE0610}" srcOrd="0" destOrd="0" presId="urn:microsoft.com/office/officeart/2005/8/layout/orgChart1"/>
    <dgm:cxn modelId="{F37A66EE-6C6D-4582-A75B-6B5D1EF96A71}" type="presParOf" srcId="{42AD09C1-2760-4AC3-8AC5-12718BAE0610}" destId="{D17F0C26-81B6-40E5-AE48-031C74F8B305}" srcOrd="0" destOrd="0" presId="urn:microsoft.com/office/officeart/2005/8/layout/orgChart1"/>
    <dgm:cxn modelId="{0491032B-B4BF-4F9E-A29B-8BAFE5609CE6}" type="presParOf" srcId="{42AD09C1-2760-4AC3-8AC5-12718BAE0610}" destId="{345C79E1-0B51-4E4E-AF6E-A07C3C28B7A4}" srcOrd="1" destOrd="0" presId="urn:microsoft.com/office/officeart/2005/8/layout/orgChart1"/>
    <dgm:cxn modelId="{6BC44A6B-34B9-43A7-8BB5-4F089BA005B3}" type="presParOf" srcId="{726EAEC4-9313-46F7-9D68-86FDFBBDC970}" destId="{0BBC550D-0EB2-4CBF-881A-ABB465DC522F}" srcOrd="1" destOrd="0" presId="urn:microsoft.com/office/officeart/2005/8/layout/orgChart1"/>
    <dgm:cxn modelId="{E0AF60AA-C34F-4285-A863-637B91BC9C1E}" type="presParOf" srcId="{726EAEC4-9313-46F7-9D68-86FDFBBDC970}" destId="{033470E8-83E2-42DE-9D39-CE001200CA3C}" srcOrd="2" destOrd="0" presId="urn:microsoft.com/office/officeart/2005/8/layout/orgChart1"/>
    <dgm:cxn modelId="{3B2F54AA-18A5-4AB3-BDF9-7F0A84F73AEB}" type="presParOf" srcId="{79CEE331-03F2-41B7-8E46-F3A9CA2D3DDB}" destId="{33A00631-CB48-4E1F-A836-D49DCFD132A5}" srcOrd="2" destOrd="0" presId="urn:microsoft.com/office/officeart/2005/8/layout/orgChart1"/>
    <dgm:cxn modelId="{568CACC9-8C01-4F82-B4CF-8294E087ED74}" type="presParOf" srcId="{27BB7088-5580-4999-AD97-30331DA90AE1}" destId="{0613740B-BF88-4822-9848-4BA16C98C055}" srcOrd="2" destOrd="0" presId="urn:microsoft.com/office/officeart/2005/8/layout/orgChart1"/>
    <dgm:cxn modelId="{566CD6D0-06D4-4E3F-AE0D-E8BC1860A0F8}" type="presParOf" srcId="{0556C4A6-BAA6-4E56-A0F6-D37B56D298B4}" destId="{F1FCAD86-C534-4F11-B74B-6A20A11D1FF1}" srcOrd="2" destOrd="0" presId="urn:microsoft.com/office/officeart/2005/8/layout/orgChart1"/>
    <dgm:cxn modelId="{5A596E6F-7C30-4D7B-827C-B786DA0A30C5}" type="presParOf" srcId="{0556C4A6-BAA6-4E56-A0F6-D37B56D298B4}" destId="{770192A3-114C-4EC5-8CA5-0089159EB51A}" srcOrd="3" destOrd="0" presId="urn:microsoft.com/office/officeart/2005/8/layout/orgChart1"/>
    <dgm:cxn modelId="{E207ADC4-8456-4EE9-8C62-90579784BC06}" type="presParOf" srcId="{770192A3-114C-4EC5-8CA5-0089159EB51A}" destId="{C081EAA4-6DFF-4B2A-87E9-1D7B9592DBA5}" srcOrd="0" destOrd="0" presId="urn:microsoft.com/office/officeart/2005/8/layout/orgChart1"/>
    <dgm:cxn modelId="{E443F10D-0046-49B4-8B2D-B1BEFA95ACA7}" type="presParOf" srcId="{C081EAA4-6DFF-4B2A-87E9-1D7B9592DBA5}" destId="{8E5F724A-A7B4-4FF3-B831-F25D362D5092}" srcOrd="0" destOrd="0" presId="urn:microsoft.com/office/officeart/2005/8/layout/orgChart1"/>
    <dgm:cxn modelId="{DB7CB02A-2FDE-4B96-922E-EDF97A6EC0C9}" type="presParOf" srcId="{C081EAA4-6DFF-4B2A-87E9-1D7B9592DBA5}" destId="{A83C7AD2-D8B7-4DF6-98A5-FDCEE7E6E615}" srcOrd="1" destOrd="0" presId="urn:microsoft.com/office/officeart/2005/8/layout/orgChart1"/>
    <dgm:cxn modelId="{CE223CCC-F520-4A81-91F0-D0C104CA3A99}" type="presParOf" srcId="{770192A3-114C-4EC5-8CA5-0089159EB51A}" destId="{AC7C2F50-F2E4-475A-B0A8-0ABE20ABCB77}" srcOrd="1" destOrd="0" presId="urn:microsoft.com/office/officeart/2005/8/layout/orgChart1"/>
    <dgm:cxn modelId="{4FB61455-4532-4DCB-A588-9F537DA613F2}" type="presParOf" srcId="{AC7C2F50-F2E4-475A-B0A8-0ABE20ABCB77}" destId="{6E420EA1-E8BE-44C5-9D58-AC4AEA9E6F9C}" srcOrd="0" destOrd="0" presId="urn:microsoft.com/office/officeart/2005/8/layout/orgChart1"/>
    <dgm:cxn modelId="{695F8CAD-5F15-4CBC-B44E-B3D5D3F0FA1C}" type="presParOf" srcId="{AC7C2F50-F2E4-475A-B0A8-0ABE20ABCB77}" destId="{2F8D58A0-3CC0-44E4-B847-2341913E7F48}" srcOrd="1" destOrd="0" presId="urn:microsoft.com/office/officeart/2005/8/layout/orgChart1"/>
    <dgm:cxn modelId="{31BB9381-AAA9-4389-926C-79008010EE97}" type="presParOf" srcId="{2F8D58A0-3CC0-44E4-B847-2341913E7F48}" destId="{281D6CA1-E8CF-41C2-9150-085E48016DC2}" srcOrd="0" destOrd="0" presId="urn:microsoft.com/office/officeart/2005/8/layout/orgChart1"/>
    <dgm:cxn modelId="{AE52BA45-64CF-4832-B6E8-622A452511FE}" type="presParOf" srcId="{281D6CA1-E8CF-41C2-9150-085E48016DC2}" destId="{48C191C8-4BBC-4F8A-BCEC-92AC4C3EBA58}" srcOrd="0" destOrd="0" presId="urn:microsoft.com/office/officeart/2005/8/layout/orgChart1"/>
    <dgm:cxn modelId="{1F2D8AAA-38F1-4DE3-9EE6-026ADBBE026F}" type="presParOf" srcId="{281D6CA1-E8CF-41C2-9150-085E48016DC2}" destId="{1DB5FA54-9103-4372-B385-21B1122C438F}" srcOrd="1" destOrd="0" presId="urn:microsoft.com/office/officeart/2005/8/layout/orgChart1"/>
    <dgm:cxn modelId="{1F766A48-593A-4E35-B05D-6CBC63F5823C}" type="presParOf" srcId="{2F8D58A0-3CC0-44E4-B847-2341913E7F48}" destId="{B6A5F5AC-2B88-41F7-8667-7001F77D62FA}" srcOrd="1" destOrd="0" presId="urn:microsoft.com/office/officeart/2005/8/layout/orgChart1"/>
    <dgm:cxn modelId="{9D1032D4-7F3C-4913-B93A-2B3238A66766}" type="presParOf" srcId="{B6A5F5AC-2B88-41F7-8667-7001F77D62FA}" destId="{6ECFDBDB-259D-4BAD-83A3-0D017FE552C4}" srcOrd="0" destOrd="0" presId="urn:microsoft.com/office/officeart/2005/8/layout/orgChart1"/>
    <dgm:cxn modelId="{16B9E7FB-890C-4F4E-A59D-41D7D10411D1}" type="presParOf" srcId="{B6A5F5AC-2B88-41F7-8667-7001F77D62FA}" destId="{710ABDD9-89F2-44BF-85A2-9C967E86440A}" srcOrd="1" destOrd="0" presId="urn:microsoft.com/office/officeart/2005/8/layout/orgChart1"/>
    <dgm:cxn modelId="{5444A726-B732-40C2-8E15-9D3ECDB63860}" type="presParOf" srcId="{710ABDD9-89F2-44BF-85A2-9C967E86440A}" destId="{2EDA7421-7FDF-4C64-9C09-AE8554658220}" srcOrd="0" destOrd="0" presId="urn:microsoft.com/office/officeart/2005/8/layout/orgChart1"/>
    <dgm:cxn modelId="{30496D24-3063-44DE-A45F-11FD7A48BDFC}" type="presParOf" srcId="{2EDA7421-7FDF-4C64-9C09-AE8554658220}" destId="{41573FD9-5FAF-48B8-9F05-45DA0B1BEDC5}" srcOrd="0" destOrd="0" presId="urn:microsoft.com/office/officeart/2005/8/layout/orgChart1"/>
    <dgm:cxn modelId="{6E3CDA01-1267-4250-A1BA-7F37ED603FA8}" type="presParOf" srcId="{2EDA7421-7FDF-4C64-9C09-AE8554658220}" destId="{7B3AE78E-9AB6-4208-AB54-D5AC92F68A72}" srcOrd="1" destOrd="0" presId="urn:microsoft.com/office/officeart/2005/8/layout/orgChart1"/>
    <dgm:cxn modelId="{846480C4-FDCF-4404-988A-3D712EC45FFB}" type="presParOf" srcId="{710ABDD9-89F2-44BF-85A2-9C967E86440A}" destId="{94A34F76-4B5B-4692-80B4-861F2C265607}" srcOrd="1" destOrd="0" presId="urn:microsoft.com/office/officeart/2005/8/layout/orgChart1"/>
    <dgm:cxn modelId="{E27555AC-FE3F-4495-960F-8A89DDD5201A}" type="presParOf" srcId="{710ABDD9-89F2-44BF-85A2-9C967E86440A}" destId="{478DC1B9-22D2-4788-A47E-849A7883AA64}" srcOrd="2" destOrd="0" presId="urn:microsoft.com/office/officeart/2005/8/layout/orgChart1"/>
    <dgm:cxn modelId="{4B0D7C4A-18F3-42FC-A4FD-BDF11AAE529A}" type="presParOf" srcId="{B6A5F5AC-2B88-41F7-8667-7001F77D62FA}" destId="{08C69915-02FA-4A24-B26E-385C5C3F308F}" srcOrd="2" destOrd="0" presId="urn:microsoft.com/office/officeart/2005/8/layout/orgChart1"/>
    <dgm:cxn modelId="{945F63CF-9B56-4B48-8CD6-97573E0ABD2B}" type="presParOf" srcId="{B6A5F5AC-2B88-41F7-8667-7001F77D62FA}" destId="{67ECFF72-8E98-42AD-AD35-63C51F01C0FA}" srcOrd="3" destOrd="0" presId="urn:microsoft.com/office/officeart/2005/8/layout/orgChart1"/>
    <dgm:cxn modelId="{55DA8BE2-21E5-4B47-9ADE-AE7E3FBAEAA9}" type="presParOf" srcId="{67ECFF72-8E98-42AD-AD35-63C51F01C0FA}" destId="{B491CDEF-7016-4175-89F2-5D0A4433E8C1}" srcOrd="0" destOrd="0" presId="urn:microsoft.com/office/officeart/2005/8/layout/orgChart1"/>
    <dgm:cxn modelId="{9A75B21A-4A7B-4617-940B-6005FF3CBF7F}" type="presParOf" srcId="{B491CDEF-7016-4175-89F2-5D0A4433E8C1}" destId="{2375C932-04E6-4A00-AA8E-643AA733A893}" srcOrd="0" destOrd="0" presId="urn:microsoft.com/office/officeart/2005/8/layout/orgChart1"/>
    <dgm:cxn modelId="{D02EEDF1-1A98-4BEA-AADC-18283B77F3F8}" type="presParOf" srcId="{B491CDEF-7016-4175-89F2-5D0A4433E8C1}" destId="{B0384FAB-32A2-4A34-925C-B2F238EB6F5E}" srcOrd="1" destOrd="0" presId="urn:microsoft.com/office/officeart/2005/8/layout/orgChart1"/>
    <dgm:cxn modelId="{18EF2554-8743-4D58-B44E-E8B5E6AA5DCB}" type="presParOf" srcId="{67ECFF72-8E98-42AD-AD35-63C51F01C0FA}" destId="{B8B83B98-248F-4635-A941-61CC3D216ED3}" srcOrd="1" destOrd="0" presId="urn:microsoft.com/office/officeart/2005/8/layout/orgChart1"/>
    <dgm:cxn modelId="{FB1F72F2-FAA6-4865-AA37-0B1DE04B6E0B}" type="presParOf" srcId="{67ECFF72-8E98-42AD-AD35-63C51F01C0FA}" destId="{20886BB3-1176-4220-9DDC-3C8B0CE12614}" srcOrd="2" destOrd="0" presId="urn:microsoft.com/office/officeart/2005/8/layout/orgChart1"/>
    <dgm:cxn modelId="{73CD3898-66D4-4303-BB4D-9B8598D3BBAA}" type="presParOf" srcId="{2F8D58A0-3CC0-44E4-B847-2341913E7F48}" destId="{57CCD98B-FE1B-4F5E-AF05-325AE275C11A}" srcOrd="2" destOrd="0" presId="urn:microsoft.com/office/officeart/2005/8/layout/orgChart1"/>
    <dgm:cxn modelId="{C0F302EF-DE07-4BD9-85CC-77095F5DAFDE}" type="presParOf" srcId="{AC7C2F50-F2E4-475A-B0A8-0ABE20ABCB77}" destId="{4EDAB4BD-A432-49BC-8C64-924B541FFED1}" srcOrd="2" destOrd="0" presId="urn:microsoft.com/office/officeart/2005/8/layout/orgChart1"/>
    <dgm:cxn modelId="{D7CEFCB5-B6EA-4A4A-BE83-CD7DD5662340}" type="presParOf" srcId="{AC7C2F50-F2E4-475A-B0A8-0ABE20ABCB77}" destId="{F15E83B4-4665-4237-9BEB-D7E630E114AA}" srcOrd="3" destOrd="0" presId="urn:microsoft.com/office/officeart/2005/8/layout/orgChart1"/>
    <dgm:cxn modelId="{59268475-23F1-4939-9ADF-5715E9D3D462}" type="presParOf" srcId="{F15E83B4-4665-4237-9BEB-D7E630E114AA}" destId="{F63549BA-2546-49C7-8C82-F078403BDF90}" srcOrd="0" destOrd="0" presId="urn:microsoft.com/office/officeart/2005/8/layout/orgChart1"/>
    <dgm:cxn modelId="{07246079-9369-4C15-8230-273498C515A4}" type="presParOf" srcId="{F63549BA-2546-49C7-8C82-F078403BDF90}" destId="{A9734A41-724C-4546-9C9C-1C8EBFAE59A6}" srcOrd="0" destOrd="0" presId="urn:microsoft.com/office/officeart/2005/8/layout/orgChart1"/>
    <dgm:cxn modelId="{DA0C7391-51F1-413A-B3C6-FB12507B5D0B}" type="presParOf" srcId="{F63549BA-2546-49C7-8C82-F078403BDF90}" destId="{53E351EA-EA00-42B4-AEB4-F9F764F46D43}" srcOrd="1" destOrd="0" presId="urn:microsoft.com/office/officeart/2005/8/layout/orgChart1"/>
    <dgm:cxn modelId="{43B8F8AD-3252-42F5-BA27-55BDB31DD3E6}" type="presParOf" srcId="{F15E83B4-4665-4237-9BEB-D7E630E114AA}" destId="{2596FDAC-85BA-4ACE-A662-89ABEB6431CF}" srcOrd="1" destOrd="0" presId="urn:microsoft.com/office/officeart/2005/8/layout/orgChart1"/>
    <dgm:cxn modelId="{537B9AE1-8135-4A84-8122-5A59993B460C}" type="presParOf" srcId="{2596FDAC-85BA-4ACE-A662-89ABEB6431CF}" destId="{ADC380D6-BCD6-4EBE-8FAC-24BB7A889D18}" srcOrd="0" destOrd="0" presId="urn:microsoft.com/office/officeart/2005/8/layout/orgChart1"/>
    <dgm:cxn modelId="{DDFD72B8-5762-4643-95AC-CB660DD425E6}" type="presParOf" srcId="{2596FDAC-85BA-4ACE-A662-89ABEB6431CF}" destId="{41D4E6C8-2D8E-4262-92E5-37D91A9D0558}" srcOrd="1" destOrd="0" presId="urn:microsoft.com/office/officeart/2005/8/layout/orgChart1"/>
    <dgm:cxn modelId="{37387816-61A3-4FB1-914F-FA3AED9417F5}" type="presParOf" srcId="{41D4E6C8-2D8E-4262-92E5-37D91A9D0558}" destId="{5DCD5EC6-56E5-49C4-ADE1-00113924216C}" srcOrd="0" destOrd="0" presId="urn:microsoft.com/office/officeart/2005/8/layout/orgChart1"/>
    <dgm:cxn modelId="{8E1C9B2E-0638-4B94-A751-741F917727B2}" type="presParOf" srcId="{5DCD5EC6-56E5-49C4-ADE1-00113924216C}" destId="{142D027C-6306-45C4-B2EC-1C2700E19226}" srcOrd="0" destOrd="0" presId="urn:microsoft.com/office/officeart/2005/8/layout/orgChart1"/>
    <dgm:cxn modelId="{74151D0E-678A-4529-B941-E92BFD57A5CA}" type="presParOf" srcId="{5DCD5EC6-56E5-49C4-ADE1-00113924216C}" destId="{9415E69E-517E-49D0-B6F6-F26D5851EBA0}" srcOrd="1" destOrd="0" presId="urn:microsoft.com/office/officeart/2005/8/layout/orgChart1"/>
    <dgm:cxn modelId="{C40F713E-E623-4129-A58E-B4B618895FDC}" type="presParOf" srcId="{41D4E6C8-2D8E-4262-92E5-37D91A9D0558}" destId="{DBE65FC4-329A-4489-B9CF-14DE129558ED}" srcOrd="1" destOrd="0" presId="urn:microsoft.com/office/officeart/2005/8/layout/orgChart1"/>
    <dgm:cxn modelId="{5053855C-8296-47DA-95F7-9F885376C76F}" type="presParOf" srcId="{41D4E6C8-2D8E-4262-92E5-37D91A9D0558}" destId="{F37E2A3D-0176-4A71-A451-C162AD1BFB18}" srcOrd="2" destOrd="0" presId="urn:microsoft.com/office/officeart/2005/8/layout/orgChart1"/>
    <dgm:cxn modelId="{826F1817-643B-4A81-82AA-BC82B5A0F655}" type="presParOf" srcId="{2596FDAC-85BA-4ACE-A662-89ABEB6431CF}" destId="{CC2109C6-CD15-45B4-8D55-7409BE168DDA}" srcOrd="2" destOrd="0" presId="urn:microsoft.com/office/officeart/2005/8/layout/orgChart1"/>
    <dgm:cxn modelId="{00C64CA4-621B-43CD-80C5-8F3A8F22E808}" type="presParOf" srcId="{2596FDAC-85BA-4ACE-A662-89ABEB6431CF}" destId="{2ECF62AD-9FAA-4297-BE26-D0713D211A0A}" srcOrd="3" destOrd="0" presId="urn:microsoft.com/office/officeart/2005/8/layout/orgChart1"/>
    <dgm:cxn modelId="{9BBD6F83-0A80-4483-99BB-2DEF1F6E6327}" type="presParOf" srcId="{2ECF62AD-9FAA-4297-BE26-D0713D211A0A}" destId="{DB58B9DC-D0E7-479B-9492-932AF3164FD6}" srcOrd="0" destOrd="0" presId="urn:microsoft.com/office/officeart/2005/8/layout/orgChart1"/>
    <dgm:cxn modelId="{7223EB70-5090-4A17-BCB0-582232C69204}" type="presParOf" srcId="{DB58B9DC-D0E7-479B-9492-932AF3164FD6}" destId="{F3D8D37F-1701-426E-AEA2-A33981460ACA}" srcOrd="0" destOrd="0" presId="urn:microsoft.com/office/officeart/2005/8/layout/orgChart1"/>
    <dgm:cxn modelId="{6DCC4C9F-9EE1-4168-B0C1-08B22D4FDC10}" type="presParOf" srcId="{DB58B9DC-D0E7-479B-9492-932AF3164FD6}" destId="{D28F9AE9-3A85-4C85-8A51-7EA8B6147337}" srcOrd="1" destOrd="0" presId="urn:microsoft.com/office/officeart/2005/8/layout/orgChart1"/>
    <dgm:cxn modelId="{05B35266-D5BA-42D2-81AD-C71E032F29DD}" type="presParOf" srcId="{2ECF62AD-9FAA-4297-BE26-D0713D211A0A}" destId="{E6B8436B-C1EE-4B27-A38F-0F2F8BB22402}" srcOrd="1" destOrd="0" presId="urn:microsoft.com/office/officeart/2005/8/layout/orgChart1"/>
    <dgm:cxn modelId="{E940F1A2-9335-4229-820A-6780256D281C}" type="presParOf" srcId="{2ECF62AD-9FAA-4297-BE26-D0713D211A0A}" destId="{66FBC967-38A0-40CA-A157-E6CF195D15DA}" srcOrd="2" destOrd="0" presId="urn:microsoft.com/office/officeart/2005/8/layout/orgChart1"/>
    <dgm:cxn modelId="{405788DE-96A2-4AB9-9966-15D896644850}" type="presParOf" srcId="{2596FDAC-85BA-4ACE-A662-89ABEB6431CF}" destId="{BBA4F04E-1AF6-46B4-848B-51F5BDEE3FB1}" srcOrd="4" destOrd="0" presId="urn:microsoft.com/office/officeart/2005/8/layout/orgChart1"/>
    <dgm:cxn modelId="{DC1CC9F6-7799-4D8B-BFEF-D306DF65A8BC}" type="presParOf" srcId="{2596FDAC-85BA-4ACE-A662-89ABEB6431CF}" destId="{FB87CB56-AE27-4DD8-8E42-1AC1B6189ABB}" srcOrd="5" destOrd="0" presId="urn:microsoft.com/office/officeart/2005/8/layout/orgChart1"/>
    <dgm:cxn modelId="{F5BEDAE2-0B82-4B1E-B162-378874512E26}" type="presParOf" srcId="{FB87CB56-AE27-4DD8-8E42-1AC1B6189ABB}" destId="{781A3019-3F85-4558-951D-52E29A1EA8ED}" srcOrd="0" destOrd="0" presId="urn:microsoft.com/office/officeart/2005/8/layout/orgChart1"/>
    <dgm:cxn modelId="{B345E9A9-44E8-4085-9238-8EB60B0C0AF0}" type="presParOf" srcId="{781A3019-3F85-4558-951D-52E29A1EA8ED}" destId="{921BE70F-7355-44A1-BEF1-F6D04C1AD81D}" srcOrd="0" destOrd="0" presId="urn:microsoft.com/office/officeart/2005/8/layout/orgChart1"/>
    <dgm:cxn modelId="{0618B4E5-B9D2-4678-9E4D-FB329CA8066A}" type="presParOf" srcId="{781A3019-3F85-4558-951D-52E29A1EA8ED}" destId="{FFE78581-400B-4164-879F-F5B91D79B81B}" srcOrd="1" destOrd="0" presId="urn:microsoft.com/office/officeart/2005/8/layout/orgChart1"/>
    <dgm:cxn modelId="{3B3C3C91-E93F-4875-8820-1C351C46A71B}" type="presParOf" srcId="{FB87CB56-AE27-4DD8-8E42-1AC1B6189ABB}" destId="{C0B07FD8-3275-479E-86ED-CF9D9A263577}" srcOrd="1" destOrd="0" presId="urn:microsoft.com/office/officeart/2005/8/layout/orgChart1"/>
    <dgm:cxn modelId="{C27E34EE-4112-4086-99F5-6A38A9CCE842}" type="presParOf" srcId="{FB87CB56-AE27-4DD8-8E42-1AC1B6189ABB}" destId="{2790E78B-CD12-45DA-8EAF-DB4BA64CC5ED}" srcOrd="2" destOrd="0" presId="urn:microsoft.com/office/officeart/2005/8/layout/orgChart1"/>
    <dgm:cxn modelId="{9931EBC9-1472-4EE4-AEB1-C8F42E519073}" type="presParOf" srcId="{2596FDAC-85BA-4ACE-A662-89ABEB6431CF}" destId="{583D29C4-F4CC-48C5-A340-63458BAA10C2}" srcOrd="6" destOrd="0" presId="urn:microsoft.com/office/officeart/2005/8/layout/orgChart1"/>
    <dgm:cxn modelId="{5349C389-4AEB-4E69-9032-DFA7F73EB221}" type="presParOf" srcId="{2596FDAC-85BA-4ACE-A662-89ABEB6431CF}" destId="{6933C8DA-6A4F-4A8C-86EB-744AB5AF985F}" srcOrd="7" destOrd="0" presId="urn:microsoft.com/office/officeart/2005/8/layout/orgChart1"/>
    <dgm:cxn modelId="{40A85B14-6870-4BCC-AE51-47B72D0B51B9}" type="presParOf" srcId="{6933C8DA-6A4F-4A8C-86EB-744AB5AF985F}" destId="{4A6BE9E6-CBBA-4F21-B850-A309E6F5DC3E}" srcOrd="0" destOrd="0" presId="urn:microsoft.com/office/officeart/2005/8/layout/orgChart1"/>
    <dgm:cxn modelId="{9B9C70DB-4A1E-441D-A088-BCF273EBDAB3}" type="presParOf" srcId="{4A6BE9E6-CBBA-4F21-B850-A309E6F5DC3E}" destId="{802D3897-9E45-4DAB-BA19-A35DD6F24F18}" srcOrd="0" destOrd="0" presId="urn:microsoft.com/office/officeart/2005/8/layout/orgChart1"/>
    <dgm:cxn modelId="{2A140D5D-4B04-4D62-B33F-7344E838685E}" type="presParOf" srcId="{4A6BE9E6-CBBA-4F21-B850-A309E6F5DC3E}" destId="{542384D6-92C5-4867-AE42-6970B2AB89F8}" srcOrd="1" destOrd="0" presId="urn:microsoft.com/office/officeart/2005/8/layout/orgChart1"/>
    <dgm:cxn modelId="{BF8622A6-4F29-41B6-B880-86C96F4B15C3}" type="presParOf" srcId="{6933C8DA-6A4F-4A8C-86EB-744AB5AF985F}" destId="{6AF4A2DB-E9A3-47BD-AD41-AA1EFC79C515}" srcOrd="1" destOrd="0" presId="urn:microsoft.com/office/officeart/2005/8/layout/orgChart1"/>
    <dgm:cxn modelId="{4D042144-6163-459B-810D-D23E172675A0}" type="presParOf" srcId="{6933C8DA-6A4F-4A8C-86EB-744AB5AF985F}" destId="{02FF4B38-7403-43DB-B592-D36FF02F2588}" srcOrd="2" destOrd="0" presId="urn:microsoft.com/office/officeart/2005/8/layout/orgChart1"/>
    <dgm:cxn modelId="{B0B9555C-7B4C-481D-8719-D1634EE10FF7}" type="presParOf" srcId="{F15E83B4-4665-4237-9BEB-D7E630E114AA}" destId="{E991F2D6-BAF2-43B4-A04E-B9C84E65041D}" srcOrd="2" destOrd="0" presId="urn:microsoft.com/office/officeart/2005/8/layout/orgChart1"/>
    <dgm:cxn modelId="{1EE05BA9-9B49-4ACF-9798-72D19EE72CC3}" type="presParOf" srcId="{770192A3-114C-4EC5-8CA5-0089159EB51A}" destId="{CCCFACD8-BF73-4A35-8819-42AC370C182D}" srcOrd="2" destOrd="0" presId="urn:microsoft.com/office/officeart/2005/8/layout/orgChart1"/>
    <dgm:cxn modelId="{B61930A4-2DBF-4BFE-903C-F050C6E47345}" type="presParOf" srcId="{062C6D66-FAF5-4D0C-BEA1-5284EE58B478}" destId="{18FAE372-3473-41EF-AF8A-DF96267BEBCD}" srcOrd="2" destOrd="0" presId="urn:microsoft.com/office/officeart/2005/8/layout/orgChart1"/>
    <dgm:cxn modelId="{EBEAA1D0-533C-4835-809E-47A95040D71A}" type="presParOf" srcId="{8D596935-0DD0-46C2-9B07-73DC325A38D3}" destId="{545442F7-3B2B-47FF-AC8D-F6E967F03403}" srcOrd="2" destOrd="0" presId="urn:microsoft.com/office/officeart/2005/8/layout/orgChart1"/>
    <dgm:cxn modelId="{F9B09437-6ECB-4847-831D-55124FAB9D0B}" type="presParOf" srcId="{8D596935-0DD0-46C2-9B07-73DC325A38D3}" destId="{8990D16D-5226-4D0C-ACD6-65337DF7E458}" srcOrd="3" destOrd="0" presId="urn:microsoft.com/office/officeart/2005/8/layout/orgChart1"/>
    <dgm:cxn modelId="{6644E41F-8489-484A-9F2D-8B29112ECCF3}" type="presParOf" srcId="{8990D16D-5226-4D0C-ACD6-65337DF7E458}" destId="{886E4383-968B-43C9-A37E-74BED8AFCCD3}" srcOrd="0" destOrd="0" presId="urn:microsoft.com/office/officeart/2005/8/layout/orgChart1"/>
    <dgm:cxn modelId="{F084973A-787C-4879-95E7-D421596C11F9}" type="presParOf" srcId="{886E4383-968B-43C9-A37E-74BED8AFCCD3}" destId="{016DB162-336C-4ADA-872A-0BF09F812E18}" srcOrd="0" destOrd="0" presId="urn:microsoft.com/office/officeart/2005/8/layout/orgChart1"/>
    <dgm:cxn modelId="{5D473C84-0A78-4E55-9A8F-F06F8C773889}" type="presParOf" srcId="{886E4383-968B-43C9-A37E-74BED8AFCCD3}" destId="{29CBD815-8CDC-48C5-9C6E-9BA8F5C4018D}" srcOrd="1" destOrd="0" presId="urn:microsoft.com/office/officeart/2005/8/layout/orgChart1"/>
    <dgm:cxn modelId="{31456CAD-B6B9-4584-8643-4AA823FEE88C}" type="presParOf" srcId="{8990D16D-5226-4D0C-ACD6-65337DF7E458}" destId="{7DE77BB4-3031-4BE7-8EFF-357B3581E1C0}" srcOrd="1" destOrd="0" presId="urn:microsoft.com/office/officeart/2005/8/layout/orgChart1"/>
    <dgm:cxn modelId="{D9634C12-FD6A-4581-A1B5-4561BC7EAA69}" type="presParOf" srcId="{7DE77BB4-3031-4BE7-8EFF-357B3581E1C0}" destId="{28449F87-B0A3-4CFE-8327-2F44EA37326D}" srcOrd="0" destOrd="0" presId="urn:microsoft.com/office/officeart/2005/8/layout/orgChart1"/>
    <dgm:cxn modelId="{0988E60B-6760-4535-B710-B7571870B447}" type="presParOf" srcId="{7DE77BB4-3031-4BE7-8EFF-357B3581E1C0}" destId="{51B3BAA8-3E03-4FE1-BA41-E4471A99F0EE}" srcOrd="1" destOrd="0" presId="urn:microsoft.com/office/officeart/2005/8/layout/orgChart1"/>
    <dgm:cxn modelId="{2E7CC2B2-1235-4960-B294-4D108F0E1B74}" type="presParOf" srcId="{51B3BAA8-3E03-4FE1-BA41-E4471A99F0EE}" destId="{FDC1EE5A-D5A6-4C57-9436-9132730C6B3C}" srcOrd="0" destOrd="0" presId="urn:microsoft.com/office/officeart/2005/8/layout/orgChart1"/>
    <dgm:cxn modelId="{B0C6AD9D-398C-42F6-94CF-6662B0184260}" type="presParOf" srcId="{FDC1EE5A-D5A6-4C57-9436-9132730C6B3C}" destId="{0E64F13C-621B-46BD-98D7-86BA4D91FD6C}" srcOrd="0" destOrd="0" presId="urn:microsoft.com/office/officeart/2005/8/layout/orgChart1"/>
    <dgm:cxn modelId="{4863CD9D-E36A-4127-AA1F-118C86AD6A73}" type="presParOf" srcId="{FDC1EE5A-D5A6-4C57-9436-9132730C6B3C}" destId="{CCF082C9-75C2-4436-B1E0-F51D2138CDE5}" srcOrd="1" destOrd="0" presId="urn:microsoft.com/office/officeart/2005/8/layout/orgChart1"/>
    <dgm:cxn modelId="{E2B9E911-469E-4295-9EBD-A3B1E41FF018}" type="presParOf" srcId="{51B3BAA8-3E03-4FE1-BA41-E4471A99F0EE}" destId="{CEA76C4C-9594-45F4-A591-EBBCD5CAB8E5}" srcOrd="1" destOrd="0" presId="urn:microsoft.com/office/officeart/2005/8/layout/orgChart1"/>
    <dgm:cxn modelId="{D236D8AB-B1FE-45E2-8549-C0156743D28A}" type="presParOf" srcId="{51B3BAA8-3E03-4FE1-BA41-E4471A99F0EE}" destId="{F0293F99-E347-4136-AD6A-C7E5BB9E1EAD}" srcOrd="2" destOrd="0" presId="urn:microsoft.com/office/officeart/2005/8/layout/orgChart1"/>
    <dgm:cxn modelId="{7234B762-50B0-47D4-8E5C-F71A133FA4C2}" type="presParOf" srcId="{7DE77BB4-3031-4BE7-8EFF-357B3581E1C0}" destId="{439F50D9-76C6-4AC4-B5ED-45B970D5B02E}" srcOrd="2" destOrd="0" presId="urn:microsoft.com/office/officeart/2005/8/layout/orgChart1"/>
    <dgm:cxn modelId="{B8737C08-963A-4B59-B252-6837D1C37BA8}" type="presParOf" srcId="{7DE77BB4-3031-4BE7-8EFF-357B3581E1C0}" destId="{F0CDD687-DE05-409B-8272-A5BD9D4D8126}" srcOrd="3" destOrd="0" presId="urn:microsoft.com/office/officeart/2005/8/layout/orgChart1"/>
    <dgm:cxn modelId="{D233D474-928A-4372-B3E0-569194EB1954}" type="presParOf" srcId="{F0CDD687-DE05-409B-8272-A5BD9D4D8126}" destId="{A7314D6B-E8A7-494E-9025-CAAE1EC63991}" srcOrd="0" destOrd="0" presId="urn:microsoft.com/office/officeart/2005/8/layout/orgChart1"/>
    <dgm:cxn modelId="{EB541B84-7981-4E13-94AB-5EA3812BEABC}" type="presParOf" srcId="{A7314D6B-E8A7-494E-9025-CAAE1EC63991}" destId="{9785B401-D5B0-4057-B7E3-4E854CA33E7D}" srcOrd="0" destOrd="0" presId="urn:microsoft.com/office/officeart/2005/8/layout/orgChart1"/>
    <dgm:cxn modelId="{840A23E9-393D-407C-A798-6E3828181699}" type="presParOf" srcId="{A7314D6B-E8A7-494E-9025-CAAE1EC63991}" destId="{3DDCB73B-E638-42CE-89F3-C7654F422BBC}" srcOrd="1" destOrd="0" presId="urn:microsoft.com/office/officeart/2005/8/layout/orgChart1"/>
    <dgm:cxn modelId="{8305C30C-C09E-46DB-8C8C-5E9C0EA42307}" type="presParOf" srcId="{F0CDD687-DE05-409B-8272-A5BD9D4D8126}" destId="{9876749D-6F2B-4DE7-8303-F83DD2306EFC}" srcOrd="1" destOrd="0" presId="urn:microsoft.com/office/officeart/2005/8/layout/orgChart1"/>
    <dgm:cxn modelId="{C9DF6A98-241A-46C2-9020-7586DB43E35A}" type="presParOf" srcId="{F0CDD687-DE05-409B-8272-A5BD9D4D8126}" destId="{8AFC5C62-C162-4109-B7B8-C87E6EB38B49}" srcOrd="2" destOrd="0" presId="urn:microsoft.com/office/officeart/2005/8/layout/orgChart1"/>
    <dgm:cxn modelId="{436D28C4-0508-4A9A-A44E-B87F8E0BE07A}" type="presParOf" srcId="{7DE77BB4-3031-4BE7-8EFF-357B3581E1C0}" destId="{1D9FCDE9-16E8-45DA-9CC2-6EA97ED7F4CB}" srcOrd="4" destOrd="0" presId="urn:microsoft.com/office/officeart/2005/8/layout/orgChart1"/>
    <dgm:cxn modelId="{3F4C8479-4E65-4DEF-ABEB-0420E939AD05}" type="presParOf" srcId="{7DE77BB4-3031-4BE7-8EFF-357B3581E1C0}" destId="{1CDA5F0A-0432-4B92-8400-A2367F34FBB8}" srcOrd="5" destOrd="0" presId="urn:microsoft.com/office/officeart/2005/8/layout/orgChart1"/>
    <dgm:cxn modelId="{07C9D808-5A4B-4028-8867-C21C9D2A0BD1}" type="presParOf" srcId="{1CDA5F0A-0432-4B92-8400-A2367F34FBB8}" destId="{91F61B4C-2DDF-47EF-BA60-B31A005BC791}" srcOrd="0" destOrd="0" presId="urn:microsoft.com/office/officeart/2005/8/layout/orgChart1"/>
    <dgm:cxn modelId="{8E99DFDA-C20B-4FE9-99DB-3DFB860343DE}" type="presParOf" srcId="{91F61B4C-2DDF-47EF-BA60-B31A005BC791}" destId="{434CE1F3-56AC-45E7-B6C8-979C8A82F4FA}" srcOrd="0" destOrd="0" presId="urn:microsoft.com/office/officeart/2005/8/layout/orgChart1"/>
    <dgm:cxn modelId="{09150CEA-AD9E-4096-81D1-05FE3D223990}" type="presParOf" srcId="{91F61B4C-2DDF-47EF-BA60-B31A005BC791}" destId="{17BAE279-4757-408F-A4C5-8EEC82F4FBCE}" srcOrd="1" destOrd="0" presId="urn:microsoft.com/office/officeart/2005/8/layout/orgChart1"/>
    <dgm:cxn modelId="{91948685-CDA2-4100-A313-862AF87549A6}" type="presParOf" srcId="{1CDA5F0A-0432-4B92-8400-A2367F34FBB8}" destId="{17004CCD-5BF0-495D-8615-A3A325945AF4}" srcOrd="1" destOrd="0" presId="urn:microsoft.com/office/officeart/2005/8/layout/orgChart1"/>
    <dgm:cxn modelId="{2F5FEFFA-0922-446E-91C7-F042F88F5353}" type="presParOf" srcId="{1CDA5F0A-0432-4B92-8400-A2367F34FBB8}" destId="{8DE4E6B0-4AD5-4570-9815-166392E5A7A6}" srcOrd="2" destOrd="0" presId="urn:microsoft.com/office/officeart/2005/8/layout/orgChart1"/>
    <dgm:cxn modelId="{31B036BF-D0C3-4FFC-9685-F9314216EB15}" type="presParOf" srcId="{7DE77BB4-3031-4BE7-8EFF-357B3581E1C0}" destId="{6BF16AC5-1362-49FD-A867-6B57749CB399}" srcOrd="6" destOrd="0" presId="urn:microsoft.com/office/officeart/2005/8/layout/orgChart1"/>
    <dgm:cxn modelId="{7C4C4CF7-C069-41AF-9D21-AF9D33DDA197}" type="presParOf" srcId="{7DE77BB4-3031-4BE7-8EFF-357B3581E1C0}" destId="{36365DAC-E495-4773-A5EB-72BDFB27579F}" srcOrd="7" destOrd="0" presId="urn:microsoft.com/office/officeart/2005/8/layout/orgChart1"/>
    <dgm:cxn modelId="{3081D389-2EC8-4139-B430-00DE9465CBBC}" type="presParOf" srcId="{36365DAC-E495-4773-A5EB-72BDFB27579F}" destId="{EFBFC089-3497-49FD-9B12-36BA3880B404}" srcOrd="0" destOrd="0" presId="urn:microsoft.com/office/officeart/2005/8/layout/orgChart1"/>
    <dgm:cxn modelId="{9BA29F26-2AC8-4F4E-B0B6-44540BA73238}" type="presParOf" srcId="{EFBFC089-3497-49FD-9B12-36BA3880B404}" destId="{BA03B9EE-090C-4BB7-844F-9EE4CA542006}" srcOrd="0" destOrd="0" presId="urn:microsoft.com/office/officeart/2005/8/layout/orgChart1"/>
    <dgm:cxn modelId="{0BA0F6A4-EABA-4563-8CD8-04E62AB8EDC0}" type="presParOf" srcId="{EFBFC089-3497-49FD-9B12-36BA3880B404}" destId="{4F2D1B85-9AC8-4016-AEC9-802E6EA02830}" srcOrd="1" destOrd="0" presId="urn:microsoft.com/office/officeart/2005/8/layout/orgChart1"/>
    <dgm:cxn modelId="{B1471CBE-DE2F-4AF3-82FB-2512A4DC5E16}" type="presParOf" srcId="{36365DAC-E495-4773-A5EB-72BDFB27579F}" destId="{0D34AC90-01AC-44ED-A6CE-DCCC72ED6360}" srcOrd="1" destOrd="0" presId="urn:microsoft.com/office/officeart/2005/8/layout/orgChart1"/>
    <dgm:cxn modelId="{FF9D7A1C-9342-4262-A4F2-04BBC6F460D1}" type="presParOf" srcId="{36365DAC-E495-4773-A5EB-72BDFB27579F}" destId="{23164F0C-8A72-4E39-88C9-7C59E01978A6}" srcOrd="2" destOrd="0" presId="urn:microsoft.com/office/officeart/2005/8/layout/orgChart1"/>
    <dgm:cxn modelId="{9B558540-C2AE-4881-8E1A-4DE1968962B8}" type="presParOf" srcId="{7DE77BB4-3031-4BE7-8EFF-357B3581E1C0}" destId="{6A86BC7A-7DF4-4F39-AC0E-67EAE0774C66}" srcOrd="8" destOrd="0" presId="urn:microsoft.com/office/officeart/2005/8/layout/orgChart1"/>
    <dgm:cxn modelId="{EFB39E7D-BED9-43A2-AEE6-B7514B81BB12}" type="presParOf" srcId="{7DE77BB4-3031-4BE7-8EFF-357B3581E1C0}" destId="{4E371D76-7DC7-4DF7-BB03-FE6EA737549C}" srcOrd="9" destOrd="0" presId="urn:microsoft.com/office/officeart/2005/8/layout/orgChart1"/>
    <dgm:cxn modelId="{D3EA05B7-AD40-42FE-B3A4-3DAB5E048D23}" type="presParOf" srcId="{4E371D76-7DC7-4DF7-BB03-FE6EA737549C}" destId="{AF9DE8A7-ED7C-4876-BCE9-E4889AC38E8C}" srcOrd="0" destOrd="0" presId="urn:microsoft.com/office/officeart/2005/8/layout/orgChart1"/>
    <dgm:cxn modelId="{C6EB0C6E-7399-47B5-87CB-2CD56AA11714}" type="presParOf" srcId="{AF9DE8A7-ED7C-4876-BCE9-E4889AC38E8C}" destId="{05C7497B-5E88-4149-AEE0-1A1FA430BED2}" srcOrd="0" destOrd="0" presId="urn:microsoft.com/office/officeart/2005/8/layout/orgChart1"/>
    <dgm:cxn modelId="{D90A6BE3-03F3-4924-8F77-3ADBCDCF389B}" type="presParOf" srcId="{AF9DE8A7-ED7C-4876-BCE9-E4889AC38E8C}" destId="{7B2F0A05-D5ED-402A-A955-F23CDD7002B5}" srcOrd="1" destOrd="0" presId="urn:microsoft.com/office/officeart/2005/8/layout/orgChart1"/>
    <dgm:cxn modelId="{222297E9-953F-48C4-99C7-910976918E86}" type="presParOf" srcId="{4E371D76-7DC7-4DF7-BB03-FE6EA737549C}" destId="{6888DA84-5729-46AA-9C00-B640FA9D1F08}" srcOrd="1" destOrd="0" presId="urn:microsoft.com/office/officeart/2005/8/layout/orgChart1"/>
    <dgm:cxn modelId="{9FE36BF1-BDA5-4C7F-B550-CA256E9F119A}" type="presParOf" srcId="{4E371D76-7DC7-4DF7-BB03-FE6EA737549C}" destId="{0348BFBB-980D-40E9-A4A6-6C5B91E3F642}" srcOrd="2" destOrd="0" presId="urn:microsoft.com/office/officeart/2005/8/layout/orgChart1"/>
    <dgm:cxn modelId="{C49ED8D0-F71C-436F-82C5-29A3A6C07EA5}" type="presParOf" srcId="{7DE77BB4-3031-4BE7-8EFF-357B3581E1C0}" destId="{BEF613AE-3CAE-4D6B-8E44-DE132D0632F2}" srcOrd="10" destOrd="0" presId="urn:microsoft.com/office/officeart/2005/8/layout/orgChart1"/>
    <dgm:cxn modelId="{E80BB976-5661-43B5-A4D7-BB9F9B403CA1}" type="presParOf" srcId="{7DE77BB4-3031-4BE7-8EFF-357B3581E1C0}" destId="{51DFDEE2-FE6C-4627-8D81-1EE7CC67DE7F}" srcOrd="11" destOrd="0" presId="urn:microsoft.com/office/officeart/2005/8/layout/orgChart1"/>
    <dgm:cxn modelId="{7FEB64C5-C582-4CB1-A5C8-D9FAE20B7E99}" type="presParOf" srcId="{51DFDEE2-FE6C-4627-8D81-1EE7CC67DE7F}" destId="{DFF96127-F58C-4795-BCAB-8D72F57B462F}" srcOrd="0" destOrd="0" presId="urn:microsoft.com/office/officeart/2005/8/layout/orgChart1"/>
    <dgm:cxn modelId="{E2168E3A-9756-47F5-9038-C248B209AA3A}" type="presParOf" srcId="{DFF96127-F58C-4795-BCAB-8D72F57B462F}" destId="{654C3B8C-2FD6-4CAE-9AE6-D9BB97BA1106}" srcOrd="0" destOrd="0" presId="urn:microsoft.com/office/officeart/2005/8/layout/orgChart1"/>
    <dgm:cxn modelId="{EA3FC404-5381-4A66-9C17-8A185A7C9C0A}" type="presParOf" srcId="{DFF96127-F58C-4795-BCAB-8D72F57B462F}" destId="{2377E6F5-2113-4538-B3EF-13D0B192A93E}" srcOrd="1" destOrd="0" presId="urn:microsoft.com/office/officeart/2005/8/layout/orgChart1"/>
    <dgm:cxn modelId="{A8BADE53-0231-4029-A987-BD6001F2FCAD}" type="presParOf" srcId="{51DFDEE2-FE6C-4627-8D81-1EE7CC67DE7F}" destId="{5B581288-6D30-4E1D-BAAC-C3D68C49493D}" srcOrd="1" destOrd="0" presId="urn:microsoft.com/office/officeart/2005/8/layout/orgChart1"/>
    <dgm:cxn modelId="{44329B21-6E06-420E-9E32-0B3AB3416F00}" type="presParOf" srcId="{51DFDEE2-FE6C-4627-8D81-1EE7CC67DE7F}" destId="{0561B7C2-AF23-4D01-9684-AC4F68754870}" srcOrd="2" destOrd="0" presId="urn:microsoft.com/office/officeart/2005/8/layout/orgChart1"/>
    <dgm:cxn modelId="{69B50115-0B49-48AC-B3C5-A4A802CCBEB0}" type="presParOf" srcId="{7DE77BB4-3031-4BE7-8EFF-357B3581E1C0}" destId="{CFE48388-BF45-488A-9BF2-578771A304A3}" srcOrd="12" destOrd="0" presId="urn:microsoft.com/office/officeart/2005/8/layout/orgChart1"/>
    <dgm:cxn modelId="{72C2CB33-8D37-47C9-B6C7-324C650EBD7D}" type="presParOf" srcId="{7DE77BB4-3031-4BE7-8EFF-357B3581E1C0}" destId="{19F7F44C-6693-4F7B-8D6E-32D75B0F6EC2}" srcOrd="13" destOrd="0" presId="urn:microsoft.com/office/officeart/2005/8/layout/orgChart1"/>
    <dgm:cxn modelId="{FC993A82-51BE-4C85-868D-FC239254028D}" type="presParOf" srcId="{19F7F44C-6693-4F7B-8D6E-32D75B0F6EC2}" destId="{EF07D087-4F63-45F9-9B7C-B580090188BE}" srcOrd="0" destOrd="0" presId="urn:microsoft.com/office/officeart/2005/8/layout/orgChart1"/>
    <dgm:cxn modelId="{1254B03E-D32A-46D3-A0C6-38A0C94D843D}" type="presParOf" srcId="{EF07D087-4F63-45F9-9B7C-B580090188BE}" destId="{F3C12BB3-273D-4869-A465-6DD7853929DB}" srcOrd="0" destOrd="0" presId="urn:microsoft.com/office/officeart/2005/8/layout/orgChart1"/>
    <dgm:cxn modelId="{3902E2B6-3345-4D46-A53B-C859CB78A937}" type="presParOf" srcId="{EF07D087-4F63-45F9-9B7C-B580090188BE}" destId="{CED88271-BF44-43D1-9829-8E3FD4C4B63D}" srcOrd="1" destOrd="0" presId="urn:microsoft.com/office/officeart/2005/8/layout/orgChart1"/>
    <dgm:cxn modelId="{93D74303-47A4-42D5-824B-2A8C4F22E08B}" type="presParOf" srcId="{19F7F44C-6693-4F7B-8D6E-32D75B0F6EC2}" destId="{3D9095E8-1442-4FDB-AE79-1B4999EB311A}" srcOrd="1" destOrd="0" presId="urn:microsoft.com/office/officeart/2005/8/layout/orgChart1"/>
    <dgm:cxn modelId="{F3338E1F-5822-430F-8199-82D0AD894DFD}" type="presParOf" srcId="{19F7F44C-6693-4F7B-8D6E-32D75B0F6EC2}" destId="{0EB20979-0A05-4337-A0E2-3D9223860C1C}" srcOrd="2" destOrd="0" presId="urn:microsoft.com/office/officeart/2005/8/layout/orgChart1"/>
    <dgm:cxn modelId="{90AE385D-6456-4237-851F-87F04AEF6F6F}" type="presParOf" srcId="{8990D16D-5226-4D0C-ACD6-65337DF7E458}" destId="{87F5B135-6585-4E3A-9DB7-1EBA01C95E56}" srcOrd="2" destOrd="0" presId="urn:microsoft.com/office/officeart/2005/8/layout/orgChart1"/>
    <dgm:cxn modelId="{FD7CB8C3-4706-46B0-93F5-35BF3E739D8B}" type="presParOf" srcId="{8D596935-0DD0-46C2-9B07-73DC325A38D3}" destId="{2CF5CF8B-E5B8-4668-9C79-DECE78F61BAB}" srcOrd="4" destOrd="0" presId="urn:microsoft.com/office/officeart/2005/8/layout/orgChart1"/>
    <dgm:cxn modelId="{A00AFE60-0755-4C8B-BD09-E7D393430E18}" type="presParOf" srcId="{8D596935-0DD0-46C2-9B07-73DC325A38D3}" destId="{5A97D027-CE7A-4A0B-8E79-0F264959EEE3}" srcOrd="5" destOrd="0" presId="urn:microsoft.com/office/officeart/2005/8/layout/orgChart1"/>
    <dgm:cxn modelId="{9B183DCF-D77E-4748-84E1-FEE4663B1E27}" type="presParOf" srcId="{5A97D027-CE7A-4A0B-8E79-0F264959EEE3}" destId="{340A5227-CAC8-4837-B0F5-4A89B6803F78}" srcOrd="0" destOrd="0" presId="urn:microsoft.com/office/officeart/2005/8/layout/orgChart1"/>
    <dgm:cxn modelId="{3E5EB8B4-CED5-4AC2-9600-912CB9C98F50}" type="presParOf" srcId="{340A5227-CAC8-4837-B0F5-4A89B6803F78}" destId="{191C7BBE-8401-48DA-8C8E-41A9C114144A}" srcOrd="0" destOrd="0" presId="urn:microsoft.com/office/officeart/2005/8/layout/orgChart1"/>
    <dgm:cxn modelId="{0FD0DFC8-61EC-4FAE-9A2D-16309A599549}" type="presParOf" srcId="{340A5227-CAC8-4837-B0F5-4A89B6803F78}" destId="{2C3DF825-8239-402A-9E04-8635C9170117}" srcOrd="1" destOrd="0" presId="urn:microsoft.com/office/officeart/2005/8/layout/orgChart1"/>
    <dgm:cxn modelId="{C6A882BF-A1E3-4EB9-835F-7AF9CE77AE73}" type="presParOf" srcId="{5A97D027-CE7A-4A0B-8E79-0F264959EEE3}" destId="{91291A1A-2491-4A2A-B1AA-EF76D8561C8B}" srcOrd="1" destOrd="0" presId="urn:microsoft.com/office/officeart/2005/8/layout/orgChart1"/>
    <dgm:cxn modelId="{16DEE121-1D27-49CB-BC31-F4623BF89A4B}" type="presParOf" srcId="{91291A1A-2491-4A2A-B1AA-EF76D8561C8B}" destId="{C157586F-C008-4200-8A72-EFB29C8707D4}" srcOrd="0" destOrd="0" presId="urn:microsoft.com/office/officeart/2005/8/layout/orgChart1"/>
    <dgm:cxn modelId="{3A4FED4C-2E1B-4DF2-8EEB-D15A82054CE7}" type="presParOf" srcId="{91291A1A-2491-4A2A-B1AA-EF76D8561C8B}" destId="{32F5DF49-1418-4430-BEB8-DB95687C817A}" srcOrd="1" destOrd="0" presId="urn:microsoft.com/office/officeart/2005/8/layout/orgChart1"/>
    <dgm:cxn modelId="{10EA81D8-F0D8-4593-A0EB-5012F9B82A65}" type="presParOf" srcId="{32F5DF49-1418-4430-BEB8-DB95687C817A}" destId="{049327B1-3C9A-413A-8EC5-4602655D04DA}" srcOrd="0" destOrd="0" presId="urn:microsoft.com/office/officeart/2005/8/layout/orgChart1"/>
    <dgm:cxn modelId="{6F1F68BE-9E3E-4EF9-8DF0-7A8E5966C91A}" type="presParOf" srcId="{049327B1-3C9A-413A-8EC5-4602655D04DA}" destId="{807CCC1E-9A29-4C96-944A-1F45E6D7AFBC}" srcOrd="0" destOrd="0" presId="urn:microsoft.com/office/officeart/2005/8/layout/orgChart1"/>
    <dgm:cxn modelId="{422E9DB9-987B-48AA-BE4F-1EBCC2B4E4EB}" type="presParOf" srcId="{049327B1-3C9A-413A-8EC5-4602655D04DA}" destId="{8DB986EC-A1E2-4843-B618-087016D11587}" srcOrd="1" destOrd="0" presId="urn:microsoft.com/office/officeart/2005/8/layout/orgChart1"/>
    <dgm:cxn modelId="{B8127964-6D08-4C18-84D1-156BD9ABFBA1}" type="presParOf" srcId="{32F5DF49-1418-4430-BEB8-DB95687C817A}" destId="{07BD9120-3FA0-45C7-9AA2-BE57AA61C568}" srcOrd="1" destOrd="0" presId="urn:microsoft.com/office/officeart/2005/8/layout/orgChart1"/>
    <dgm:cxn modelId="{0D035605-EEF9-415F-B55F-084D73A73165}" type="presParOf" srcId="{32F5DF49-1418-4430-BEB8-DB95687C817A}" destId="{F443694B-26A5-4E2C-B753-589798499D8C}" srcOrd="2" destOrd="0" presId="urn:microsoft.com/office/officeart/2005/8/layout/orgChart1"/>
    <dgm:cxn modelId="{D30E0896-E04B-4A33-A498-A574D6331B3C}" type="presParOf" srcId="{91291A1A-2491-4A2A-B1AA-EF76D8561C8B}" destId="{B6F4DDDD-7761-46B1-A9DF-18F6C9D61D7E}" srcOrd="2" destOrd="0" presId="urn:microsoft.com/office/officeart/2005/8/layout/orgChart1"/>
    <dgm:cxn modelId="{55D014B8-E732-4447-BD4B-71FB23E6675C}" type="presParOf" srcId="{91291A1A-2491-4A2A-B1AA-EF76D8561C8B}" destId="{549AE6FA-84F3-4B9D-97C0-2E065096E22E}" srcOrd="3" destOrd="0" presId="urn:microsoft.com/office/officeart/2005/8/layout/orgChart1"/>
    <dgm:cxn modelId="{E5328A4C-2662-456B-AAD0-BC11A3F9BD06}" type="presParOf" srcId="{549AE6FA-84F3-4B9D-97C0-2E065096E22E}" destId="{B6148BC3-744D-4A1A-88E8-2B564AA4A306}" srcOrd="0" destOrd="0" presId="urn:microsoft.com/office/officeart/2005/8/layout/orgChart1"/>
    <dgm:cxn modelId="{08D3F31A-3F64-4A50-9106-E8F673082BD5}" type="presParOf" srcId="{B6148BC3-744D-4A1A-88E8-2B564AA4A306}" destId="{0B6D07E5-A7BB-4B60-9C79-AE6668F08C60}" srcOrd="0" destOrd="0" presId="urn:microsoft.com/office/officeart/2005/8/layout/orgChart1"/>
    <dgm:cxn modelId="{08D2365D-97B0-4D06-8F43-1CF45DDA2068}" type="presParOf" srcId="{B6148BC3-744D-4A1A-88E8-2B564AA4A306}" destId="{C07B5A8C-C7C2-4117-92F4-A830CC0B7427}" srcOrd="1" destOrd="0" presId="urn:microsoft.com/office/officeart/2005/8/layout/orgChart1"/>
    <dgm:cxn modelId="{40E0C94B-1621-4027-B9F8-1E0AE206121B}" type="presParOf" srcId="{549AE6FA-84F3-4B9D-97C0-2E065096E22E}" destId="{EE653F0A-18E0-4C27-9E5A-DD0173082A68}" srcOrd="1" destOrd="0" presId="urn:microsoft.com/office/officeart/2005/8/layout/orgChart1"/>
    <dgm:cxn modelId="{2DC90261-4800-4565-B9B5-41BE7084F279}" type="presParOf" srcId="{549AE6FA-84F3-4B9D-97C0-2E065096E22E}" destId="{E324D364-AAB1-42FA-9B76-0414C836FCAB}" srcOrd="2" destOrd="0" presId="urn:microsoft.com/office/officeart/2005/8/layout/orgChart1"/>
    <dgm:cxn modelId="{5834DF17-2529-47E9-A97D-FB44C8BE1AFE}" type="presParOf" srcId="{91291A1A-2491-4A2A-B1AA-EF76D8561C8B}" destId="{F8B8E68A-A776-42DD-B235-EB91799187F2}" srcOrd="4" destOrd="0" presId="urn:microsoft.com/office/officeart/2005/8/layout/orgChart1"/>
    <dgm:cxn modelId="{0B097C97-D056-4277-983E-62FF7085D7E1}" type="presParOf" srcId="{91291A1A-2491-4A2A-B1AA-EF76D8561C8B}" destId="{6338C8C1-BB07-472E-87D5-31C55CA3EF29}" srcOrd="5" destOrd="0" presId="urn:microsoft.com/office/officeart/2005/8/layout/orgChart1"/>
    <dgm:cxn modelId="{13F8ED8D-4F50-4175-B05B-D5BB4B599C2D}" type="presParOf" srcId="{6338C8C1-BB07-472E-87D5-31C55CA3EF29}" destId="{4A772D52-E0A3-4AD0-AAC2-7C0EC36B1109}" srcOrd="0" destOrd="0" presId="urn:microsoft.com/office/officeart/2005/8/layout/orgChart1"/>
    <dgm:cxn modelId="{89C8D99B-CB3C-4D8C-B784-5D4681EA2FAB}" type="presParOf" srcId="{4A772D52-E0A3-4AD0-AAC2-7C0EC36B1109}" destId="{3607DDC4-AF95-4CDE-9920-C50243C2FAE4}" srcOrd="0" destOrd="0" presId="urn:microsoft.com/office/officeart/2005/8/layout/orgChart1"/>
    <dgm:cxn modelId="{739A597E-DAE1-4890-8234-F064972BCC93}" type="presParOf" srcId="{4A772D52-E0A3-4AD0-AAC2-7C0EC36B1109}" destId="{825EBE2D-0E0D-40C3-8EF5-754D30254BFA}" srcOrd="1" destOrd="0" presId="urn:microsoft.com/office/officeart/2005/8/layout/orgChart1"/>
    <dgm:cxn modelId="{B30F8B48-3D8A-4883-9633-8D4EF2ED0AB4}" type="presParOf" srcId="{6338C8C1-BB07-472E-87D5-31C55CA3EF29}" destId="{BF0E1970-59BB-4D1A-9713-50D8DE721338}" srcOrd="1" destOrd="0" presId="urn:microsoft.com/office/officeart/2005/8/layout/orgChart1"/>
    <dgm:cxn modelId="{898244AE-80F8-4953-90AD-047B1459D3BD}" type="presParOf" srcId="{6338C8C1-BB07-472E-87D5-31C55CA3EF29}" destId="{0E3C49FB-A7D4-4BA7-B625-745DBA87EBB7}" srcOrd="2" destOrd="0" presId="urn:microsoft.com/office/officeart/2005/8/layout/orgChart1"/>
    <dgm:cxn modelId="{4D8FE5F4-F6ED-45A8-8204-879470CAFC3A}" type="presParOf" srcId="{91291A1A-2491-4A2A-B1AA-EF76D8561C8B}" destId="{BC968FC2-EE2E-4B33-8188-473DB9CD80F3}" srcOrd="6" destOrd="0" presId="urn:microsoft.com/office/officeart/2005/8/layout/orgChart1"/>
    <dgm:cxn modelId="{0B7ED43C-FD75-4AB6-8E5B-F342740EE973}" type="presParOf" srcId="{91291A1A-2491-4A2A-B1AA-EF76D8561C8B}" destId="{333F78A5-318A-4555-84F7-0F36F8BDE0A6}" srcOrd="7" destOrd="0" presId="urn:microsoft.com/office/officeart/2005/8/layout/orgChart1"/>
    <dgm:cxn modelId="{73B02DF6-2083-4D01-A23F-D5F8CAB6D2D0}" type="presParOf" srcId="{333F78A5-318A-4555-84F7-0F36F8BDE0A6}" destId="{1961313D-6229-4B11-887D-CB15754FF29A}" srcOrd="0" destOrd="0" presId="urn:microsoft.com/office/officeart/2005/8/layout/orgChart1"/>
    <dgm:cxn modelId="{466C73DD-1C76-4E54-B659-8CC6BF2A93D8}" type="presParOf" srcId="{1961313D-6229-4B11-887D-CB15754FF29A}" destId="{E10E9F7E-D115-431E-B536-981A3C66BBAD}" srcOrd="0" destOrd="0" presId="urn:microsoft.com/office/officeart/2005/8/layout/orgChart1"/>
    <dgm:cxn modelId="{A15043D2-DE7F-4983-A1A1-E85C3DB8CA82}" type="presParOf" srcId="{1961313D-6229-4B11-887D-CB15754FF29A}" destId="{8D74C23D-A746-49E2-B189-8C57D5F949D9}" srcOrd="1" destOrd="0" presId="urn:microsoft.com/office/officeart/2005/8/layout/orgChart1"/>
    <dgm:cxn modelId="{B45A7281-D1AB-4014-A36A-4D5C1EAAC1FA}" type="presParOf" srcId="{333F78A5-318A-4555-84F7-0F36F8BDE0A6}" destId="{4BB278EF-722F-4294-9174-A9B8A4835E5F}" srcOrd="1" destOrd="0" presId="urn:microsoft.com/office/officeart/2005/8/layout/orgChart1"/>
    <dgm:cxn modelId="{B6EF2B92-5D9C-4F0A-B1DE-ECE705FBD76E}" type="presParOf" srcId="{333F78A5-318A-4555-84F7-0F36F8BDE0A6}" destId="{39DC0589-5F2E-4672-B15F-0C1002921D5D}" srcOrd="2" destOrd="0" presId="urn:microsoft.com/office/officeart/2005/8/layout/orgChart1"/>
    <dgm:cxn modelId="{EFB9328E-9891-42D9-ADC2-D253739354C2}" type="presParOf" srcId="{91291A1A-2491-4A2A-B1AA-EF76D8561C8B}" destId="{F01E1170-FA93-4902-B882-E04F5BBB3369}" srcOrd="8" destOrd="0" presId="urn:microsoft.com/office/officeart/2005/8/layout/orgChart1"/>
    <dgm:cxn modelId="{958CB489-EC12-44FC-B393-4AD8A801F107}" type="presParOf" srcId="{91291A1A-2491-4A2A-B1AA-EF76D8561C8B}" destId="{7D6383A3-3ED5-435E-B1D3-54C7A70F1E04}" srcOrd="9" destOrd="0" presId="urn:microsoft.com/office/officeart/2005/8/layout/orgChart1"/>
    <dgm:cxn modelId="{F2211569-7AC5-4DB8-B0E0-9D5B49248D38}" type="presParOf" srcId="{7D6383A3-3ED5-435E-B1D3-54C7A70F1E04}" destId="{87BD3A9A-EC25-46A5-AFD7-D80CDDB73081}" srcOrd="0" destOrd="0" presId="urn:microsoft.com/office/officeart/2005/8/layout/orgChart1"/>
    <dgm:cxn modelId="{225423F4-944C-4DE7-BD37-AD4B8ECD01E2}" type="presParOf" srcId="{87BD3A9A-EC25-46A5-AFD7-D80CDDB73081}" destId="{88551937-3D3B-4E7B-A7BB-07D81633D7C5}" srcOrd="0" destOrd="0" presId="urn:microsoft.com/office/officeart/2005/8/layout/orgChart1"/>
    <dgm:cxn modelId="{8B5C5D95-8975-4DD8-A8D8-70D683175CB4}" type="presParOf" srcId="{87BD3A9A-EC25-46A5-AFD7-D80CDDB73081}" destId="{390D4D1A-593E-4773-B8F2-06F66EE44E87}" srcOrd="1" destOrd="0" presId="urn:microsoft.com/office/officeart/2005/8/layout/orgChart1"/>
    <dgm:cxn modelId="{F63C5C6A-5BF7-45CE-A80A-815BC969B1B3}" type="presParOf" srcId="{7D6383A3-3ED5-435E-B1D3-54C7A70F1E04}" destId="{4FD1A3C9-C230-4FCA-8987-C14D491A2370}" srcOrd="1" destOrd="0" presId="urn:microsoft.com/office/officeart/2005/8/layout/orgChart1"/>
    <dgm:cxn modelId="{31A1AA5D-392B-4EF9-A0F4-FAB79FE26709}" type="presParOf" srcId="{7D6383A3-3ED5-435E-B1D3-54C7A70F1E04}" destId="{4CA2B50E-1F0D-4CBE-BF81-6462B88BE18B}" srcOrd="2" destOrd="0" presId="urn:microsoft.com/office/officeart/2005/8/layout/orgChart1"/>
    <dgm:cxn modelId="{04586490-C507-4ECA-852C-905FD4FFAD6A}" type="presParOf" srcId="{91291A1A-2491-4A2A-B1AA-EF76D8561C8B}" destId="{664B0B0C-0A56-44E6-8CF0-E0A28B50BD7A}" srcOrd="10" destOrd="0" presId="urn:microsoft.com/office/officeart/2005/8/layout/orgChart1"/>
    <dgm:cxn modelId="{D3886793-211C-4526-BA4A-F090697EE9D7}" type="presParOf" srcId="{91291A1A-2491-4A2A-B1AA-EF76D8561C8B}" destId="{C5BC4197-4FBF-4315-B428-62CDE07EF565}" srcOrd="11" destOrd="0" presId="urn:microsoft.com/office/officeart/2005/8/layout/orgChart1"/>
    <dgm:cxn modelId="{4F3526DF-CABE-4A55-99C4-5AE7ED641C42}" type="presParOf" srcId="{C5BC4197-4FBF-4315-B428-62CDE07EF565}" destId="{E1AC60E2-E96D-47D3-95FC-0428792D88A8}" srcOrd="0" destOrd="0" presId="urn:microsoft.com/office/officeart/2005/8/layout/orgChart1"/>
    <dgm:cxn modelId="{CE0CB463-DA77-4D90-95B2-6DB9FB968EC3}" type="presParOf" srcId="{E1AC60E2-E96D-47D3-95FC-0428792D88A8}" destId="{AEC43794-FDA6-48D0-A527-D90D3B0CE566}" srcOrd="0" destOrd="0" presId="urn:microsoft.com/office/officeart/2005/8/layout/orgChart1"/>
    <dgm:cxn modelId="{1B458A2A-4CF3-4BBD-BB35-C2BF83F576D1}" type="presParOf" srcId="{E1AC60E2-E96D-47D3-95FC-0428792D88A8}" destId="{D67E382C-F557-4E30-A2AD-F5C678673BAC}" srcOrd="1" destOrd="0" presId="urn:microsoft.com/office/officeart/2005/8/layout/orgChart1"/>
    <dgm:cxn modelId="{FAEF525F-BB46-41A8-AB8F-D204A78ABF13}" type="presParOf" srcId="{C5BC4197-4FBF-4315-B428-62CDE07EF565}" destId="{84189B07-687F-409D-925E-C578A50B1852}" srcOrd="1" destOrd="0" presId="urn:microsoft.com/office/officeart/2005/8/layout/orgChart1"/>
    <dgm:cxn modelId="{070E3DE1-4A0A-4C65-9709-51D797BE6C97}" type="presParOf" srcId="{C5BC4197-4FBF-4315-B428-62CDE07EF565}" destId="{1A985833-20B3-4997-9FF4-550B7DF62D10}" srcOrd="2" destOrd="0" presId="urn:microsoft.com/office/officeart/2005/8/layout/orgChart1"/>
    <dgm:cxn modelId="{7F154B2B-4E62-4D4B-8267-9BC02A0B620B}" type="presParOf" srcId="{91291A1A-2491-4A2A-B1AA-EF76D8561C8B}" destId="{69D3E22E-FE7F-4EC9-8A88-90D75CAA6037}" srcOrd="12" destOrd="0" presId="urn:microsoft.com/office/officeart/2005/8/layout/orgChart1"/>
    <dgm:cxn modelId="{6B5612BE-B8C3-4C43-B9C1-2B69FBF6CE8F}" type="presParOf" srcId="{91291A1A-2491-4A2A-B1AA-EF76D8561C8B}" destId="{2C16EBCE-8551-4070-A71D-BB442AC0EA2A}" srcOrd="13" destOrd="0" presId="urn:microsoft.com/office/officeart/2005/8/layout/orgChart1"/>
    <dgm:cxn modelId="{9FC28BBD-9DFC-4A5A-8C8D-6367D6080661}" type="presParOf" srcId="{2C16EBCE-8551-4070-A71D-BB442AC0EA2A}" destId="{AE897E3F-5FDC-40DA-95F0-822384BF5FF4}" srcOrd="0" destOrd="0" presId="urn:microsoft.com/office/officeart/2005/8/layout/orgChart1"/>
    <dgm:cxn modelId="{79D08FF1-CE28-4E18-BBB2-2BD63EA7C00C}" type="presParOf" srcId="{AE897E3F-5FDC-40DA-95F0-822384BF5FF4}" destId="{DA4FB6C4-7C84-4746-9CEB-618446CFA804}" srcOrd="0" destOrd="0" presId="urn:microsoft.com/office/officeart/2005/8/layout/orgChart1"/>
    <dgm:cxn modelId="{3D1FD965-C758-4990-B84F-9402DF5EB0F2}" type="presParOf" srcId="{AE897E3F-5FDC-40DA-95F0-822384BF5FF4}" destId="{009D0303-BF9A-46A4-B3D6-02107D1934D0}" srcOrd="1" destOrd="0" presId="urn:microsoft.com/office/officeart/2005/8/layout/orgChart1"/>
    <dgm:cxn modelId="{00B3C32B-8297-42BA-9CBA-7B44EABDB8A1}" type="presParOf" srcId="{2C16EBCE-8551-4070-A71D-BB442AC0EA2A}" destId="{D27A656C-0252-4D71-B00A-C8EF56FC8510}" srcOrd="1" destOrd="0" presId="urn:microsoft.com/office/officeart/2005/8/layout/orgChart1"/>
    <dgm:cxn modelId="{200821E8-EA17-4331-9677-D934A0AD85B4}" type="presParOf" srcId="{2C16EBCE-8551-4070-A71D-BB442AC0EA2A}" destId="{408F3A3E-2C04-4648-94B7-D096ED9482D6}" srcOrd="2" destOrd="0" presId="urn:microsoft.com/office/officeart/2005/8/layout/orgChart1"/>
    <dgm:cxn modelId="{8E437A60-DA85-46C9-8AA6-A63FE0ECFEAB}" type="presParOf" srcId="{5A97D027-CE7A-4A0B-8E79-0F264959EEE3}" destId="{AF71E04E-C20C-41B3-9889-B52641828945}" srcOrd="2" destOrd="0" presId="urn:microsoft.com/office/officeart/2005/8/layout/orgChart1"/>
    <dgm:cxn modelId="{22DB94B4-298F-4BCA-9964-2419A6BE8D6B}" type="presParOf" srcId="{8D596935-0DD0-46C2-9B07-73DC325A38D3}" destId="{425C55C8-8E24-4037-822B-CF5523828E62}" srcOrd="6" destOrd="0" presId="urn:microsoft.com/office/officeart/2005/8/layout/orgChart1"/>
    <dgm:cxn modelId="{9E0DF45E-FE03-4D2E-9500-53EBE463379C}" type="presParOf" srcId="{8D596935-0DD0-46C2-9B07-73DC325A38D3}" destId="{7B262869-E1EC-480D-9DF5-5B88A321EF5E}" srcOrd="7" destOrd="0" presId="urn:microsoft.com/office/officeart/2005/8/layout/orgChart1"/>
    <dgm:cxn modelId="{FECC8D1C-5D0F-46E2-91FC-A216B6D595B0}" type="presParOf" srcId="{7B262869-E1EC-480D-9DF5-5B88A321EF5E}" destId="{B6A0E66F-F52D-4F4C-8F78-7276FC263EF0}" srcOrd="0" destOrd="0" presId="urn:microsoft.com/office/officeart/2005/8/layout/orgChart1"/>
    <dgm:cxn modelId="{4EB0BF91-0543-4D62-8E66-E8AE866366F2}" type="presParOf" srcId="{B6A0E66F-F52D-4F4C-8F78-7276FC263EF0}" destId="{2E0FC0D8-388C-463A-9D44-E6091AAE88FB}" srcOrd="0" destOrd="0" presId="urn:microsoft.com/office/officeart/2005/8/layout/orgChart1"/>
    <dgm:cxn modelId="{F0F6BB88-5AD4-41B7-BDFB-182CF81FF26B}" type="presParOf" srcId="{B6A0E66F-F52D-4F4C-8F78-7276FC263EF0}" destId="{96DE2316-4B5D-4262-8C30-7E377C6CB077}" srcOrd="1" destOrd="0" presId="urn:microsoft.com/office/officeart/2005/8/layout/orgChart1"/>
    <dgm:cxn modelId="{497334A9-90BA-4BC4-B9FE-B26E5126599B}" type="presParOf" srcId="{7B262869-E1EC-480D-9DF5-5B88A321EF5E}" destId="{1DF00B00-4CAE-4D87-A424-C627E573A7C8}" srcOrd="1" destOrd="0" presId="urn:microsoft.com/office/officeart/2005/8/layout/orgChart1"/>
    <dgm:cxn modelId="{F4A22FE1-102C-48CC-ABA6-C443418BEF7C}" type="presParOf" srcId="{1DF00B00-4CAE-4D87-A424-C627E573A7C8}" destId="{E72C6D35-6836-4BE9-B4B9-C858284E619E}" srcOrd="0" destOrd="0" presId="urn:microsoft.com/office/officeart/2005/8/layout/orgChart1"/>
    <dgm:cxn modelId="{F66900B4-E900-4888-B880-2DAC16319B86}" type="presParOf" srcId="{1DF00B00-4CAE-4D87-A424-C627E573A7C8}" destId="{58C4A28C-BE64-40F9-8356-BC51FCF4007F}" srcOrd="1" destOrd="0" presId="urn:microsoft.com/office/officeart/2005/8/layout/orgChart1"/>
    <dgm:cxn modelId="{7946ED01-E59B-4660-B35A-C0DBD966703D}" type="presParOf" srcId="{58C4A28C-BE64-40F9-8356-BC51FCF4007F}" destId="{0FE4CA37-28FA-4AD1-864E-4757FFDF67CC}" srcOrd="0" destOrd="0" presId="urn:microsoft.com/office/officeart/2005/8/layout/orgChart1"/>
    <dgm:cxn modelId="{D3462B79-9E2F-415B-9E66-1904DC8B6599}" type="presParOf" srcId="{0FE4CA37-28FA-4AD1-864E-4757FFDF67CC}" destId="{AED4F4A1-ACCD-4ADB-8838-E9EB6E220F84}" srcOrd="0" destOrd="0" presId="urn:microsoft.com/office/officeart/2005/8/layout/orgChart1"/>
    <dgm:cxn modelId="{97690AB0-4889-48A7-AB86-31456D299DC8}" type="presParOf" srcId="{0FE4CA37-28FA-4AD1-864E-4757FFDF67CC}" destId="{242C8CD5-8002-4ECA-9505-410E4ACF2287}" srcOrd="1" destOrd="0" presId="urn:microsoft.com/office/officeart/2005/8/layout/orgChart1"/>
    <dgm:cxn modelId="{9E044716-73F2-467D-AF37-4F389DF745EC}" type="presParOf" srcId="{58C4A28C-BE64-40F9-8356-BC51FCF4007F}" destId="{5620DD4D-2927-4C9A-A171-8900E6E69A74}" srcOrd="1" destOrd="0" presId="urn:microsoft.com/office/officeart/2005/8/layout/orgChart1"/>
    <dgm:cxn modelId="{0ACF09AD-630D-4450-8FCC-352A6C9BBFF9}" type="presParOf" srcId="{58C4A28C-BE64-40F9-8356-BC51FCF4007F}" destId="{447ECBC1-8802-4D6E-B0DE-C129AD8ECF2A}" srcOrd="2" destOrd="0" presId="urn:microsoft.com/office/officeart/2005/8/layout/orgChart1"/>
    <dgm:cxn modelId="{FA9B2ADD-6B52-4BF5-9304-672C1DB264E0}" type="presParOf" srcId="{1DF00B00-4CAE-4D87-A424-C627E573A7C8}" destId="{10E57919-3D01-4BBB-A477-1FA875D0F438}" srcOrd="2" destOrd="0" presId="urn:microsoft.com/office/officeart/2005/8/layout/orgChart1"/>
    <dgm:cxn modelId="{75E53C5A-5B52-465F-8DDF-2B2F478990E5}" type="presParOf" srcId="{1DF00B00-4CAE-4D87-A424-C627E573A7C8}" destId="{08CAC03B-81C3-4781-A6F0-D586862F79DB}" srcOrd="3" destOrd="0" presId="urn:microsoft.com/office/officeart/2005/8/layout/orgChart1"/>
    <dgm:cxn modelId="{F05961FA-1001-4B2B-B9FC-5EDC6AA51C52}" type="presParOf" srcId="{08CAC03B-81C3-4781-A6F0-D586862F79DB}" destId="{7E3EE03E-4883-4082-ABE7-4F63E567B314}" srcOrd="0" destOrd="0" presId="urn:microsoft.com/office/officeart/2005/8/layout/orgChart1"/>
    <dgm:cxn modelId="{D603C5E4-8870-48BB-93B2-67A3D6C5C2CA}" type="presParOf" srcId="{7E3EE03E-4883-4082-ABE7-4F63E567B314}" destId="{CE1531C5-8F9F-4910-BE0A-D24370C040A1}" srcOrd="0" destOrd="0" presId="urn:microsoft.com/office/officeart/2005/8/layout/orgChart1"/>
    <dgm:cxn modelId="{9545265E-1322-4163-81F5-13A6B84FF736}" type="presParOf" srcId="{7E3EE03E-4883-4082-ABE7-4F63E567B314}" destId="{64BC26F3-C3E6-48C2-B279-4AC7C1D45833}" srcOrd="1" destOrd="0" presId="urn:microsoft.com/office/officeart/2005/8/layout/orgChart1"/>
    <dgm:cxn modelId="{C9CB48C6-FD4A-4E0F-865D-DDC5336D13A5}" type="presParOf" srcId="{08CAC03B-81C3-4781-A6F0-D586862F79DB}" destId="{DD13A174-EC67-4059-AA89-0D4615ED4DC4}" srcOrd="1" destOrd="0" presId="urn:microsoft.com/office/officeart/2005/8/layout/orgChart1"/>
    <dgm:cxn modelId="{EE098E42-2F0E-4C7E-9BAB-1E7720D1DDB1}" type="presParOf" srcId="{08CAC03B-81C3-4781-A6F0-D586862F79DB}" destId="{928F5335-2BBF-450E-AFC6-7CF5CF39B8FB}" srcOrd="2" destOrd="0" presId="urn:microsoft.com/office/officeart/2005/8/layout/orgChart1"/>
    <dgm:cxn modelId="{CA29917D-63B7-44FC-B324-3D580BF3D83A}" type="presParOf" srcId="{1DF00B00-4CAE-4D87-A424-C627E573A7C8}" destId="{E8214055-C728-477C-888F-FF2DA9E0A7D1}" srcOrd="4" destOrd="0" presId="urn:microsoft.com/office/officeart/2005/8/layout/orgChart1"/>
    <dgm:cxn modelId="{342DA0F1-F0CD-4077-875B-A7211768FC2F}" type="presParOf" srcId="{1DF00B00-4CAE-4D87-A424-C627E573A7C8}" destId="{F77EF0E4-96B7-42E2-B9A3-8B8B81A0181C}" srcOrd="5" destOrd="0" presId="urn:microsoft.com/office/officeart/2005/8/layout/orgChart1"/>
    <dgm:cxn modelId="{E021A388-1067-43B9-96A9-AB3C93CB45DD}" type="presParOf" srcId="{F77EF0E4-96B7-42E2-B9A3-8B8B81A0181C}" destId="{9E181F52-524E-4106-82C6-26038D9708C4}" srcOrd="0" destOrd="0" presId="urn:microsoft.com/office/officeart/2005/8/layout/orgChart1"/>
    <dgm:cxn modelId="{1D3EA741-40CD-4148-81E8-8E133859A8C8}" type="presParOf" srcId="{9E181F52-524E-4106-82C6-26038D9708C4}" destId="{A2204AD4-BB60-4BAB-9B10-8C6C4715004E}" srcOrd="0" destOrd="0" presId="urn:microsoft.com/office/officeart/2005/8/layout/orgChart1"/>
    <dgm:cxn modelId="{64CDD31F-BA8E-43D6-8895-8A90287B04C2}" type="presParOf" srcId="{9E181F52-524E-4106-82C6-26038D9708C4}" destId="{4B2ED8FB-5CFB-47EC-94D3-5B22C44C9D78}" srcOrd="1" destOrd="0" presId="urn:microsoft.com/office/officeart/2005/8/layout/orgChart1"/>
    <dgm:cxn modelId="{BEAC1B16-3EAF-4786-B099-647FF3EF9344}" type="presParOf" srcId="{F77EF0E4-96B7-42E2-B9A3-8B8B81A0181C}" destId="{07BE6D63-5DBC-4A32-BA7D-D067F254EE3A}" srcOrd="1" destOrd="0" presId="urn:microsoft.com/office/officeart/2005/8/layout/orgChart1"/>
    <dgm:cxn modelId="{DAE39738-997C-43E7-ADF1-349B1B7C177E}" type="presParOf" srcId="{F77EF0E4-96B7-42E2-B9A3-8B8B81A0181C}" destId="{6E120AEC-E076-4C50-898A-94BAD54F7944}" srcOrd="2" destOrd="0" presId="urn:microsoft.com/office/officeart/2005/8/layout/orgChart1"/>
    <dgm:cxn modelId="{5BBC1746-A1F4-4C81-9DEF-E642D719B479}" type="presParOf" srcId="{1DF00B00-4CAE-4D87-A424-C627E573A7C8}" destId="{B05963FC-24BD-4EBC-8324-ACD74D7321AC}" srcOrd="6" destOrd="0" presId="urn:microsoft.com/office/officeart/2005/8/layout/orgChart1"/>
    <dgm:cxn modelId="{2596ED7C-8B71-4A0F-B9B1-D80876BA15CE}" type="presParOf" srcId="{1DF00B00-4CAE-4D87-A424-C627E573A7C8}" destId="{B3E3058F-CC84-4C27-80DD-5C4B39A2E6BF}" srcOrd="7" destOrd="0" presId="urn:microsoft.com/office/officeart/2005/8/layout/orgChart1"/>
    <dgm:cxn modelId="{5BB29BF6-B5ED-423F-AB2E-C5EE220DD14C}" type="presParOf" srcId="{B3E3058F-CC84-4C27-80DD-5C4B39A2E6BF}" destId="{48C6E2FC-9EEB-4120-9435-78B7521311F6}" srcOrd="0" destOrd="0" presId="urn:microsoft.com/office/officeart/2005/8/layout/orgChart1"/>
    <dgm:cxn modelId="{6E60B538-40FF-4D98-AFEB-D52FE7125E60}" type="presParOf" srcId="{48C6E2FC-9EEB-4120-9435-78B7521311F6}" destId="{A78B5A20-3046-4001-9B2C-C66B0593C1FD}" srcOrd="0" destOrd="0" presId="urn:microsoft.com/office/officeart/2005/8/layout/orgChart1"/>
    <dgm:cxn modelId="{C9B92182-AB61-4B4D-800E-0830E02B5466}" type="presParOf" srcId="{48C6E2FC-9EEB-4120-9435-78B7521311F6}" destId="{3C27DADF-9800-4027-8154-D61949002DDD}" srcOrd="1" destOrd="0" presId="urn:microsoft.com/office/officeart/2005/8/layout/orgChart1"/>
    <dgm:cxn modelId="{F02D9548-F1B1-4230-824A-6EEF566237F1}" type="presParOf" srcId="{B3E3058F-CC84-4C27-80DD-5C4B39A2E6BF}" destId="{C5EE6FE6-FF1A-47BF-B468-8E14C97F73DA}" srcOrd="1" destOrd="0" presId="urn:microsoft.com/office/officeart/2005/8/layout/orgChart1"/>
    <dgm:cxn modelId="{6A0D565C-3BCF-426C-AA39-DD8691EE0F4E}" type="presParOf" srcId="{B3E3058F-CC84-4C27-80DD-5C4B39A2E6BF}" destId="{7F3A4DC6-888E-4A0A-9E75-ADAB99282E42}" srcOrd="2" destOrd="0" presId="urn:microsoft.com/office/officeart/2005/8/layout/orgChart1"/>
    <dgm:cxn modelId="{1D754201-F29D-4AA8-8304-7CC71F58778D}" type="presParOf" srcId="{1DF00B00-4CAE-4D87-A424-C627E573A7C8}" destId="{32AB2531-9336-4601-9117-84272BB80C4B}" srcOrd="8" destOrd="0" presId="urn:microsoft.com/office/officeart/2005/8/layout/orgChart1"/>
    <dgm:cxn modelId="{D958AFC5-63AF-4F81-8E5B-AF0EAC15FF7E}" type="presParOf" srcId="{1DF00B00-4CAE-4D87-A424-C627E573A7C8}" destId="{C73D9A98-8800-4D5A-AD37-2D811D0D7D0E}" srcOrd="9" destOrd="0" presId="urn:microsoft.com/office/officeart/2005/8/layout/orgChart1"/>
    <dgm:cxn modelId="{A2227F56-82C1-4136-90A5-0442F1E71E53}" type="presParOf" srcId="{C73D9A98-8800-4D5A-AD37-2D811D0D7D0E}" destId="{DE05EFFB-9BC5-4A9E-BCC6-2BDF88851707}" srcOrd="0" destOrd="0" presId="urn:microsoft.com/office/officeart/2005/8/layout/orgChart1"/>
    <dgm:cxn modelId="{2B523A43-E186-4C1B-9138-63D59B91959A}" type="presParOf" srcId="{DE05EFFB-9BC5-4A9E-BCC6-2BDF88851707}" destId="{39034A9D-C308-4FB6-95CF-FB14335D7D45}" srcOrd="0" destOrd="0" presId="urn:microsoft.com/office/officeart/2005/8/layout/orgChart1"/>
    <dgm:cxn modelId="{5DE714CC-493A-43E5-962B-9FFFCAC204B7}" type="presParOf" srcId="{DE05EFFB-9BC5-4A9E-BCC6-2BDF88851707}" destId="{08DCA10B-54D2-4841-8DFD-01297767C3DA}" srcOrd="1" destOrd="0" presId="urn:microsoft.com/office/officeart/2005/8/layout/orgChart1"/>
    <dgm:cxn modelId="{73AD241F-D723-4C26-9487-04F6D64A01A8}" type="presParOf" srcId="{C73D9A98-8800-4D5A-AD37-2D811D0D7D0E}" destId="{A2E5E9CE-FC6F-4BA3-B28F-80F1A3353F40}" srcOrd="1" destOrd="0" presId="urn:microsoft.com/office/officeart/2005/8/layout/orgChart1"/>
    <dgm:cxn modelId="{CD59ED24-D403-488C-8265-F54DD63D0BC3}" type="presParOf" srcId="{C73D9A98-8800-4D5A-AD37-2D811D0D7D0E}" destId="{539A47BD-23FA-441A-B93D-C6D34475D594}" srcOrd="2" destOrd="0" presId="urn:microsoft.com/office/officeart/2005/8/layout/orgChart1"/>
    <dgm:cxn modelId="{5EDC304E-6206-433C-B6D8-F7919AE0DB8D}" type="presParOf" srcId="{1DF00B00-4CAE-4D87-A424-C627E573A7C8}" destId="{B8C9641B-B399-4A2C-B307-E913726BA8AC}" srcOrd="10" destOrd="0" presId="urn:microsoft.com/office/officeart/2005/8/layout/orgChart1"/>
    <dgm:cxn modelId="{6620E9F8-8339-42C1-A444-8BE20CC9EEDE}" type="presParOf" srcId="{1DF00B00-4CAE-4D87-A424-C627E573A7C8}" destId="{EA9150C4-9F87-43B3-BD65-DE07DF5D5A7B}" srcOrd="11" destOrd="0" presId="urn:microsoft.com/office/officeart/2005/8/layout/orgChart1"/>
    <dgm:cxn modelId="{4F0EED29-24E7-49B8-8337-5B9DBC2850AF}" type="presParOf" srcId="{EA9150C4-9F87-43B3-BD65-DE07DF5D5A7B}" destId="{4043EA1B-3D79-4109-A480-2ECDDDB66459}" srcOrd="0" destOrd="0" presId="urn:microsoft.com/office/officeart/2005/8/layout/orgChart1"/>
    <dgm:cxn modelId="{D16C6222-717B-4FFB-A4D1-38E9D94879D8}" type="presParOf" srcId="{4043EA1B-3D79-4109-A480-2ECDDDB66459}" destId="{02585457-061F-4DF8-8B6E-EF308BF81638}" srcOrd="0" destOrd="0" presId="urn:microsoft.com/office/officeart/2005/8/layout/orgChart1"/>
    <dgm:cxn modelId="{9411AF35-9C19-44D2-A6A5-E5E70D042A6B}" type="presParOf" srcId="{4043EA1B-3D79-4109-A480-2ECDDDB66459}" destId="{5A7F135D-A32A-4E92-8D86-10125CF33B90}" srcOrd="1" destOrd="0" presId="urn:microsoft.com/office/officeart/2005/8/layout/orgChart1"/>
    <dgm:cxn modelId="{220C1DA2-8A39-48A8-9297-62B0B50C5ADA}" type="presParOf" srcId="{EA9150C4-9F87-43B3-BD65-DE07DF5D5A7B}" destId="{D55E559E-9104-4FEE-8906-6DA89CFB68B3}" srcOrd="1" destOrd="0" presId="urn:microsoft.com/office/officeart/2005/8/layout/orgChart1"/>
    <dgm:cxn modelId="{35EEFEFC-84C6-4B68-AD0A-FC7195BB65E2}" type="presParOf" srcId="{EA9150C4-9F87-43B3-BD65-DE07DF5D5A7B}" destId="{956C9A60-A3F6-4736-A38F-12D56FC1EDEE}" srcOrd="2" destOrd="0" presId="urn:microsoft.com/office/officeart/2005/8/layout/orgChart1"/>
    <dgm:cxn modelId="{9B9E0BCD-4111-4C20-BC8E-A5899243809A}" type="presParOf" srcId="{1DF00B00-4CAE-4D87-A424-C627E573A7C8}" destId="{BF58D4F3-3BA2-4A02-8B11-CE73ADA1AC62}" srcOrd="12" destOrd="0" presId="urn:microsoft.com/office/officeart/2005/8/layout/orgChart1"/>
    <dgm:cxn modelId="{69060FDF-9A8F-47BE-AF4F-7318EBB7FDAF}" type="presParOf" srcId="{1DF00B00-4CAE-4D87-A424-C627E573A7C8}" destId="{DCE78571-EC5A-40B1-BE3B-AF3FE0534DE6}" srcOrd="13" destOrd="0" presId="urn:microsoft.com/office/officeart/2005/8/layout/orgChart1"/>
    <dgm:cxn modelId="{2FB33A12-31A5-4506-98C2-3D4ED1712A47}" type="presParOf" srcId="{DCE78571-EC5A-40B1-BE3B-AF3FE0534DE6}" destId="{5D7FC7FF-C892-480F-AF18-9B578F2E0433}" srcOrd="0" destOrd="0" presId="urn:microsoft.com/office/officeart/2005/8/layout/orgChart1"/>
    <dgm:cxn modelId="{15AF6E59-9969-4C2A-AA16-4959CC79888A}" type="presParOf" srcId="{5D7FC7FF-C892-480F-AF18-9B578F2E0433}" destId="{37BA21FB-977C-4F4E-B76D-F14C45716371}" srcOrd="0" destOrd="0" presId="urn:microsoft.com/office/officeart/2005/8/layout/orgChart1"/>
    <dgm:cxn modelId="{9EDC1B69-DB58-4EE6-B946-ABB2AA7FC4BF}" type="presParOf" srcId="{5D7FC7FF-C892-480F-AF18-9B578F2E0433}" destId="{F8BC6DE5-D98D-4FB5-9E76-9117654A0784}" srcOrd="1" destOrd="0" presId="urn:microsoft.com/office/officeart/2005/8/layout/orgChart1"/>
    <dgm:cxn modelId="{A340A088-23B1-48B4-A55F-AE39A43925BA}" type="presParOf" srcId="{DCE78571-EC5A-40B1-BE3B-AF3FE0534DE6}" destId="{3514CC34-7A96-4CA4-97C8-50EBBD42F89F}" srcOrd="1" destOrd="0" presId="urn:microsoft.com/office/officeart/2005/8/layout/orgChart1"/>
    <dgm:cxn modelId="{2327A63C-B05E-452C-A3B0-435501A697A9}" type="presParOf" srcId="{DCE78571-EC5A-40B1-BE3B-AF3FE0534DE6}" destId="{FAE802B9-EA9E-475C-8E21-1C684C27216A}" srcOrd="2" destOrd="0" presId="urn:microsoft.com/office/officeart/2005/8/layout/orgChart1"/>
    <dgm:cxn modelId="{8AE0B9AD-919B-4778-9496-D2C8A6D0B153}" type="presParOf" srcId="{7B262869-E1EC-480D-9DF5-5B88A321EF5E}" destId="{F8F6864C-BAFC-4B5B-A9BE-6AB89C54CD4F}" srcOrd="2" destOrd="0" presId="urn:microsoft.com/office/officeart/2005/8/layout/orgChart1"/>
    <dgm:cxn modelId="{DB9ADD28-F172-421E-9D4F-FFE709F4723C}" type="presParOf" srcId="{8D596935-0DD0-46C2-9B07-73DC325A38D3}" destId="{89354E0E-5704-438A-B3A3-3CFEDA5A4968}" srcOrd="8" destOrd="0" presId="urn:microsoft.com/office/officeart/2005/8/layout/orgChart1"/>
    <dgm:cxn modelId="{69B9104E-D50F-4E9E-AF38-D8A608977C51}" type="presParOf" srcId="{8D596935-0DD0-46C2-9B07-73DC325A38D3}" destId="{89A68177-3515-4C90-A00C-91C92E71BEDC}" srcOrd="9" destOrd="0" presId="urn:microsoft.com/office/officeart/2005/8/layout/orgChart1"/>
    <dgm:cxn modelId="{1150BA12-F9D6-4814-99C3-824D0A9CDD94}" type="presParOf" srcId="{89A68177-3515-4C90-A00C-91C92E71BEDC}" destId="{CD355B43-7F5A-4689-A0FD-4C7CC04F8505}" srcOrd="0" destOrd="0" presId="urn:microsoft.com/office/officeart/2005/8/layout/orgChart1"/>
    <dgm:cxn modelId="{DB0DCAB6-5356-4766-9E11-0017D22F9D2A}" type="presParOf" srcId="{CD355B43-7F5A-4689-A0FD-4C7CC04F8505}" destId="{CE57D747-ED17-4A45-8909-5A1DFA5C4A23}" srcOrd="0" destOrd="0" presId="urn:microsoft.com/office/officeart/2005/8/layout/orgChart1"/>
    <dgm:cxn modelId="{73089D89-296A-4ABF-962B-3165DA15AA6C}" type="presParOf" srcId="{CD355B43-7F5A-4689-A0FD-4C7CC04F8505}" destId="{7E273C0A-07AB-4899-92FC-E731BBBF40FC}" srcOrd="1" destOrd="0" presId="urn:microsoft.com/office/officeart/2005/8/layout/orgChart1"/>
    <dgm:cxn modelId="{18D6F06A-AFBB-4524-A7D1-92C67750750E}" type="presParOf" srcId="{89A68177-3515-4C90-A00C-91C92E71BEDC}" destId="{20B64796-49D4-4EA3-9F00-27AA309CB47E}" srcOrd="1" destOrd="0" presId="urn:microsoft.com/office/officeart/2005/8/layout/orgChart1"/>
    <dgm:cxn modelId="{D705DA02-7545-4AC7-A122-3597D2E2A211}" type="presParOf" srcId="{20B64796-49D4-4EA3-9F00-27AA309CB47E}" destId="{68140B7E-238F-4607-8D5A-C44807BC7B33}" srcOrd="0" destOrd="0" presId="urn:microsoft.com/office/officeart/2005/8/layout/orgChart1"/>
    <dgm:cxn modelId="{E0D4030B-30DF-4054-B1C1-ABB2B418FFE5}" type="presParOf" srcId="{20B64796-49D4-4EA3-9F00-27AA309CB47E}" destId="{C1BFA753-B31A-4BCC-8D19-261ACECB69A1}" srcOrd="1" destOrd="0" presId="urn:microsoft.com/office/officeart/2005/8/layout/orgChart1"/>
    <dgm:cxn modelId="{8EDA650B-0F99-484C-9242-BE78CFF80439}" type="presParOf" srcId="{C1BFA753-B31A-4BCC-8D19-261ACECB69A1}" destId="{C1992D4D-1D3D-4243-86C0-C5BA488293D8}" srcOrd="0" destOrd="0" presId="urn:microsoft.com/office/officeart/2005/8/layout/orgChart1"/>
    <dgm:cxn modelId="{556329B9-60C0-4698-9BB1-E5978F2A39A7}" type="presParOf" srcId="{C1992D4D-1D3D-4243-86C0-C5BA488293D8}" destId="{A8B316CD-D2F0-4649-B2D7-0621C3541F73}" srcOrd="0" destOrd="0" presId="urn:microsoft.com/office/officeart/2005/8/layout/orgChart1"/>
    <dgm:cxn modelId="{DB1B4EBF-1020-4830-A853-BB1FC0192436}" type="presParOf" srcId="{C1992D4D-1D3D-4243-86C0-C5BA488293D8}" destId="{4CD78E3B-3AEF-4261-9D80-3899BC061E4A}" srcOrd="1" destOrd="0" presId="urn:microsoft.com/office/officeart/2005/8/layout/orgChart1"/>
    <dgm:cxn modelId="{9C0DDFB6-B481-4218-8395-01C80B9628F4}" type="presParOf" srcId="{C1BFA753-B31A-4BCC-8D19-261ACECB69A1}" destId="{347CCBF1-ADDA-4050-949B-E3FAC9E50BDA}" srcOrd="1" destOrd="0" presId="urn:microsoft.com/office/officeart/2005/8/layout/orgChart1"/>
    <dgm:cxn modelId="{7904F701-D72B-4BBD-BF2B-4C8992867C37}" type="presParOf" srcId="{C1BFA753-B31A-4BCC-8D19-261ACECB69A1}" destId="{3302606D-ECED-446E-B301-0B86F48A4632}" srcOrd="2" destOrd="0" presId="urn:microsoft.com/office/officeart/2005/8/layout/orgChart1"/>
    <dgm:cxn modelId="{0C13334B-C0A3-483B-A2AE-280451D7783D}" type="presParOf" srcId="{20B64796-49D4-4EA3-9F00-27AA309CB47E}" destId="{82AFA6F5-74F8-4CF0-ABD0-928ABEA4EE25}" srcOrd="2" destOrd="0" presId="urn:microsoft.com/office/officeart/2005/8/layout/orgChart1"/>
    <dgm:cxn modelId="{D5FE3645-4400-4C8B-903E-91A48C60AF9C}" type="presParOf" srcId="{20B64796-49D4-4EA3-9F00-27AA309CB47E}" destId="{D4D2467A-CBE5-4695-9C4D-BD9A97EAE636}" srcOrd="3" destOrd="0" presId="urn:microsoft.com/office/officeart/2005/8/layout/orgChart1"/>
    <dgm:cxn modelId="{C89AB1EA-461A-4F66-843E-58D0B9F9D47F}" type="presParOf" srcId="{D4D2467A-CBE5-4695-9C4D-BD9A97EAE636}" destId="{A939EAE7-3F59-4BB0-913F-3D936D8A5A87}" srcOrd="0" destOrd="0" presId="urn:microsoft.com/office/officeart/2005/8/layout/orgChart1"/>
    <dgm:cxn modelId="{06440A12-EA50-482B-9157-4CD495C148CF}" type="presParOf" srcId="{A939EAE7-3F59-4BB0-913F-3D936D8A5A87}" destId="{AF717CA0-6795-44FA-85BD-17AD681EF674}" srcOrd="0" destOrd="0" presId="urn:microsoft.com/office/officeart/2005/8/layout/orgChart1"/>
    <dgm:cxn modelId="{ED7654A4-D58B-47DE-92AA-489961E556FF}" type="presParOf" srcId="{A939EAE7-3F59-4BB0-913F-3D936D8A5A87}" destId="{8EACF8B1-FCDC-4335-9E85-40C8AEFFFCFF}" srcOrd="1" destOrd="0" presId="urn:microsoft.com/office/officeart/2005/8/layout/orgChart1"/>
    <dgm:cxn modelId="{D2384CE9-DC17-4942-AD1D-C589B1C44472}" type="presParOf" srcId="{D4D2467A-CBE5-4695-9C4D-BD9A97EAE636}" destId="{ABC52C5F-8EF9-4669-A80B-886502B0FC49}" srcOrd="1" destOrd="0" presId="urn:microsoft.com/office/officeart/2005/8/layout/orgChart1"/>
    <dgm:cxn modelId="{D9BCC717-DAC6-4FFD-B161-6327ED833F26}" type="presParOf" srcId="{D4D2467A-CBE5-4695-9C4D-BD9A97EAE636}" destId="{7846D8A6-CD4D-4D37-A287-67FDB29104F4}" srcOrd="2" destOrd="0" presId="urn:microsoft.com/office/officeart/2005/8/layout/orgChart1"/>
    <dgm:cxn modelId="{83DEC514-9609-42B5-A79F-62D6E09B0959}" type="presParOf" srcId="{89A68177-3515-4C90-A00C-91C92E71BEDC}" destId="{22E549B6-2628-4554-9C98-CB484BE3E582}" srcOrd="2" destOrd="0" presId="urn:microsoft.com/office/officeart/2005/8/layout/orgChart1"/>
    <dgm:cxn modelId="{90643B9D-F27D-4217-B14C-6CA9625BCEE0}" type="presParOf" srcId="{827EFC32-E816-4646-B3C1-FD784207D914}" destId="{07BB4255-1289-48F1-A200-0F134D249156}" srcOrd="2" destOrd="0" presId="urn:microsoft.com/office/officeart/2005/8/layout/orgChart1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FA6F5-74F8-4CF0-ABD0-928ABEA4EE25}">
      <dsp:nvSpPr>
        <dsp:cNvPr id="0" name=""/>
        <dsp:cNvSpPr/>
      </dsp:nvSpPr>
      <dsp:spPr>
        <a:xfrm>
          <a:off x="10300436" y="1524752"/>
          <a:ext cx="313501" cy="121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5"/>
              </a:lnTo>
              <a:lnTo>
                <a:pt x="313501" y="121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40B7E-238F-4607-8D5A-C44807BC7B33}">
      <dsp:nvSpPr>
        <dsp:cNvPr id="0" name=""/>
        <dsp:cNvSpPr/>
      </dsp:nvSpPr>
      <dsp:spPr>
        <a:xfrm>
          <a:off x="10300436" y="1524752"/>
          <a:ext cx="313501" cy="4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03"/>
              </a:lnTo>
              <a:lnTo>
                <a:pt x="313501" y="4758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54E0E-5704-438A-B3A3-3CFEDA5A4968}">
      <dsp:nvSpPr>
        <dsp:cNvPr id="0" name=""/>
        <dsp:cNvSpPr/>
      </dsp:nvSpPr>
      <dsp:spPr>
        <a:xfrm>
          <a:off x="6701788" y="790360"/>
          <a:ext cx="4434651" cy="21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7"/>
              </a:lnTo>
              <a:lnTo>
                <a:pt x="4434651" y="108607"/>
              </a:lnTo>
              <a:lnTo>
                <a:pt x="4434651" y="217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8D4F3-3BA2-4A02-8B11-CE73ADA1AC62}">
      <dsp:nvSpPr>
        <dsp:cNvPr id="0" name=""/>
        <dsp:cNvSpPr/>
      </dsp:nvSpPr>
      <dsp:spPr>
        <a:xfrm>
          <a:off x="8596598" y="1524752"/>
          <a:ext cx="212937" cy="488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157"/>
              </a:lnTo>
              <a:lnTo>
                <a:pt x="212937" y="48821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9641B-B399-4A2C-B307-E913726BA8AC}">
      <dsp:nvSpPr>
        <dsp:cNvPr id="0" name=""/>
        <dsp:cNvSpPr/>
      </dsp:nvSpPr>
      <dsp:spPr>
        <a:xfrm>
          <a:off x="8596598" y="1524752"/>
          <a:ext cx="212937" cy="4147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765"/>
              </a:lnTo>
              <a:lnTo>
                <a:pt x="212937" y="41477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B2531-9336-4601-9117-84272BB80C4B}">
      <dsp:nvSpPr>
        <dsp:cNvPr id="0" name=""/>
        <dsp:cNvSpPr/>
      </dsp:nvSpPr>
      <dsp:spPr>
        <a:xfrm>
          <a:off x="8596598" y="1524752"/>
          <a:ext cx="212937" cy="3413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3373"/>
              </a:lnTo>
              <a:lnTo>
                <a:pt x="212937" y="34133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963FC-24BD-4EBC-8324-ACD74D7321AC}">
      <dsp:nvSpPr>
        <dsp:cNvPr id="0" name=""/>
        <dsp:cNvSpPr/>
      </dsp:nvSpPr>
      <dsp:spPr>
        <a:xfrm>
          <a:off x="8596598" y="1524752"/>
          <a:ext cx="212937" cy="267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980"/>
              </a:lnTo>
              <a:lnTo>
                <a:pt x="212937" y="267898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14055-C728-477C-888F-FF2DA9E0A7D1}">
      <dsp:nvSpPr>
        <dsp:cNvPr id="0" name=""/>
        <dsp:cNvSpPr/>
      </dsp:nvSpPr>
      <dsp:spPr>
        <a:xfrm>
          <a:off x="8596598" y="1524752"/>
          <a:ext cx="212937" cy="194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588"/>
              </a:lnTo>
              <a:lnTo>
                <a:pt x="212937" y="19445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57919-3D01-4BBB-A477-1FA875D0F438}">
      <dsp:nvSpPr>
        <dsp:cNvPr id="0" name=""/>
        <dsp:cNvSpPr/>
      </dsp:nvSpPr>
      <dsp:spPr>
        <a:xfrm>
          <a:off x="8596598" y="1524752"/>
          <a:ext cx="212937" cy="121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5"/>
              </a:lnTo>
              <a:lnTo>
                <a:pt x="212937" y="121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C6D35-6836-4BE9-B4B9-C858284E619E}">
      <dsp:nvSpPr>
        <dsp:cNvPr id="0" name=""/>
        <dsp:cNvSpPr/>
      </dsp:nvSpPr>
      <dsp:spPr>
        <a:xfrm>
          <a:off x="8596598" y="1524752"/>
          <a:ext cx="212937" cy="4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03"/>
              </a:lnTo>
              <a:lnTo>
                <a:pt x="212937" y="4758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C55C8-8E24-4037-822B-CF5523828E62}">
      <dsp:nvSpPr>
        <dsp:cNvPr id="0" name=""/>
        <dsp:cNvSpPr/>
      </dsp:nvSpPr>
      <dsp:spPr>
        <a:xfrm>
          <a:off x="6701788" y="790360"/>
          <a:ext cx="2462642" cy="21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7"/>
              </a:lnTo>
              <a:lnTo>
                <a:pt x="2462642" y="108607"/>
              </a:lnTo>
              <a:lnTo>
                <a:pt x="2462642" y="217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3E22E-FE7F-4EC9-8A88-90D75CAA6037}">
      <dsp:nvSpPr>
        <dsp:cNvPr id="0" name=""/>
        <dsp:cNvSpPr/>
      </dsp:nvSpPr>
      <dsp:spPr>
        <a:xfrm>
          <a:off x="7306506" y="1524752"/>
          <a:ext cx="155153" cy="488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157"/>
              </a:lnTo>
              <a:lnTo>
                <a:pt x="155153" y="48821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B0B0C-0A56-44E6-8CF0-E0A28B50BD7A}">
      <dsp:nvSpPr>
        <dsp:cNvPr id="0" name=""/>
        <dsp:cNvSpPr/>
      </dsp:nvSpPr>
      <dsp:spPr>
        <a:xfrm>
          <a:off x="7306506" y="1524752"/>
          <a:ext cx="155153" cy="4147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765"/>
              </a:lnTo>
              <a:lnTo>
                <a:pt x="155153" y="41477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E1170-FA93-4902-B882-E04F5BBB3369}">
      <dsp:nvSpPr>
        <dsp:cNvPr id="0" name=""/>
        <dsp:cNvSpPr/>
      </dsp:nvSpPr>
      <dsp:spPr>
        <a:xfrm>
          <a:off x="7306506" y="1524752"/>
          <a:ext cx="155153" cy="3413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3373"/>
              </a:lnTo>
              <a:lnTo>
                <a:pt x="155153" y="34133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68FC2-EE2E-4B33-8188-473DB9CD80F3}">
      <dsp:nvSpPr>
        <dsp:cNvPr id="0" name=""/>
        <dsp:cNvSpPr/>
      </dsp:nvSpPr>
      <dsp:spPr>
        <a:xfrm>
          <a:off x="7306506" y="1524752"/>
          <a:ext cx="155153" cy="267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980"/>
              </a:lnTo>
              <a:lnTo>
                <a:pt x="155153" y="267898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E68A-A776-42DD-B235-EB91799187F2}">
      <dsp:nvSpPr>
        <dsp:cNvPr id="0" name=""/>
        <dsp:cNvSpPr/>
      </dsp:nvSpPr>
      <dsp:spPr>
        <a:xfrm>
          <a:off x="7306506" y="1524752"/>
          <a:ext cx="155153" cy="194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588"/>
              </a:lnTo>
              <a:lnTo>
                <a:pt x="155153" y="19445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4DDDD-7761-46B1-A9DF-18F6C9D61D7E}">
      <dsp:nvSpPr>
        <dsp:cNvPr id="0" name=""/>
        <dsp:cNvSpPr/>
      </dsp:nvSpPr>
      <dsp:spPr>
        <a:xfrm>
          <a:off x="7306506" y="1524752"/>
          <a:ext cx="155153" cy="121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5"/>
              </a:lnTo>
              <a:lnTo>
                <a:pt x="155153" y="121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586F-C008-4200-8A72-EFB29C8707D4}">
      <dsp:nvSpPr>
        <dsp:cNvPr id="0" name=""/>
        <dsp:cNvSpPr/>
      </dsp:nvSpPr>
      <dsp:spPr>
        <a:xfrm>
          <a:off x="7306506" y="1524752"/>
          <a:ext cx="155153" cy="4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03"/>
              </a:lnTo>
              <a:lnTo>
                <a:pt x="155153" y="4758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5CF8B-E5B8-4668-9C79-DECE78F61BAB}">
      <dsp:nvSpPr>
        <dsp:cNvPr id="0" name=""/>
        <dsp:cNvSpPr/>
      </dsp:nvSpPr>
      <dsp:spPr>
        <a:xfrm>
          <a:off x="6701788" y="790360"/>
          <a:ext cx="1018460" cy="21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7"/>
              </a:lnTo>
              <a:lnTo>
                <a:pt x="1018460" y="108607"/>
              </a:lnTo>
              <a:lnTo>
                <a:pt x="1018460" y="217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48388-BF45-488A-9BF2-578771A304A3}">
      <dsp:nvSpPr>
        <dsp:cNvPr id="0" name=""/>
        <dsp:cNvSpPr/>
      </dsp:nvSpPr>
      <dsp:spPr>
        <a:xfrm>
          <a:off x="4878495" y="1524752"/>
          <a:ext cx="268824" cy="488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157"/>
              </a:lnTo>
              <a:lnTo>
                <a:pt x="268824" y="48821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613AE-3CAE-4D6B-8E44-DE132D0632F2}">
      <dsp:nvSpPr>
        <dsp:cNvPr id="0" name=""/>
        <dsp:cNvSpPr/>
      </dsp:nvSpPr>
      <dsp:spPr>
        <a:xfrm>
          <a:off x="4878495" y="1524752"/>
          <a:ext cx="268824" cy="4147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765"/>
              </a:lnTo>
              <a:lnTo>
                <a:pt x="268824" y="41477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6BC7A-7DF4-4F39-AC0E-67EAE0774C66}">
      <dsp:nvSpPr>
        <dsp:cNvPr id="0" name=""/>
        <dsp:cNvSpPr/>
      </dsp:nvSpPr>
      <dsp:spPr>
        <a:xfrm>
          <a:off x="4878495" y="1524752"/>
          <a:ext cx="268824" cy="3413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3373"/>
              </a:lnTo>
              <a:lnTo>
                <a:pt x="268824" y="34133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16AC5-1362-49FD-A867-6B57749CB399}">
      <dsp:nvSpPr>
        <dsp:cNvPr id="0" name=""/>
        <dsp:cNvSpPr/>
      </dsp:nvSpPr>
      <dsp:spPr>
        <a:xfrm>
          <a:off x="4878495" y="1524752"/>
          <a:ext cx="268824" cy="267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980"/>
              </a:lnTo>
              <a:lnTo>
                <a:pt x="268824" y="267898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FCDE9-16E8-45DA-9CC2-6EA97ED7F4CB}">
      <dsp:nvSpPr>
        <dsp:cNvPr id="0" name=""/>
        <dsp:cNvSpPr/>
      </dsp:nvSpPr>
      <dsp:spPr>
        <a:xfrm>
          <a:off x="4878495" y="1524752"/>
          <a:ext cx="268824" cy="194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588"/>
              </a:lnTo>
              <a:lnTo>
                <a:pt x="268824" y="19445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F50D9-76C6-4AC4-B5ED-45B970D5B02E}">
      <dsp:nvSpPr>
        <dsp:cNvPr id="0" name=""/>
        <dsp:cNvSpPr/>
      </dsp:nvSpPr>
      <dsp:spPr>
        <a:xfrm>
          <a:off x="4878495" y="1524752"/>
          <a:ext cx="268824" cy="121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5"/>
              </a:lnTo>
              <a:lnTo>
                <a:pt x="268824" y="121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49F87-B0A3-4CFE-8327-2F44EA37326D}">
      <dsp:nvSpPr>
        <dsp:cNvPr id="0" name=""/>
        <dsp:cNvSpPr/>
      </dsp:nvSpPr>
      <dsp:spPr>
        <a:xfrm>
          <a:off x="4878495" y="1524752"/>
          <a:ext cx="268824" cy="4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03"/>
              </a:lnTo>
              <a:lnTo>
                <a:pt x="268824" y="4758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442F7-3B2B-47FF-AC8D-F6E967F03403}">
      <dsp:nvSpPr>
        <dsp:cNvPr id="0" name=""/>
        <dsp:cNvSpPr/>
      </dsp:nvSpPr>
      <dsp:spPr>
        <a:xfrm>
          <a:off x="5595361" y="790360"/>
          <a:ext cx="1106426" cy="217214"/>
        </a:xfrm>
        <a:custGeom>
          <a:avLst/>
          <a:gdLst/>
          <a:ahLst/>
          <a:cxnLst/>
          <a:rect l="0" t="0" r="0" b="0"/>
          <a:pathLst>
            <a:path>
              <a:moveTo>
                <a:pt x="1106426" y="0"/>
              </a:moveTo>
              <a:lnTo>
                <a:pt x="1106426" y="108607"/>
              </a:lnTo>
              <a:lnTo>
                <a:pt x="0" y="108607"/>
              </a:lnTo>
              <a:lnTo>
                <a:pt x="0" y="217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D29C4-F4CC-48C5-A340-63458BAA10C2}">
      <dsp:nvSpPr>
        <dsp:cNvPr id="0" name=""/>
        <dsp:cNvSpPr/>
      </dsp:nvSpPr>
      <dsp:spPr>
        <a:xfrm>
          <a:off x="3868701" y="2993537"/>
          <a:ext cx="155153" cy="267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980"/>
              </a:lnTo>
              <a:lnTo>
                <a:pt x="155153" y="26789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F04E-1AF6-46B4-848B-51F5BDEE3FB1}">
      <dsp:nvSpPr>
        <dsp:cNvPr id="0" name=""/>
        <dsp:cNvSpPr/>
      </dsp:nvSpPr>
      <dsp:spPr>
        <a:xfrm>
          <a:off x="3868701" y="2993537"/>
          <a:ext cx="155153" cy="194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588"/>
              </a:lnTo>
              <a:lnTo>
                <a:pt x="155153" y="19445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109C6-CD15-45B4-8D55-7409BE168DDA}">
      <dsp:nvSpPr>
        <dsp:cNvPr id="0" name=""/>
        <dsp:cNvSpPr/>
      </dsp:nvSpPr>
      <dsp:spPr>
        <a:xfrm>
          <a:off x="3868701" y="2993537"/>
          <a:ext cx="155153" cy="121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5"/>
              </a:lnTo>
              <a:lnTo>
                <a:pt x="155153" y="121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380D6-BCD6-4EBE-8FAC-24BB7A889D18}">
      <dsp:nvSpPr>
        <dsp:cNvPr id="0" name=""/>
        <dsp:cNvSpPr/>
      </dsp:nvSpPr>
      <dsp:spPr>
        <a:xfrm>
          <a:off x="3868701" y="2993537"/>
          <a:ext cx="155153" cy="4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03"/>
              </a:lnTo>
              <a:lnTo>
                <a:pt x="155153" y="4758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AB4BD-A432-49BC-8C64-924B541FFED1}">
      <dsp:nvSpPr>
        <dsp:cNvPr id="0" name=""/>
        <dsp:cNvSpPr/>
      </dsp:nvSpPr>
      <dsp:spPr>
        <a:xfrm>
          <a:off x="3656658" y="2259145"/>
          <a:ext cx="625785" cy="21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7"/>
              </a:lnTo>
              <a:lnTo>
                <a:pt x="625785" y="108607"/>
              </a:lnTo>
              <a:lnTo>
                <a:pt x="625785" y="217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69915-02FA-4A24-B26E-385C5C3F308F}">
      <dsp:nvSpPr>
        <dsp:cNvPr id="0" name=""/>
        <dsp:cNvSpPr/>
      </dsp:nvSpPr>
      <dsp:spPr>
        <a:xfrm>
          <a:off x="2617131" y="2993537"/>
          <a:ext cx="155153" cy="121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5"/>
              </a:lnTo>
              <a:lnTo>
                <a:pt x="155153" y="121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DBDB-259D-4BAD-83A3-0D017FE552C4}">
      <dsp:nvSpPr>
        <dsp:cNvPr id="0" name=""/>
        <dsp:cNvSpPr/>
      </dsp:nvSpPr>
      <dsp:spPr>
        <a:xfrm>
          <a:off x="2617131" y="2993537"/>
          <a:ext cx="155153" cy="4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03"/>
              </a:lnTo>
              <a:lnTo>
                <a:pt x="155153" y="4758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20EA1-E8BE-44C5-9D58-AC4AEA9E6F9C}">
      <dsp:nvSpPr>
        <dsp:cNvPr id="0" name=""/>
        <dsp:cNvSpPr/>
      </dsp:nvSpPr>
      <dsp:spPr>
        <a:xfrm>
          <a:off x="3030873" y="2259145"/>
          <a:ext cx="625785" cy="217214"/>
        </a:xfrm>
        <a:custGeom>
          <a:avLst/>
          <a:gdLst/>
          <a:ahLst/>
          <a:cxnLst/>
          <a:rect l="0" t="0" r="0" b="0"/>
          <a:pathLst>
            <a:path>
              <a:moveTo>
                <a:pt x="625785" y="0"/>
              </a:moveTo>
              <a:lnTo>
                <a:pt x="625785" y="108607"/>
              </a:lnTo>
              <a:lnTo>
                <a:pt x="0" y="108607"/>
              </a:lnTo>
              <a:lnTo>
                <a:pt x="0" y="217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CAD86-C534-4F11-B74B-6A20A11D1FF1}">
      <dsp:nvSpPr>
        <dsp:cNvPr id="0" name=""/>
        <dsp:cNvSpPr/>
      </dsp:nvSpPr>
      <dsp:spPr>
        <a:xfrm>
          <a:off x="2405088" y="1524752"/>
          <a:ext cx="1251570" cy="21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7"/>
              </a:lnTo>
              <a:lnTo>
                <a:pt x="1251570" y="108607"/>
              </a:lnTo>
              <a:lnTo>
                <a:pt x="1251570" y="217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80802-7961-470D-ADF5-E022A86DC078}">
      <dsp:nvSpPr>
        <dsp:cNvPr id="0" name=""/>
        <dsp:cNvSpPr/>
      </dsp:nvSpPr>
      <dsp:spPr>
        <a:xfrm>
          <a:off x="1365561" y="2993537"/>
          <a:ext cx="155153" cy="3413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3373"/>
              </a:lnTo>
              <a:lnTo>
                <a:pt x="155153" y="34133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CE6FC-902E-40AE-B3AD-5027DB7EE231}">
      <dsp:nvSpPr>
        <dsp:cNvPr id="0" name=""/>
        <dsp:cNvSpPr/>
      </dsp:nvSpPr>
      <dsp:spPr>
        <a:xfrm>
          <a:off x="1365561" y="2993537"/>
          <a:ext cx="155153" cy="267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980"/>
              </a:lnTo>
              <a:lnTo>
                <a:pt x="155153" y="26789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52C95-6EEC-49E4-A1F0-1E8F38395AE3}">
      <dsp:nvSpPr>
        <dsp:cNvPr id="0" name=""/>
        <dsp:cNvSpPr/>
      </dsp:nvSpPr>
      <dsp:spPr>
        <a:xfrm>
          <a:off x="1365561" y="2993537"/>
          <a:ext cx="155153" cy="194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588"/>
              </a:lnTo>
              <a:lnTo>
                <a:pt x="155153" y="19445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2C7CD-9E77-49B3-AF92-0B677CBCB71F}">
      <dsp:nvSpPr>
        <dsp:cNvPr id="0" name=""/>
        <dsp:cNvSpPr/>
      </dsp:nvSpPr>
      <dsp:spPr>
        <a:xfrm>
          <a:off x="1365561" y="2993537"/>
          <a:ext cx="155153" cy="121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5"/>
              </a:lnTo>
              <a:lnTo>
                <a:pt x="155153" y="121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B88CC-6623-4C46-86C1-19ACABCFEF8B}">
      <dsp:nvSpPr>
        <dsp:cNvPr id="0" name=""/>
        <dsp:cNvSpPr/>
      </dsp:nvSpPr>
      <dsp:spPr>
        <a:xfrm>
          <a:off x="1365561" y="2993537"/>
          <a:ext cx="155153" cy="4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03"/>
              </a:lnTo>
              <a:lnTo>
                <a:pt x="155153" y="4758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C6C4E-B68B-4FCB-9367-4B3A87F054B3}">
      <dsp:nvSpPr>
        <dsp:cNvPr id="0" name=""/>
        <dsp:cNvSpPr/>
      </dsp:nvSpPr>
      <dsp:spPr>
        <a:xfrm>
          <a:off x="1153518" y="2259145"/>
          <a:ext cx="625785" cy="21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7"/>
              </a:lnTo>
              <a:lnTo>
                <a:pt x="625785" y="108607"/>
              </a:lnTo>
              <a:lnTo>
                <a:pt x="625785" y="217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19911-273A-420E-9AF3-37CA4D21E904}">
      <dsp:nvSpPr>
        <dsp:cNvPr id="0" name=""/>
        <dsp:cNvSpPr/>
      </dsp:nvSpPr>
      <dsp:spPr>
        <a:xfrm>
          <a:off x="113991" y="2993537"/>
          <a:ext cx="155153" cy="3413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3373"/>
              </a:lnTo>
              <a:lnTo>
                <a:pt x="155153" y="34133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BCA3D-A6CC-45E1-A72A-DA0955980A36}">
      <dsp:nvSpPr>
        <dsp:cNvPr id="0" name=""/>
        <dsp:cNvSpPr/>
      </dsp:nvSpPr>
      <dsp:spPr>
        <a:xfrm>
          <a:off x="113991" y="2993537"/>
          <a:ext cx="155153" cy="267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980"/>
              </a:lnTo>
              <a:lnTo>
                <a:pt x="155153" y="26789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A955E-629A-4536-AFC3-34BF0B64EC3A}">
      <dsp:nvSpPr>
        <dsp:cNvPr id="0" name=""/>
        <dsp:cNvSpPr/>
      </dsp:nvSpPr>
      <dsp:spPr>
        <a:xfrm>
          <a:off x="113991" y="2993537"/>
          <a:ext cx="155153" cy="194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588"/>
              </a:lnTo>
              <a:lnTo>
                <a:pt x="155153" y="19445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B3544-62D0-4730-927A-9B8F3B428764}">
      <dsp:nvSpPr>
        <dsp:cNvPr id="0" name=""/>
        <dsp:cNvSpPr/>
      </dsp:nvSpPr>
      <dsp:spPr>
        <a:xfrm>
          <a:off x="113991" y="2993537"/>
          <a:ext cx="155153" cy="121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5"/>
              </a:lnTo>
              <a:lnTo>
                <a:pt x="155153" y="121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D68F5-3E69-486A-A65D-128667DE3A65}">
      <dsp:nvSpPr>
        <dsp:cNvPr id="0" name=""/>
        <dsp:cNvSpPr/>
      </dsp:nvSpPr>
      <dsp:spPr>
        <a:xfrm>
          <a:off x="113991" y="2993537"/>
          <a:ext cx="155153" cy="4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03"/>
              </a:lnTo>
              <a:lnTo>
                <a:pt x="155153" y="4758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63F50-17AC-47FA-8726-43A9708D6140}">
      <dsp:nvSpPr>
        <dsp:cNvPr id="0" name=""/>
        <dsp:cNvSpPr/>
      </dsp:nvSpPr>
      <dsp:spPr>
        <a:xfrm>
          <a:off x="527733" y="2259145"/>
          <a:ext cx="625785" cy="217214"/>
        </a:xfrm>
        <a:custGeom>
          <a:avLst/>
          <a:gdLst/>
          <a:ahLst/>
          <a:cxnLst/>
          <a:rect l="0" t="0" r="0" b="0"/>
          <a:pathLst>
            <a:path>
              <a:moveTo>
                <a:pt x="625785" y="0"/>
              </a:moveTo>
              <a:lnTo>
                <a:pt x="625785" y="108607"/>
              </a:lnTo>
              <a:lnTo>
                <a:pt x="0" y="108607"/>
              </a:lnTo>
              <a:lnTo>
                <a:pt x="0" y="217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FC473-58DD-4209-8513-00F4703126B0}">
      <dsp:nvSpPr>
        <dsp:cNvPr id="0" name=""/>
        <dsp:cNvSpPr/>
      </dsp:nvSpPr>
      <dsp:spPr>
        <a:xfrm>
          <a:off x="1153518" y="1524752"/>
          <a:ext cx="1251570" cy="217214"/>
        </a:xfrm>
        <a:custGeom>
          <a:avLst/>
          <a:gdLst/>
          <a:ahLst/>
          <a:cxnLst/>
          <a:rect l="0" t="0" r="0" b="0"/>
          <a:pathLst>
            <a:path>
              <a:moveTo>
                <a:pt x="1251570" y="0"/>
              </a:moveTo>
              <a:lnTo>
                <a:pt x="1251570" y="108607"/>
              </a:lnTo>
              <a:lnTo>
                <a:pt x="0" y="108607"/>
              </a:lnTo>
              <a:lnTo>
                <a:pt x="0" y="217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563A6-EFB5-4758-99AC-171BD9502F39}">
      <dsp:nvSpPr>
        <dsp:cNvPr id="0" name=""/>
        <dsp:cNvSpPr/>
      </dsp:nvSpPr>
      <dsp:spPr>
        <a:xfrm>
          <a:off x="2405088" y="790360"/>
          <a:ext cx="4296699" cy="217214"/>
        </a:xfrm>
        <a:custGeom>
          <a:avLst/>
          <a:gdLst/>
          <a:ahLst/>
          <a:cxnLst/>
          <a:rect l="0" t="0" r="0" b="0"/>
          <a:pathLst>
            <a:path>
              <a:moveTo>
                <a:pt x="4296699" y="0"/>
              </a:moveTo>
              <a:lnTo>
                <a:pt x="4296699" y="108607"/>
              </a:lnTo>
              <a:lnTo>
                <a:pt x="0" y="108607"/>
              </a:lnTo>
              <a:lnTo>
                <a:pt x="0" y="217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D9803-61A7-4D29-A3E0-4975B70914B4}">
      <dsp:nvSpPr>
        <dsp:cNvPr id="0" name=""/>
        <dsp:cNvSpPr/>
      </dsp:nvSpPr>
      <dsp:spPr>
        <a:xfrm>
          <a:off x="4948700" y="273182"/>
          <a:ext cx="3506175" cy="5171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Accomplishment Highlights</a:t>
          </a:r>
        </a:p>
      </dsp:txBody>
      <dsp:txXfrm>
        <a:off x="4948700" y="273182"/>
        <a:ext cx="3506175" cy="517177"/>
      </dsp:txXfrm>
    </dsp:sp>
    <dsp:sp modelId="{8FF6804F-1959-4AAE-8062-44EBDBD20977}">
      <dsp:nvSpPr>
        <dsp:cNvPr id="0" name=""/>
        <dsp:cNvSpPr/>
      </dsp:nvSpPr>
      <dsp:spPr>
        <a:xfrm>
          <a:off x="1222132" y="1007574"/>
          <a:ext cx="2365912" cy="5171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</a:t>
          </a:r>
        </a:p>
      </dsp:txBody>
      <dsp:txXfrm>
        <a:off x="1222132" y="1007574"/>
        <a:ext cx="2365912" cy="517177"/>
      </dsp:txXfrm>
    </dsp:sp>
    <dsp:sp modelId="{973921AF-AD3E-4AB3-B1A3-B73A88260A30}">
      <dsp:nvSpPr>
        <dsp:cNvPr id="0" name=""/>
        <dsp:cNvSpPr/>
      </dsp:nvSpPr>
      <dsp:spPr>
        <a:xfrm>
          <a:off x="636340" y="1741967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Supervised Learning</a:t>
          </a:r>
        </a:p>
      </dsp:txBody>
      <dsp:txXfrm>
        <a:off x="636340" y="1741967"/>
        <a:ext cx="1034355" cy="517177"/>
      </dsp:txXfrm>
    </dsp:sp>
    <dsp:sp modelId="{CD07292D-1CF1-4A1B-A074-A4F699D020B1}">
      <dsp:nvSpPr>
        <dsp:cNvPr id="0" name=""/>
        <dsp:cNvSpPr/>
      </dsp:nvSpPr>
      <dsp:spPr>
        <a:xfrm>
          <a:off x="10555" y="2476359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Classification</a:t>
          </a:r>
        </a:p>
      </dsp:txBody>
      <dsp:txXfrm>
        <a:off x="10555" y="2476359"/>
        <a:ext cx="1034355" cy="517177"/>
      </dsp:txXfrm>
    </dsp:sp>
    <dsp:sp modelId="{E80762A8-CF39-4B60-AC23-7BF91579A83F}">
      <dsp:nvSpPr>
        <dsp:cNvPr id="0" name=""/>
        <dsp:cNvSpPr/>
      </dsp:nvSpPr>
      <dsp:spPr>
        <a:xfrm>
          <a:off x="269144" y="3210752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Naïve Bayes</a:t>
          </a:r>
        </a:p>
      </dsp:txBody>
      <dsp:txXfrm>
        <a:off x="269144" y="3210752"/>
        <a:ext cx="1034355" cy="517177"/>
      </dsp:txXfrm>
    </dsp:sp>
    <dsp:sp modelId="{6AC5B2A1-D798-4D51-97EB-A152B71D8480}">
      <dsp:nvSpPr>
        <dsp:cNvPr id="0" name=""/>
        <dsp:cNvSpPr/>
      </dsp:nvSpPr>
      <dsp:spPr>
        <a:xfrm>
          <a:off x="269144" y="3945144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SVM</a:t>
          </a:r>
        </a:p>
      </dsp:txBody>
      <dsp:txXfrm>
        <a:off x="269144" y="3945144"/>
        <a:ext cx="1034355" cy="517177"/>
      </dsp:txXfrm>
    </dsp:sp>
    <dsp:sp modelId="{F340800B-42AF-495C-A784-BFDE412B88BF}">
      <dsp:nvSpPr>
        <dsp:cNvPr id="0" name=""/>
        <dsp:cNvSpPr/>
      </dsp:nvSpPr>
      <dsp:spPr>
        <a:xfrm>
          <a:off x="269144" y="4679536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Gradient Boost</a:t>
          </a:r>
        </a:p>
      </dsp:txBody>
      <dsp:txXfrm>
        <a:off x="269144" y="4679536"/>
        <a:ext cx="1034355" cy="517177"/>
      </dsp:txXfrm>
    </dsp:sp>
    <dsp:sp modelId="{90FDA9C9-1B78-4A89-839E-98536E4E4144}">
      <dsp:nvSpPr>
        <dsp:cNvPr id="0" name=""/>
        <dsp:cNvSpPr/>
      </dsp:nvSpPr>
      <dsp:spPr>
        <a:xfrm>
          <a:off x="269144" y="5413929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XG Boost</a:t>
          </a:r>
        </a:p>
      </dsp:txBody>
      <dsp:txXfrm>
        <a:off x="269144" y="5413929"/>
        <a:ext cx="1034355" cy="517177"/>
      </dsp:txXfrm>
    </dsp:sp>
    <dsp:sp modelId="{46DC6B15-F37C-408B-900A-520627E6C7A6}">
      <dsp:nvSpPr>
        <dsp:cNvPr id="0" name=""/>
        <dsp:cNvSpPr/>
      </dsp:nvSpPr>
      <dsp:spPr>
        <a:xfrm>
          <a:off x="269144" y="6148321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KNN</a:t>
          </a:r>
        </a:p>
      </dsp:txBody>
      <dsp:txXfrm>
        <a:off x="269144" y="6148321"/>
        <a:ext cx="1034355" cy="517177"/>
      </dsp:txXfrm>
    </dsp:sp>
    <dsp:sp modelId="{1307D925-F7BA-4A83-9EE4-296B14E9AE92}">
      <dsp:nvSpPr>
        <dsp:cNvPr id="0" name=""/>
        <dsp:cNvSpPr/>
      </dsp:nvSpPr>
      <dsp:spPr>
        <a:xfrm>
          <a:off x="1262125" y="2476359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Regression</a:t>
          </a:r>
        </a:p>
      </dsp:txBody>
      <dsp:txXfrm>
        <a:off x="1262125" y="2476359"/>
        <a:ext cx="1034355" cy="517177"/>
      </dsp:txXfrm>
    </dsp:sp>
    <dsp:sp modelId="{B059ADF3-0686-4950-8977-274F3C8179BA}">
      <dsp:nvSpPr>
        <dsp:cNvPr id="0" name=""/>
        <dsp:cNvSpPr/>
      </dsp:nvSpPr>
      <dsp:spPr>
        <a:xfrm>
          <a:off x="1520714" y="3210752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Linear</a:t>
          </a:r>
        </a:p>
      </dsp:txBody>
      <dsp:txXfrm>
        <a:off x="1520714" y="3210752"/>
        <a:ext cx="1034355" cy="517177"/>
      </dsp:txXfrm>
    </dsp:sp>
    <dsp:sp modelId="{5018B554-0034-41DA-BB8B-F1937641E7AE}">
      <dsp:nvSpPr>
        <dsp:cNvPr id="0" name=""/>
        <dsp:cNvSpPr/>
      </dsp:nvSpPr>
      <dsp:spPr>
        <a:xfrm>
          <a:off x="1520714" y="3945144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Logistic</a:t>
          </a:r>
        </a:p>
      </dsp:txBody>
      <dsp:txXfrm>
        <a:off x="1520714" y="3945144"/>
        <a:ext cx="1034355" cy="517177"/>
      </dsp:txXfrm>
    </dsp:sp>
    <dsp:sp modelId="{23306A25-CD5B-48FD-9E41-5475413DFE65}">
      <dsp:nvSpPr>
        <dsp:cNvPr id="0" name=""/>
        <dsp:cNvSpPr/>
      </dsp:nvSpPr>
      <dsp:spPr>
        <a:xfrm>
          <a:off x="1520714" y="4679536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OLS</a:t>
          </a:r>
        </a:p>
      </dsp:txBody>
      <dsp:txXfrm>
        <a:off x="1520714" y="4679536"/>
        <a:ext cx="1034355" cy="517177"/>
      </dsp:txXfrm>
    </dsp:sp>
    <dsp:sp modelId="{DBB37E45-F478-431D-9011-B1F8EFD2769F}">
      <dsp:nvSpPr>
        <dsp:cNvPr id="0" name=""/>
        <dsp:cNvSpPr/>
      </dsp:nvSpPr>
      <dsp:spPr>
        <a:xfrm>
          <a:off x="1520714" y="5413929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Decision Tree</a:t>
          </a:r>
        </a:p>
      </dsp:txBody>
      <dsp:txXfrm>
        <a:off x="1520714" y="5413929"/>
        <a:ext cx="1034355" cy="517177"/>
      </dsp:txXfrm>
    </dsp:sp>
    <dsp:sp modelId="{D17F0C26-81B6-40E5-AE48-031C74F8B305}">
      <dsp:nvSpPr>
        <dsp:cNvPr id="0" name=""/>
        <dsp:cNvSpPr/>
      </dsp:nvSpPr>
      <dsp:spPr>
        <a:xfrm>
          <a:off x="1520714" y="6148321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Ensemble Methods</a:t>
          </a:r>
        </a:p>
      </dsp:txBody>
      <dsp:txXfrm>
        <a:off x="1520714" y="6148321"/>
        <a:ext cx="1034355" cy="517177"/>
      </dsp:txXfrm>
    </dsp:sp>
    <dsp:sp modelId="{8E5F724A-A7B4-4FF3-B831-F25D362D5092}">
      <dsp:nvSpPr>
        <dsp:cNvPr id="0" name=""/>
        <dsp:cNvSpPr/>
      </dsp:nvSpPr>
      <dsp:spPr>
        <a:xfrm>
          <a:off x="3139481" y="1741967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Unsupervised Learning</a:t>
          </a:r>
        </a:p>
      </dsp:txBody>
      <dsp:txXfrm>
        <a:off x="3139481" y="1741967"/>
        <a:ext cx="1034355" cy="517177"/>
      </dsp:txXfrm>
    </dsp:sp>
    <dsp:sp modelId="{48C191C8-4BBC-4F8A-BCEC-92AC4C3EBA58}">
      <dsp:nvSpPr>
        <dsp:cNvPr id="0" name=""/>
        <dsp:cNvSpPr/>
      </dsp:nvSpPr>
      <dsp:spPr>
        <a:xfrm>
          <a:off x="2513696" y="2476359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Clustering</a:t>
          </a:r>
        </a:p>
      </dsp:txBody>
      <dsp:txXfrm>
        <a:off x="2513696" y="2476359"/>
        <a:ext cx="1034355" cy="517177"/>
      </dsp:txXfrm>
    </dsp:sp>
    <dsp:sp modelId="{41573FD9-5FAF-48B8-9F05-45DA0B1BEDC5}">
      <dsp:nvSpPr>
        <dsp:cNvPr id="0" name=""/>
        <dsp:cNvSpPr/>
      </dsp:nvSpPr>
      <dsp:spPr>
        <a:xfrm>
          <a:off x="2772284" y="3210752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 Means</a:t>
          </a:r>
        </a:p>
      </dsp:txBody>
      <dsp:txXfrm>
        <a:off x="2772284" y="3210752"/>
        <a:ext cx="1034355" cy="517177"/>
      </dsp:txXfrm>
    </dsp:sp>
    <dsp:sp modelId="{2375C932-04E6-4A00-AA8E-643AA733A893}">
      <dsp:nvSpPr>
        <dsp:cNvPr id="0" name=""/>
        <dsp:cNvSpPr/>
      </dsp:nvSpPr>
      <dsp:spPr>
        <a:xfrm>
          <a:off x="2772284" y="3945144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Hierarchical</a:t>
          </a:r>
        </a:p>
      </dsp:txBody>
      <dsp:txXfrm>
        <a:off x="2772284" y="3945144"/>
        <a:ext cx="1034355" cy="517177"/>
      </dsp:txXfrm>
    </dsp:sp>
    <dsp:sp modelId="{A9734A41-724C-4546-9C9C-1C8EBFAE59A6}">
      <dsp:nvSpPr>
        <dsp:cNvPr id="0" name=""/>
        <dsp:cNvSpPr/>
      </dsp:nvSpPr>
      <dsp:spPr>
        <a:xfrm>
          <a:off x="3765266" y="2476359"/>
          <a:ext cx="1034355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Dimensionality Reduction</a:t>
          </a:r>
        </a:p>
      </dsp:txBody>
      <dsp:txXfrm>
        <a:off x="3765266" y="2476359"/>
        <a:ext cx="1034355" cy="517177"/>
      </dsp:txXfrm>
    </dsp:sp>
    <dsp:sp modelId="{142D027C-6306-45C4-B2EC-1C2700E19226}">
      <dsp:nvSpPr>
        <dsp:cNvPr id="0" name=""/>
        <dsp:cNvSpPr/>
      </dsp:nvSpPr>
      <dsp:spPr>
        <a:xfrm>
          <a:off x="4023855" y="3210752"/>
          <a:ext cx="906250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PCA</a:t>
          </a:r>
        </a:p>
      </dsp:txBody>
      <dsp:txXfrm>
        <a:off x="4023855" y="3210752"/>
        <a:ext cx="906250" cy="517177"/>
      </dsp:txXfrm>
    </dsp:sp>
    <dsp:sp modelId="{F3D8D37F-1701-426E-AEA2-A33981460ACA}">
      <dsp:nvSpPr>
        <dsp:cNvPr id="0" name=""/>
        <dsp:cNvSpPr/>
      </dsp:nvSpPr>
      <dsp:spPr>
        <a:xfrm>
          <a:off x="4023855" y="3945144"/>
          <a:ext cx="906250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LCA</a:t>
          </a:r>
        </a:p>
      </dsp:txBody>
      <dsp:txXfrm>
        <a:off x="4023855" y="3945144"/>
        <a:ext cx="906250" cy="517177"/>
      </dsp:txXfrm>
    </dsp:sp>
    <dsp:sp modelId="{921BE70F-7355-44A1-BEF1-F6D04C1AD81D}">
      <dsp:nvSpPr>
        <dsp:cNvPr id="0" name=""/>
        <dsp:cNvSpPr/>
      </dsp:nvSpPr>
      <dsp:spPr>
        <a:xfrm>
          <a:off x="4023855" y="4679536"/>
          <a:ext cx="906250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Association Rule Mining</a:t>
          </a:r>
        </a:p>
      </dsp:txBody>
      <dsp:txXfrm>
        <a:off x="4023855" y="4679536"/>
        <a:ext cx="906250" cy="517177"/>
      </dsp:txXfrm>
    </dsp:sp>
    <dsp:sp modelId="{802D3897-9E45-4DAB-BA19-A35DD6F24F18}">
      <dsp:nvSpPr>
        <dsp:cNvPr id="0" name=""/>
        <dsp:cNvSpPr/>
      </dsp:nvSpPr>
      <dsp:spPr>
        <a:xfrm>
          <a:off x="4023855" y="5413929"/>
          <a:ext cx="896662" cy="5171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Topic Modelling</a:t>
          </a:r>
        </a:p>
      </dsp:txBody>
      <dsp:txXfrm>
        <a:off x="4023855" y="5413929"/>
        <a:ext cx="896662" cy="517177"/>
      </dsp:txXfrm>
    </dsp:sp>
    <dsp:sp modelId="{016DB162-336C-4ADA-872A-0BF09F812E18}">
      <dsp:nvSpPr>
        <dsp:cNvPr id="0" name=""/>
        <dsp:cNvSpPr/>
      </dsp:nvSpPr>
      <dsp:spPr>
        <a:xfrm>
          <a:off x="4699278" y="1007574"/>
          <a:ext cx="1792165" cy="5171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Statistics, Math and NLP</a:t>
          </a:r>
        </a:p>
      </dsp:txBody>
      <dsp:txXfrm>
        <a:off x="4699278" y="1007574"/>
        <a:ext cx="1792165" cy="517177"/>
      </dsp:txXfrm>
    </dsp:sp>
    <dsp:sp modelId="{0E64F13C-621B-46BD-98D7-86BA4D91FD6C}">
      <dsp:nvSpPr>
        <dsp:cNvPr id="0" name=""/>
        <dsp:cNvSpPr/>
      </dsp:nvSpPr>
      <dsp:spPr>
        <a:xfrm>
          <a:off x="5147320" y="1741967"/>
          <a:ext cx="2097124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Central Limit Theorem, Correlation and Causation</a:t>
          </a:r>
        </a:p>
      </dsp:txBody>
      <dsp:txXfrm>
        <a:off x="5147320" y="1741967"/>
        <a:ext cx="2097124" cy="517177"/>
      </dsp:txXfrm>
    </dsp:sp>
    <dsp:sp modelId="{9785B401-D5B0-4057-B7E3-4E854CA33E7D}">
      <dsp:nvSpPr>
        <dsp:cNvPr id="0" name=""/>
        <dsp:cNvSpPr/>
      </dsp:nvSpPr>
      <dsp:spPr>
        <a:xfrm>
          <a:off x="5147320" y="2476359"/>
          <a:ext cx="2097124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Alpha, Precision, Recall, Accuracy, F Measure</a:t>
          </a:r>
        </a:p>
      </dsp:txBody>
      <dsp:txXfrm>
        <a:off x="5147320" y="2476359"/>
        <a:ext cx="2097124" cy="517177"/>
      </dsp:txXfrm>
    </dsp:sp>
    <dsp:sp modelId="{434CE1F3-56AC-45E7-B6C8-979C8A82F4FA}">
      <dsp:nvSpPr>
        <dsp:cNvPr id="0" name=""/>
        <dsp:cNvSpPr/>
      </dsp:nvSpPr>
      <dsp:spPr>
        <a:xfrm>
          <a:off x="5147320" y="3210752"/>
          <a:ext cx="2097124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Normal and Skewed Distribution</a:t>
          </a:r>
        </a:p>
      </dsp:txBody>
      <dsp:txXfrm>
        <a:off x="5147320" y="3210752"/>
        <a:ext cx="2097124" cy="517177"/>
      </dsp:txXfrm>
    </dsp:sp>
    <dsp:sp modelId="{BA03B9EE-090C-4BB7-844F-9EE4CA542006}">
      <dsp:nvSpPr>
        <dsp:cNvPr id="0" name=""/>
        <dsp:cNvSpPr/>
      </dsp:nvSpPr>
      <dsp:spPr>
        <a:xfrm>
          <a:off x="5147320" y="3945144"/>
          <a:ext cx="2097124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Binomial, Poisson and T Distribution</a:t>
          </a:r>
        </a:p>
      </dsp:txBody>
      <dsp:txXfrm>
        <a:off x="5147320" y="3945144"/>
        <a:ext cx="2097124" cy="517177"/>
      </dsp:txXfrm>
    </dsp:sp>
    <dsp:sp modelId="{05C7497B-5E88-4149-AEE0-1A1FA430BED2}">
      <dsp:nvSpPr>
        <dsp:cNvPr id="0" name=""/>
        <dsp:cNvSpPr/>
      </dsp:nvSpPr>
      <dsp:spPr>
        <a:xfrm>
          <a:off x="5147320" y="4679536"/>
          <a:ext cx="2097124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Null Hypothesis and Chi Square Test</a:t>
          </a:r>
        </a:p>
      </dsp:txBody>
      <dsp:txXfrm>
        <a:off x="5147320" y="4679536"/>
        <a:ext cx="2097124" cy="517177"/>
      </dsp:txXfrm>
    </dsp:sp>
    <dsp:sp modelId="{654C3B8C-2FD6-4CAE-9AE6-D9BB97BA1106}">
      <dsp:nvSpPr>
        <dsp:cNvPr id="0" name=""/>
        <dsp:cNvSpPr/>
      </dsp:nvSpPr>
      <dsp:spPr>
        <a:xfrm>
          <a:off x="5147320" y="5413929"/>
          <a:ext cx="2097124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Distance and Kappa Measures</a:t>
          </a:r>
        </a:p>
      </dsp:txBody>
      <dsp:txXfrm>
        <a:off x="5147320" y="5413929"/>
        <a:ext cx="2097124" cy="517177"/>
      </dsp:txXfrm>
    </dsp:sp>
    <dsp:sp modelId="{F3C12BB3-273D-4869-A465-6DD7853929DB}">
      <dsp:nvSpPr>
        <dsp:cNvPr id="0" name=""/>
        <dsp:cNvSpPr/>
      </dsp:nvSpPr>
      <dsp:spPr>
        <a:xfrm>
          <a:off x="5147320" y="6148321"/>
          <a:ext cx="2097124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DF, TF, TFIDF, POS, SL</a:t>
          </a:r>
        </a:p>
      </dsp:txBody>
      <dsp:txXfrm>
        <a:off x="5147320" y="6148321"/>
        <a:ext cx="2097124" cy="517177"/>
      </dsp:txXfrm>
    </dsp:sp>
    <dsp:sp modelId="{191C7BBE-8401-48DA-8C8E-41A9C114144A}">
      <dsp:nvSpPr>
        <dsp:cNvPr id="0" name=""/>
        <dsp:cNvSpPr/>
      </dsp:nvSpPr>
      <dsp:spPr>
        <a:xfrm>
          <a:off x="7203070" y="1007574"/>
          <a:ext cx="1034355" cy="5171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Big Data</a:t>
          </a:r>
        </a:p>
      </dsp:txBody>
      <dsp:txXfrm>
        <a:off x="7203070" y="1007574"/>
        <a:ext cx="1034355" cy="517177"/>
      </dsp:txXfrm>
    </dsp:sp>
    <dsp:sp modelId="{807CCC1E-9A29-4C96-944A-1F45E6D7AFBC}">
      <dsp:nvSpPr>
        <dsp:cNvPr id="0" name=""/>
        <dsp:cNvSpPr/>
      </dsp:nvSpPr>
      <dsp:spPr>
        <a:xfrm>
          <a:off x="7461659" y="1741967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Semi structured/Unstructured Data</a:t>
          </a:r>
        </a:p>
      </dsp:txBody>
      <dsp:txXfrm>
        <a:off x="7461659" y="1741967"/>
        <a:ext cx="1034355" cy="517177"/>
      </dsp:txXfrm>
    </dsp:sp>
    <dsp:sp modelId="{0B6D07E5-A7BB-4B60-9C79-AE6668F08C60}">
      <dsp:nvSpPr>
        <dsp:cNvPr id="0" name=""/>
        <dsp:cNvSpPr/>
      </dsp:nvSpPr>
      <dsp:spPr>
        <a:xfrm>
          <a:off x="7461659" y="2476359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Regex</a:t>
          </a:r>
        </a:p>
      </dsp:txBody>
      <dsp:txXfrm>
        <a:off x="7461659" y="2476359"/>
        <a:ext cx="1034355" cy="517177"/>
      </dsp:txXfrm>
    </dsp:sp>
    <dsp:sp modelId="{3607DDC4-AF95-4CDE-9920-C50243C2FAE4}">
      <dsp:nvSpPr>
        <dsp:cNvPr id="0" name=""/>
        <dsp:cNvSpPr/>
      </dsp:nvSpPr>
      <dsp:spPr>
        <a:xfrm>
          <a:off x="7461659" y="3210752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Hadoop Ecosystem</a:t>
          </a:r>
        </a:p>
      </dsp:txBody>
      <dsp:txXfrm>
        <a:off x="7461659" y="3210752"/>
        <a:ext cx="1034355" cy="517177"/>
      </dsp:txXfrm>
    </dsp:sp>
    <dsp:sp modelId="{E10E9F7E-D115-431E-B536-981A3C66BBAD}">
      <dsp:nvSpPr>
        <dsp:cNvPr id="0" name=""/>
        <dsp:cNvSpPr/>
      </dsp:nvSpPr>
      <dsp:spPr>
        <a:xfrm>
          <a:off x="7461659" y="3945144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Mongo DB</a:t>
          </a:r>
        </a:p>
      </dsp:txBody>
      <dsp:txXfrm>
        <a:off x="7461659" y="3945144"/>
        <a:ext cx="1034355" cy="517177"/>
      </dsp:txXfrm>
    </dsp:sp>
    <dsp:sp modelId="{88551937-3D3B-4E7B-A7BB-07D81633D7C5}">
      <dsp:nvSpPr>
        <dsp:cNvPr id="0" name=""/>
        <dsp:cNvSpPr/>
      </dsp:nvSpPr>
      <dsp:spPr>
        <a:xfrm>
          <a:off x="7461659" y="4679536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Cassandra</a:t>
          </a:r>
        </a:p>
      </dsp:txBody>
      <dsp:txXfrm>
        <a:off x="7461659" y="4679536"/>
        <a:ext cx="1034355" cy="517177"/>
      </dsp:txXfrm>
    </dsp:sp>
    <dsp:sp modelId="{AEC43794-FDA6-48D0-A527-D90D3B0CE566}">
      <dsp:nvSpPr>
        <dsp:cNvPr id="0" name=""/>
        <dsp:cNvSpPr/>
      </dsp:nvSpPr>
      <dsp:spPr>
        <a:xfrm>
          <a:off x="7461659" y="5413929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Redis</a:t>
          </a:r>
        </a:p>
      </dsp:txBody>
      <dsp:txXfrm>
        <a:off x="7461659" y="5413929"/>
        <a:ext cx="1034355" cy="517177"/>
      </dsp:txXfrm>
    </dsp:sp>
    <dsp:sp modelId="{DA4FB6C4-7C84-4746-9CEB-618446CFA804}">
      <dsp:nvSpPr>
        <dsp:cNvPr id="0" name=""/>
        <dsp:cNvSpPr/>
      </dsp:nvSpPr>
      <dsp:spPr>
        <a:xfrm>
          <a:off x="7461659" y="6148321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Kafka</a:t>
          </a:r>
        </a:p>
      </dsp:txBody>
      <dsp:txXfrm>
        <a:off x="7461659" y="6148321"/>
        <a:ext cx="1034355" cy="517177"/>
      </dsp:txXfrm>
    </dsp:sp>
    <dsp:sp modelId="{2E0FC0D8-388C-463A-9D44-E6091AAE88FB}">
      <dsp:nvSpPr>
        <dsp:cNvPr id="0" name=""/>
        <dsp:cNvSpPr/>
      </dsp:nvSpPr>
      <dsp:spPr>
        <a:xfrm>
          <a:off x="8454640" y="1007574"/>
          <a:ext cx="1419580" cy="5171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Visualization</a:t>
          </a:r>
        </a:p>
      </dsp:txBody>
      <dsp:txXfrm>
        <a:off x="8454640" y="1007574"/>
        <a:ext cx="1419580" cy="517177"/>
      </dsp:txXfrm>
    </dsp:sp>
    <dsp:sp modelId="{AED4F4A1-ACCD-4ADB-8838-E9EB6E220F84}">
      <dsp:nvSpPr>
        <dsp:cNvPr id="0" name=""/>
        <dsp:cNvSpPr/>
      </dsp:nvSpPr>
      <dsp:spPr>
        <a:xfrm>
          <a:off x="8809535" y="1741967"/>
          <a:ext cx="1572603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ggplot</a:t>
          </a: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, matplotlib, </a:t>
          </a:r>
          <a:r>
            <a:rPr lang="en-US" sz="10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plotly</a:t>
          </a: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, D3</a:t>
          </a:r>
        </a:p>
      </dsp:txBody>
      <dsp:txXfrm>
        <a:off x="8809535" y="1741967"/>
        <a:ext cx="1572603" cy="517177"/>
      </dsp:txXfrm>
    </dsp:sp>
    <dsp:sp modelId="{CE1531C5-8F9F-4910-BE0A-D24370C040A1}">
      <dsp:nvSpPr>
        <dsp:cNvPr id="0" name=""/>
        <dsp:cNvSpPr/>
      </dsp:nvSpPr>
      <dsp:spPr>
        <a:xfrm>
          <a:off x="8809535" y="2476359"/>
          <a:ext cx="1572603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Bar/Pie/Point and Line chart</a:t>
          </a:r>
        </a:p>
      </dsp:txBody>
      <dsp:txXfrm>
        <a:off x="8809535" y="2476359"/>
        <a:ext cx="1572603" cy="517177"/>
      </dsp:txXfrm>
    </dsp:sp>
    <dsp:sp modelId="{A2204AD4-BB60-4BAB-9B10-8C6C4715004E}">
      <dsp:nvSpPr>
        <dsp:cNvPr id="0" name=""/>
        <dsp:cNvSpPr/>
      </dsp:nvSpPr>
      <dsp:spPr>
        <a:xfrm>
          <a:off x="8809535" y="3210752"/>
          <a:ext cx="1572603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Scatterplot, Bubble chart and Step chart</a:t>
          </a:r>
        </a:p>
      </dsp:txBody>
      <dsp:txXfrm>
        <a:off x="8809535" y="3210752"/>
        <a:ext cx="1572603" cy="517177"/>
      </dsp:txXfrm>
    </dsp:sp>
    <dsp:sp modelId="{A78B5A20-3046-4001-9B2C-C66B0593C1FD}">
      <dsp:nvSpPr>
        <dsp:cNvPr id="0" name=""/>
        <dsp:cNvSpPr/>
      </dsp:nvSpPr>
      <dsp:spPr>
        <a:xfrm>
          <a:off x="8809535" y="3945144"/>
          <a:ext cx="1572603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Geo Maps, Heat maps tree map and  confusion matrix</a:t>
          </a:r>
        </a:p>
      </dsp:txBody>
      <dsp:txXfrm>
        <a:off x="8809535" y="3945144"/>
        <a:ext cx="1572603" cy="517177"/>
      </dsp:txXfrm>
    </dsp:sp>
    <dsp:sp modelId="{39034A9D-C308-4FB6-95CF-FB14335D7D45}">
      <dsp:nvSpPr>
        <dsp:cNvPr id="0" name=""/>
        <dsp:cNvSpPr/>
      </dsp:nvSpPr>
      <dsp:spPr>
        <a:xfrm>
          <a:off x="8809535" y="4679536"/>
          <a:ext cx="1572603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Hist , density curve, Box plot and violin plot</a:t>
          </a:r>
        </a:p>
      </dsp:txBody>
      <dsp:txXfrm>
        <a:off x="8809535" y="4679536"/>
        <a:ext cx="1572603" cy="517177"/>
      </dsp:txXfrm>
    </dsp:sp>
    <dsp:sp modelId="{02585457-061F-4DF8-8B6E-EF308BF81638}">
      <dsp:nvSpPr>
        <dsp:cNvPr id="0" name=""/>
        <dsp:cNvSpPr/>
      </dsp:nvSpPr>
      <dsp:spPr>
        <a:xfrm>
          <a:off x="8809535" y="5413929"/>
          <a:ext cx="1572603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Network chart and Interactive charts</a:t>
          </a:r>
        </a:p>
      </dsp:txBody>
      <dsp:txXfrm>
        <a:off x="8809535" y="5413929"/>
        <a:ext cx="1572603" cy="517177"/>
      </dsp:txXfrm>
    </dsp:sp>
    <dsp:sp modelId="{37BA21FB-977C-4F4E-B76D-F14C45716371}">
      <dsp:nvSpPr>
        <dsp:cNvPr id="0" name=""/>
        <dsp:cNvSpPr/>
      </dsp:nvSpPr>
      <dsp:spPr>
        <a:xfrm>
          <a:off x="8809535" y="6148321"/>
          <a:ext cx="1572603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Word cloud, River and  Alluvial plots</a:t>
          </a:r>
        </a:p>
      </dsp:txBody>
      <dsp:txXfrm>
        <a:off x="8809535" y="6148321"/>
        <a:ext cx="1572603" cy="517177"/>
      </dsp:txXfrm>
    </dsp:sp>
    <dsp:sp modelId="{CE57D747-ED17-4A45-8909-5A1DFA5C4A23}">
      <dsp:nvSpPr>
        <dsp:cNvPr id="0" name=""/>
        <dsp:cNvSpPr/>
      </dsp:nvSpPr>
      <dsp:spPr>
        <a:xfrm>
          <a:off x="10091435" y="1007574"/>
          <a:ext cx="2090008" cy="5171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Computer Vision and Deep Learning</a:t>
          </a:r>
        </a:p>
      </dsp:txBody>
      <dsp:txXfrm>
        <a:off x="10091435" y="1007574"/>
        <a:ext cx="2090008" cy="517177"/>
      </dsp:txXfrm>
    </dsp:sp>
    <dsp:sp modelId="{A8B316CD-D2F0-4649-B2D7-0621C3541F73}">
      <dsp:nvSpPr>
        <dsp:cNvPr id="0" name=""/>
        <dsp:cNvSpPr/>
      </dsp:nvSpPr>
      <dsp:spPr>
        <a:xfrm>
          <a:off x="10613937" y="1741967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Neural Network</a:t>
          </a:r>
        </a:p>
      </dsp:txBody>
      <dsp:txXfrm>
        <a:off x="10613937" y="1741967"/>
        <a:ext cx="1034355" cy="517177"/>
      </dsp:txXfrm>
    </dsp:sp>
    <dsp:sp modelId="{AF717CA0-6795-44FA-85BD-17AD681EF674}">
      <dsp:nvSpPr>
        <dsp:cNvPr id="0" name=""/>
        <dsp:cNvSpPr/>
      </dsp:nvSpPr>
      <dsp:spPr>
        <a:xfrm>
          <a:off x="10613937" y="2476359"/>
          <a:ext cx="1034355" cy="5171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Tensor Flow</a:t>
          </a:r>
        </a:p>
      </dsp:txBody>
      <dsp:txXfrm>
        <a:off x="10613937" y="2476359"/>
        <a:ext cx="1034355" cy="51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7B36-EEA9-4FD1-8B2F-F8BB9EF85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2F3B-C812-4705-A153-6B41BD8F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2514-AE3E-46F3-93BB-C48A01BA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9087-BB1E-4876-94B3-F9B58709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914B-C610-49CC-AB5C-1419DD8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E09-51BE-4FD6-9450-8E790FE4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6AE88-CB03-4809-A4CF-EA27A4C6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C036-CC24-4572-85B0-2083A6CD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4A83-1D0A-4666-8742-5DF0D52E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08DC-FD88-4150-85A2-32CD7FB4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0FAA-2A36-4A3C-8E46-52BE1921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CEB38-B7B3-4F7D-822C-A14AC572F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1525-1DCE-4D7D-BB0C-6FB5A276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D1D7-84E6-4D03-BDF8-C3853144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AF89-8425-4372-8907-0308071A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DEF-8BDA-4710-8DC4-DCC59738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D963-B279-4762-9868-19C2BC32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BB71-3D5F-458A-8C4B-FB21B403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F1A9-08B3-40B5-8917-60280674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69CF-AFD2-45DB-8851-49F8C435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1383-7AF1-4A5D-963D-D8CFDC1E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F9A4-C79E-41F1-B10E-8FFE162D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900D-B49B-4FFC-8935-08C88760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1334-4BAD-4258-A21E-F7D93EF8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CE7B-AB44-4CEB-9A63-CC77C4E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ABB4-EEFD-4F83-A0C9-BF284A3B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4885-0BCA-455D-86E3-749F58120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0CE6-0669-421F-B7E0-382B04CFA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FC38F-C494-41E3-BC8F-29618549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4729-E670-4CFC-864C-5A3031EF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5B73-E32F-44A6-B4A5-4460CEFD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DCE5-A122-4D99-85BA-71EE5EE2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A06B-30BF-4BBC-8985-E786D9EB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52D7-A500-427C-A477-9E6ABD17C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09D2C-8A60-4718-BBE5-BF8ED66E5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6FA06-A8E4-43E7-A3D8-8C09D32E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44A4E-4087-4C56-82D8-EA100B6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F295B-D1AB-463D-A365-7830DE39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E9B02-B09F-4FE6-8FFD-FBA7481A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4E47-FE7B-4A60-8071-1FB862E5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024BC-6AB8-4154-915A-C2BA040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16D10-27FC-42BB-BC7C-62522060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EDAC1-D11A-4000-A68A-E3EFC55A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39B03-2208-41BB-AF46-8D0638D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ABB2D-F7D8-408E-8A1C-8DD3C3D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E8D21-66B4-40AD-8BFA-01929E0D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9C2B-6643-4284-908C-9F25C6A5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C9C4-250D-4D60-BC87-08145E10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1D4C8-82D6-4C72-9279-F7CACC34E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18E5-5A3A-4EFA-BC45-2F86173B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4DAAC-46A5-4B9A-BC8F-C1BFFFD0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82F8-0841-4075-AD41-79E77A12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164-D3EC-4B78-9BB1-1F7C73A3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5109A-E692-482D-A89B-01F6E097E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A95CE-F821-4EA4-ADCC-29C36D9A3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58268-89A2-4FDC-86C9-6A6EA692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0D59F-5E9A-4666-AA9A-02F709EB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0BB92-9B76-4316-99E2-C5443A09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FB01F-50A4-4D2D-874D-6B14F063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CB87-BEFC-4E43-95C5-0A5BCF42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3194-7A6E-4EF8-B496-A506CB7EC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0CD1-D088-4588-8512-B0142E78137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4160-D27F-42BB-AD98-D6C496810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F5600-8AAC-4172-9930-D52A228CA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5E29-7CDA-41BB-ADBE-DA23DE92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017B991-7796-435B-A9E7-17B5C2751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290736"/>
              </p:ext>
            </p:extLst>
          </p:nvPr>
        </p:nvGraphicFramePr>
        <p:xfrm>
          <a:off x="0" y="0"/>
          <a:ext cx="12192000" cy="693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1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168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Krishnan</dc:creator>
  <cp:lastModifiedBy>Ram Krishnan</cp:lastModifiedBy>
  <cp:revision>12</cp:revision>
  <dcterms:created xsi:type="dcterms:W3CDTF">2020-05-29T15:56:32Z</dcterms:created>
  <dcterms:modified xsi:type="dcterms:W3CDTF">2020-05-29T19:33:32Z</dcterms:modified>
</cp:coreProperties>
</file>