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0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1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0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E498-2A74-4F15-97DD-B4BD6408E94A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EE39-6915-4562-955A-BB106EFE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1535" y="4292085"/>
            <a:ext cx="2108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John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ate in the park</a:t>
            </a:r>
          </a:p>
        </p:txBody>
      </p:sp>
      <p:sp>
        <p:nvSpPr>
          <p:cNvPr id="5" name="Rectangle 4"/>
          <p:cNvSpPr/>
          <p:nvPr/>
        </p:nvSpPr>
        <p:spPr>
          <a:xfrm>
            <a:off x="3616267" y="4292085"/>
            <a:ext cx="3130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man with a cat saw my dog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92778" y="4292085"/>
            <a:ext cx="4256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Bob saw a man in the park with a telescope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499067" y="1128584"/>
            <a:ext cx="617837" cy="41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6904" y="840259"/>
            <a:ext cx="31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320" y="1568744"/>
            <a:ext cx="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65563" y="1550084"/>
            <a:ext cx="4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29942" y="1168401"/>
            <a:ext cx="461318" cy="33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546184" y="1128584"/>
            <a:ext cx="617837" cy="41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4021" y="840259"/>
            <a:ext cx="31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00193" y="1616072"/>
            <a:ext cx="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8763" y="1616072"/>
            <a:ext cx="4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77059" y="1168401"/>
            <a:ext cx="461318" cy="33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10833" y="1128584"/>
            <a:ext cx="617837" cy="41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028670" y="840259"/>
            <a:ext cx="31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64842" y="1616072"/>
            <a:ext cx="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13412" y="1616072"/>
            <a:ext cx="46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VP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341708" y="1168401"/>
            <a:ext cx="461318" cy="33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1571" y="2393776"/>
            <a:ext cx="62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2" idx="2"/>
            <a:endCxn id="27" idx="0"/>
          </p:cNvCxnSpPr>
          <p:nvPr/>
        </p:nvCxnSpPr>
        <p:spPr>
          <a:xfrm flipH="1">
            <a:off x="934610" y="1938076"/>
            <a:ext cx="309084" cy="45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>
            <a:off x="934610" y="2763108"/>
            <a:ext cx="449347" cy="162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24988" y="2405940"/>
            <a:ext cx="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14337" y="2426125"/>
            <a:ext cx="4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3" idx="2"/>
            <a:endCxn id="32" idx="0"/>
          </p:cNvCxnSpPr>
          <p:nvPr/>
        </p:nvCxnSpPr>
        <p:spPr>
          <a:xfrm flipH="1">
            <a:off x="2173306" y="1919416"/>
            <a:ext cx="827108" cy="48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>
            <a:off x="3000414" y="1919416"/>
            <a:ext cx="24025" cy="50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2"/>
          </p:cNvCxnSpPr>
          <p:nvPr/>
        </p:nvCxnSpPr>
        <p:spPr>
          <a:xfrm flipH="1">
            <a:off x="1884024" y="2775272"/>
            <a:ext cx="289282" cy="160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05570" y="3261796"/>
            <a:ext cx="2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3" idx="2"/>
            <a:endCxn id="43" idx="0"/>
          </p:cNvCxnSpPr>
          <p:nvPr/>
        </p:nvCxnSpPr>
        <p:spPr>
          <a:xfrm flipH="1">
            <a:off x="2539472" y="2795457"/>
            <a:ext cx="484967" cy="46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" idx="0"/>
          </p:cNvCxnSpPr>
          <p:nvPr/>
        </p:nvCxnSpPr>
        <p:spPr>
          <a:xfrm flipH="1">
            <a:off x="2215978" y="3631128"/>
            <a:ext cx="323494" cy="66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64346" y="3259027"/>
            <a:ext cx="5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33" idx="2"/>
            <a:endCxn id="48" idx="0"/>
          </p:cNvCxnSpPr>
          <p:nvPr/>
        </p:nvCxnSpPr>
        <p:spPr>
          <a:xfrm>
            <a:off x="3024439" y="2795457"/>
            <a:ext cx="196841" cy="46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13010" y="3809698"/>
            <a:ext cx="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000413" y="3809698"/>
            <a:ext cx="3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48" idx="2"/>
            <a:endCxn id="67" idx="0"/>
          </p:cNvCxnSpPr>
          <p:nvPr/>
        </p:nvCxnSpPr>
        <p:spPr>
          <a:xfrm flipH="1">
            <a:off x="2711703" y="3628359"/>
            <a:ext cx="509577" cy="18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68" idx="0"/>
          </p:cNvCxnSpPr>
          <p:nvPr/>
        </p:nvCxnSpPr>
        <p:spPr>
          <a:xfrm flipH="1">
            <a:off x="3186831" y="3628359"/>
            <a:ext cx="34449" cy="18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7" idx="2"/>
          </p:cNvCxnSpPr>
          <p:nvPr/>
        </p:nvCxnSpPr>
        <p:spPr>
          <a:xfrm flipH="1">
            <a:off x="2521556" y="4179030"/>
            <a:ext cx="190147" cy="2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</p:cNvCxnSpPr>
          <p:nvPr/>
        </p:nvCxnSpPr>
        <p:spPr>
          <a:xfrm flipH="1">
            <a:off x="2982796" y="4179030"/>
            <a:ext cx="204035" cy="19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613682" y="2619632"/>
            <a:ext cx="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209326" y="2620488"/>
            <a:ext cx="3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19" idx="2"/>
            <a:endCxn id="77" idx="0"/>
          </p:cNvCxnSpPr>
          <p:nvPr/>
        </p:nvCxnSpPr>
        <p:spPr>
          <a:xfrm flipH="1">
            <a:off x="3912375" y="1985404"/>
            <a:ext cx="543192" cy="63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2"/>
            <a:endCxn id="78" idx="0"/>
          </p:cNvCxnSpPr>
          <p:nvPr/>
        </p:nvCxnSpPr>
        <p:spPr>
          <a:xfrm flipH="1">
            <a:off x="4395744" y="1985404"/>
            <a:ext cx="59823" cy="63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7" idx="2"/>
          </p:cNvCxnSpPr>
          <p:nvPr/>
        </p:nvCxnSpPr>
        <p:spPr>
          <a:xfrm flipH="1">
            <a:off x="3895696" y="2988964"/>
            <a:ext cx="16679" cy="130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2"/>
          </p:cNvCxnSpPr>
          <p:nvPr/>
        </p:nvCxnSpPr>
        <p:spPr>
          <a:xfrm flipH="1">
            <a:off x="4385412" y="2989820"/>
            <a:ext cx="10332" cy="134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55132" y="2619632"/>
            <a:ext cx="4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19" idx="2"/>
            <a:endCxn id="89" idx="0"/>
          </p:cNvCxnSpPr>
          <p:nvPr/>
        </p:nvCxnSpPr>
        <p:spPr>
          <a:xfrm>
            <a:off x="4455567" y="1985404"/>
            <a:ext cx="409667" cy="63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2"/>
            <a:endCxn id="114" idx="0"/>
          </p:cNvCxnSpPr>
          <p:nvPr/>
        </p:nvCxnSpPr>
        <p:spPr>
          <a:xfrm flipH="1">
            <a:off x="4748773" y="2988964"/>
            <a:ext cx="116461" cy="27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59400" y="2566172"/>
            <a:ext cx="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20" idx="2"/>
            <a:endCxn id="95" idx="0"/>
          </p:cNvCxnSpPr>
          <p:nvPr/>
        </p:nvCxnSpPr>
        <p:spPr>
          <a:xfrm flipH="1">
            <a:off x="5707718" y="1985404"/>
            <a:ext cx="275896" cy="5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954902" y="2566172"/>
            <a:ext cx="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20" idx="2"/>
            <a:endCxn id="98" idx="0"/>
          </p:cNvCxnSpPr>
          <p:nvPr/>
        </p:nvCxnSpPr>
        <p:spPr>
          <a:xfrm>
            <a:off x="5983614" y="1985404"/>
            <a:ext cx="226662" cy="5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798252" y="3573420"/>
            <a:ext cx="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72547" y="3563421"/>
            <a:ext cx="3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98" idx="2"/>
            <a:endCxn id="101" idx="0"/>
          </p:cNvCxnSpPr>
          <p:nvPr/>
        </p:nvCxnSpPr>
        <p:spPr>
          <a:xfrm flipH="1">
            <a:off x="6096945" y="2935504"/>
            <a:ext cx="113331" cy="63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8" idx="2"/>
            <a:endCxn id="102" idx="0"/>
          </p:cNvCxnSpPr>
          <p:nvPr/>
        </p:nvCxnSpPr>
        <p:spPr>
          <a:xfrm>
            <a:off x="6210276" y="2935504"/>
            <a:ext cx="348689" cy="62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1" idx="2"/>
          </p:cNvCxnSpPr>
          <p:nvPr/>
        </p:nvCxnSpPr>
        <p:spPr>
          <a:xfrm>
            <a:off x="6096945" y="3942752"/>
            <a:ext cx="0" cy="43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</p:cNvCxnSpPr>
          <p:nvPr/>
        </p:nvCxnSpPr>
        <p:spPr>
          <a:xfrm flipH="1">
            <a:off x="6558964" y="3932753"/>
            <a:ext cx="1" cy="45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5" idx="2"/>
          </p:cNvCxnSpPr>
          <p:nvPr/>
        </p:nvCxnSpPr>
        <p:spPr>
          <a:xfrm flipH="1">
            <a:off x="5707717" y="2935504"/>
            <a:ext cx="1" cy="139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614871" y="3261796"/>
            <a:ext cx="2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114" idx="2"/>
          </p:cNvCxnSpPr>
          <p:nvPr/>
        </p:nvCxnSpPr>
        <p:spPr>
          <a:xfrm>
            <a:off x="4748773" y="3631128"/>
            <a:ext cx="2321" cy="66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63192" y="3259027"/>
            <a:ext cx="5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4807150" y="3793026"/>
            <a:ext cx="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278826" y="3794658"/>
            <a:ext cx="3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24" name="Straight Arrow Connector 123"/>
          <p:cNvCxnSpPr>
            <a:stCxn id="119" idx="2"/>
            <a:endCxn id="120" idx="0"/>
          </p:cNvCxnSpPr>
          <p:nvPr/>
        </p:nvCxnSpPr>
        <p:spPr>
          <a:xfrm flipH="1">
            <a:off x="5105843" y="3628359"/>
            <a:ext cx="114283" cy="16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9" idx="2"/>
            <a:endCxn id="122" idx="0"/>
          </p:cNvCxnSpPr>
          <p:nvPr/>
        </p:nvCxnSpPr>
        <p:spPr>
          <a:xfrm>
            <a:off x="5220126" y="3628359"/>
            <a:ext cx="245118" cy="16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0" idx="2"/>
          </p:cNvCxnSpPr>
          <p:nvPr/>
        </p:nvCxnSpPr>
        <p:spPr>
          <a:xfrm flipH="1">
            <a:off x="5095402" y="4162358"/>
            <a:ext cx="10441" cy="21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2" idx="2"/>
          </p:cNvCxnSpPr>
          <p:nvPr/>
        </p:nvCxnSpPr>
        <p:spPr>
          <a:xfrm flipH="1">
            <a:off x="5404536" y="4163990"/>
            <a:ext cx="60708" cy="21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89" idx="2"/>
            <a:endCxn id="119" idx="0"/>
          </p:cNvCxnSpPr>
          <p:nvPr/>
        </p:nvCxnSpPr>
        <p:spPr>
          <a:xfrm>
            <a:off x="4865234" y="2988964"/>
            <a:ext cx="354892" cy="27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026607" y="3570540"/>
            <a:ext cx="62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24" idx="2"/>
            <a:endCxn id="143" idx="0"/>
          </p:cNvCxnSpPr>
          <p:nvPr/>
        </p:nvCxnSpPr>
        <p:spPr>
          <a:xfrm flipH="1">
            <a:off x="7339646" y="1985404"/>
            <a:ext cx="980570" cy="158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3" idx="2"/>
          </p:cNvCxnSpPr>
          <p:nvPr/>
        </p:nvCxnSpPr>
        <p:spPr>
          <a:xfrm>
            <a:off x="7339646" y="3939872"/>
            <a:ext cx="0" cy="39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300716" y="2196632"/>
            <a:ext cx="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9245363" y="2183540"/>
            <a:ext cx="5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10083113" y="2183540"/>
            <a:ext cx="4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25" idx="2"/>
            <a:endCxn id="148" idx="0"/>
          </p:cNvCxnSpPr>
          <p:nvPr/>
        </p:nvCxnSpPr>
        <p:spPr>
          <a:xfrm flipH="1">
            <a:off x="8449034" y="1985404"/>
            <a:ext cx="1399229" cy="21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25" idx="2"/>
            <a:endCxn id="149" idx="0"/>
          </p:cNvCxnSpPr>
          <p:nvPr/>
        </p:nvCxnSpPr>
        <p:spPr>
          <a:xfrm flipH="1">
            <a:off x="9502074" y="1985404"/>
            <a:ext cx="346189" cy="19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5" idx="2"/>
            <a:endCxn id="150" idx="0"/>
          </p:cNvCxnSpPr>
          <p:nvPr/>
        </p:nvCxnSpPr>
        <p:spPr>
          <a:xfrm>
            <a:off x="9848263" y="1985404"/>
            <a:ext cx="444952" cy="19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48" idx="2"/>
          </p:cNvCxnSpPr>
          <p:nvPr/>
        </p:nvCxnSpPr>
        <p:spPr>
          <a:xfrm flipH="1">
            <a:off x="7735958" y="2565964"/>
            <a:ext cx="713076" cy="180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027530" y="3632744"/>
            <a:ext cx="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8508995" y="3638811"/>
            <a:ext cx="3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168" name="Straight Arrow Connector 167"/>
          <p:cNvCxnSpPr>
            <a:stCxn id="149" idx="2"/>
            <a:endCxn id="163" idx="0"/>
          </p:cNvCxnSpPr>
          <p:nvPr/>
        </p:nvCxnSpPr>
        <p:spPr>
          <a:xfrm flipH="1">
            <a:off x="8326223" y="2552872"/>
            <a:ext cx="1175851" cy="107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49" idx="2"/>
            <a:endCxn id="166" idx="0"/>
          </p:cNvCxnSpPr>
          <p:nvPr/>
        </p:nvCxnSpPr>
        <p:spPr>
          <a:xfrm flipH="1">
            <a:off x="8695413" y="2552872"/>
            <a:ext cx="806661" cy="108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3" idx="2"/>
          </p:cNvCxnSpPr>
          <p:nvPr/>
        </p:nvCxnSpPr>
        <p:spPr>
          <a:xfrm flipH="1">
            <a:off x="8087207" y="4002076"/>
            <a:ext cx="239016" cy="33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6" idx="2"/>
          </p:cNvCxnSpPr>
          <p:nvPr/>
        </p:nvCxnSpPr>
        <p:spPr>
          <a:xfrm flipH="1">
            <a:off x="8438498" y="4008143"/>
            <a:ext cx="256915" cy="34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9655328" y="2600840"/>
            <a:ext cx="2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10754678" y="2601473"/>
            <a:ext cx="5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178" name="Straight Arrow Connector 177"/>
          <p:cNvCxnSpPr>
            <a:stCxn id="150" idx="2"/>
            <a:endCxn id="175" idx="0"/>
          </p:cNvCxnSpPr>
          <p:nvPr/>
        </p:nvCxnSpPr>
        <p:spPr>
          <a:xfrm flipH="1">
            <a:off x="9789230" y="2552872"/>
            <a:ext cx="503985" cy="4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50" idx="2"/>
            <a:endCxn id="176" idx="0"/>
          </p:cNvCxnSpPr>
          <p:nvPr/>
        </p:nvCxnSpPr>
        <p:spPr>
          <a:xfrm>
            <a:off x="10293215" y="2552872"/>
            <a:ext cx="718397" cy="4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5" idx="2"/>
          </p:cNvCxnSpPr>
          <p:nvPr/>
        </p:nvCxnSpPr>
        <p:spPr>
          <a:xfrm flipH="1">
            <a:off x="8764398" y="2970172"/>
            <a:ext cx="1024832" cy="141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9970636" y="3123581"/>
            <a:ext cx="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10710922" y="3123581"/>
            <a:ext cx="3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11237542" y="3107455"/>
            <a:ext cx="4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76" idx="2"/>
            <a:endCxn id="185" idx="0"/>
          </p:cNvCxnSpPr>
          <p:nvPr/>
        </p:nvCxnSpPr>
        <p:spPr>
          <a:xfrm flipH="1">
            <a:off x="10269329" y="2970805"/>
            <a:ext cx="742283" cy="15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6" idx="2"/>
            <a:endCxn id="186" idx="0"/>
          </p:cNvCxnSpPr>
          <p:nvPr/>
        </p:nvCxnSpPr>
        <p:spPr>
          <a:xfrm flipH="1">
            <a:off x="10897340" y="2970805"/>
            <a:ext cx="114272" cy="15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76" idx="2"/>
            <a:endCxn id="187" idx="0"/>
          </p:cNvCxnSpPr>
          <p:nvPr/>
        </p:nvCxnSpPr>
        <p:spPr>
          <a:xfrm>
            <a:off x="11011612" y="2970805"/>
            <a:ext cx="436032" cy="13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5" idx="2"/>
          </p:cNvCxnSpPr>
          <p:nvPr/>
        </p:nvCxnSpPr>
        <p:spPr>
          <a:xfrm flipH="1">
            <a:off x="9071567" y="3492913"/>
            <a:ext cx="1197762" cy="88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6" idx="2"/>
          </p:cNvCxnSpPr>
          <p:nvPr/>
        </p:nvCxnSpPr>
        <p:spPr>
          <a:xfrm flipH="1">
            <a:off x="9501662" y="3492913"/>
            <a:ext cx="1395678" cy="86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877710" y="3563421"/>
            <a:ext cx="26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11546645" y="3563421"/>
            <a:ext cx="5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NP</a:t>
            </a:r>
            <a:endParaRPr lang="en-US" dirty="0"/>
          </a:p>
        </p:txBody>
      </p:sp>
      <p:cxnSp>
        <p:nvCxnSpPr>
          <p:cNvPr id="215" name="Straight Arrow Connector 214"/>
          <p:cNvCxnSpPr>
            <a:stCxn id="187" idx="2"/>
            <a:endCxn id="201" idx="0"/>
          </p:cNvCxnSpPr>
          <p:nvPr/>
        </p:nvCxnSpPr>
        <p:spPr>
          <a:xfrm flipH="1">
            <a:off x="11011612" y="3476787"/>
            <a:ext cx="436032" cy="8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187" idx="2"/>
            <a:endCxn id="207" idx="0"/>
          </p:cNvCxnSpPr>
          <p:nvPr/>
        </p:nvCxnSpPr>
        <p:spPr>
          <a:xfrm>
            <a:off x="11447644" y="3476787"/>
            <a:ext cx="355935" cy="8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201" idx="2"/>
          </p:cNvCxnSpPr>
          <p:nvPr/>
        </p:nvCxnSpPr>
        <p:spPr>
          <a:xfrm flipH="1">
            <a:off x="9978967" y="3932753"/>
            <a:ext cx="1032645" cy="44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1019587" y="3963943"/>
            <a:ext cx="59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11637122" y="3963943"/>
            <a:ext cx="3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225" name="Straight Arrow Connector 224"/>
          <p:cNvCxnSpPr>
            <a:stCxn id="207" idx="2"/>
            <a:endCxn id="222" idx="0"/>
          </p:cNvCxnSpPr>
          <p:nvPr/>
        </p:nvCxnSpPr>
        <p:spPr>
          <a:xfrm flipH="1">
            <a:off x="11318280" y="3932753"/>
            <a:ext cx="485299" cy="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07" idx="2"/>
            <a:endCxn id="224" idx="0"/>
          </p:cNvCxnSpPr>
          <p:nvPr/>
        </p:nvCxnSpPr>
        <p:spPr>
          <a:xfrm>
            <a:off x="11803579" y="3932753"/>
            <a:ext cx="19961" cy="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4" idx="2"/>
            <a:endCxn id="6" idx="3"/>
          </p:cNvCxnSpPr>
          <p:nvPr/>
        </p:nvCxnSpPr>
        <p:spPr>
          <a:xfrm flipH="1">
            <a:off x="11349456" y="4333275"/>
            <a:ext cx="474084" cy="14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22" idx="1"/>
          </p:cNvCxnSpPr>
          <p:nvPr/>
        </p:nvCxnSpPr>
        <p:spPr>
          <a:xfrm flipH="1">
            <a:off x="10219326" y="4148609"/>
            <a:ext cx="800261" cy="25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7" y="4726932"/>
            <a:ext cx="1785907" cy="17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9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Bahng, Thomas H</dc:creator>
  <cp:lastModifiedBy>Bahng, Thomas H</cp:lastModifiedBy>
  <cp:revision>9</cp:revision>
  <dcterms:created xsi:type="dcterms:W3CDTF">2020-02-06T01:19:13Z</dcterms:created>
  <dcterms:modified xsi:type="dcterms:W3CDTF">2020-02-12T00:32:59Z</dcterms:modified>
</cp:coreProperties>
</file>