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7166EA-665A-44DB-828F-EE28175E5691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25A2E7-4658-487D-9A4A-2E3FDE7A186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It is a type of switching in which dedicated channel or circuit is established for the duration of communications.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Dedicated Path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Fixed bandwidth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used multiplexing techniques such as </a:t>
            </a:r>
          </a:p>
          <a:p>
            <a:pPr lvl="1" algn="just"/>
            <a:r>
              <a:rPr lang="en-US" sz="2000" dirty="0" smtClean="0"/>
              <a:t>FDM (Frequency Division Multiplexing) and </a:t>
            </a:r>
          </a:p>
          <a:p>
            <a:pPr lvl="1" algn="just"/>
            <a:r>
              <a:rPr lang="en-US" sz="2000" dirty="0" smtClean="0"/>
              <a:t>TDM (Time Division Multiplexing).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When connection is established, the n/w dedicates one time slot in every frame to this connection.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Switching</a:t>
            </a:r>
            <a:endParaRPr lang="en-IN" dirty="0"/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TDM, </a:t>
            </a:r>
          </a:p>
          <a:p>
            <a:pPr lvl="1"/>
            <a:r>
              <a:rPr lang="en-US" sz="2400" b="1" dirty="0" smtClean="0"/>
              <a:t>Transmission rate = Frame rate * number of bits in a slot</a:t>
            </a:r>
          </a:p>
          <a:p>
            <a:pPr lvl="2"/>
            <a:r>
              <a:rPr lang="en-US" sz="2000" b="1" dirty="0" smtClean="0"/>
              <a:t>If link transmits 8000 frames per second and each slot consist of 8 bits then </a:t>
            </a:r>
          </a:p>
          <a:p>
            <a:pPr lvl="3"/>
            <a:r>
              <a:rPr lang="en-US" sz="1800" b="1" dirty="0" smtClean="0"/>
              <a:t>Transmission rate = 8000*8 = 64000 bps = 64kbps </a:t>
            </a:r>
          </a:p>
          <a:p>
            <a:pPr lvl="3"/>
            <a:endParaRPr lang="en-US" sz="1800" dirty="0"/>
          </a:p>
          <a:p>
            <a:pPr lvl="3"/>
            <a:endParaRPr lang="en-IN" sz="1800" dirty="0"/>
          </a:p>
        </p:txBody>
      </p:sp>
      <p:pic>
        <p:nvPicPr>
          <p:cNvPr id="4" name="Picture 3" descr="circuit-switching-vs-packet-switching-fig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852936"/>
            <a:ext cx="7632848" cy="3024336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rcuit-switching-fdm-and-tdm-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Long messages divided into smaller chunks and its travel through packet switches.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provide storage facility.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store the data and then forward transmission.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Each packet switch has an output buffer, which stores packet that router is about to send.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If there is congestion (traffic) or network busy issue occurred then packet should must have to wait in buffer and this process of waiting is known as “Queuing </a:t>
            </a:r>
            <a:r>
              <a:rPr lang="en-US" sz="2400" dirty="0"/>
              <a:t>D</a:t>
            </a:r>
            <a:r>
              <a:rPr lang="en-US" sz="2400" dirty="0" smtClean="0"/>
              <a:t>elay”.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Packet Switching</a:t>
            </a:r>
            <a:endParaRPr lang="en-IN" dirty="0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If buffer is full then arrived packet or queued packet will be dropped and packet loss will be occur.</a:t>
            </a:r>
          </a:p>
          <a:p>
            <a:pPr algn="just"/>
            <a:endParaRPr lang="en-IN" sz="2000" dirty="0" smtClean="0"/>
          </a:p>
        </p:txBody>
      </p:sp>
      <p:pic>
        <p:nvPicPr>
          <p:cNvPr id="5" name="Picture 4" descr="circuit-switching-vs-packet-switching-fig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16832"/>
            <a:ext cx="7442200" cy="24003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712879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ircuit-packe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8236"/>
          <a:stretch>
            <a:fillRect/>
          </a:stretch>
        </p:blipFill>
        <p:spPr bwMode="auto">
          <a:xfrm>
            <a:off x="755576" y="476672"/>
            <a:ext cx="7920880" cy="532859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202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Circuit Switching</vt:lpstr>
      <vt:lpstr>Slide 2</vt:lpstr>
      <vt:lpstr>Slide 3</vt:lpstr>
      <vt:lpstr>Packet Switching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Switching</dc:title>
  <dc:creator>USER</dc:creator>
  <cp:lastModifiedBy>USER</cp:lastModifiedBy>
  <cp:revision>7</cp:revision>
  <dcterms:created xsi:type="dcterms:W3CDTF">2019-01-02T15:57:54Z</dcterms:created>
  <dcterms:modified xsi:type="dcterms:W3CDTF">2019-01-15T05:43:31Z</dcterms:modified>
</cp:coreProperties>
</file>