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03A5A-3602-4F1E-9F79-76AB3CED37DB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6FE8E-5A49-49CF-97B2-ECCF6E487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C45EEA-A2EA-4627-9305-C7F64E8194A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u="sng" dirty="0" smtClean="0"/>
              <a:t>Algorithm : Insertion at end into  circular  linked list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9488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1: [check for availability]</a:t>
            </a:r>
          </a:p>
          <a:p>
            <a:pPr>
              <a:buNone/>
            </a:pPr>
            <a:r>
              <a:rPr lang="en-US" dirty="0" smtClean="0"/>
              <a:t>		   If </a:t>
            </a:r>
            <a:r>
              <a:rPr lang="en-US" dirty="0" err="1" smtClean="0"/>
              <a:t>ptr</a:t>
            </a:r>
            <a:r>
              <a:rPr lang="en-US" dirty="0" smtClean="0"/>
              <a:t>==NULL then</a:t>
            </a:r>
          </a:p>
          <a:p>
            <a:pPr>
              <a:buNone/>
            </a:pPr>
            <a:r>
              <a:rPr lang="en-US" dirty="0" smtClean="0"/>
              <a:t>		   Write “</a:t>
            </a:r>
            <a:r>
              <a:rPr lang="en-US" dirty="0" err="1" smtClean="0"/>
              <a:t>overrflow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            Exit</a:t>
            </a:r>
          </a:p>
          <a:p>
            <a:pPr>
              <a:buNone/>
            </a:pPr>
            <a:r>
              <a:rPr lang="en-US" dirty="0" smtClean="0"/>
              <a:t>		   End if</a:t>
            </a:r>
          </a:p>
          <a:p>
            <a:pPr>
              <a:buNone/>
            </a:pPr>
            <a:r>
              <a:rPr lang="en-US" dirty="0" smtClean="0"/>
              <a:t>Step 2:  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info</a:t>
            </a:r>
            <a:r>
              <a:rPr lang="en-US" dirty="0" smtClean="0"/>
              <a:t> = item</a:t>
            </a:r>
          </a:p>
          <a:p>
            <a:pPr>
              <a:buNone/>
            </a:pPr>
            <a:r>
              <a:rPr lang="en-US" dirty="0" smtClean="0"/>
              <a:t>Step 3: temp= start</a:t>
            </a:r>
          </a:p>
          <a:p>
            <a:pPr>
              <a:buNone/>
            </a:pPr>
            <a:r>
              <a:rPr lang="en-US" dirty="0" smtClean="0"/>
              <a:t>Step 4:repeat step 5 while (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r>
              <a:rPr lang="en-US" dirty="0" smtClean="0"/>
              <a:t> ! =start)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5: temp=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endParaRPr lang="en-US" dirty="0" smtClean="0">
              <a:sym typeface="Wingdings"/>
            </a:endParaRPr>
          </a:p>
          <a:p>
            <a:pPr>
              <a:buNone/>
            </a:pPr>
            <a:r>
              <a:rPr lang="en-US" dirty="0" smtClean="0"/>
              <a:t>Step 6: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Step 7 :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next</a:t>
            </a:r>
            <a:r>
              <a:rPr lang="en-US" dirty="0" smtClean="0"/>
              <a:t>= start</a:t>
            </a:r>
          </a:p>
          <a:p>
            <a:pPr>
              <a:buNone/>
            </a:pPr>
            <a:r>
              <a:rPr lang="en-US" dirty="0" smtClean="0"/>
              <a:t>Stop 8:stop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u="sng" dirty="0" smtClean="0"/>
              <a:t>Algorithm : Insertion after particular node  into  circular  linked list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1: [check for availability]</a:t>
            </a:r>
          </a:p>
          <a:p>
            <a:pPr>
              <a:buNone/>
            </a:pPr>
            <a:r>
              <a:rPr lang="en-US" dirty="0" smtClean="0"/>
              <a:t>		    If </a:t>
            </a:r>
            <a:r>
              <a:rPr lang="en-US" dirty="0" err="1" smtClean="0"/>
              <a:t>ptr</a:t>
            </a:r>
            <a:r>
              <a:rPr lang="en-US" dirty="0" smtClean="0"/>
              <a:t>==NULL then</a:t>
            </a:r>
          </a:p>
          <a:p>
            <a:pPr>
              <a:buNone/>
            </a:pPr>
            <a:r>
              <a:rPr lang="en-US" dirty="0" smtClean="0"/>
              <a:t>             Write “</a:t>
            </a:r>
            <a:r>
              <a:rPr lang="en-US" dirty="0" err="1" smtClean="0"/>
              <a:t>overrflow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             Exit</a:t>
            </a:r>
          </a:p>
          <a:p>
            <a:pPr>
              <a:buNone/>
            </a:pPr>
            <a:r>
              <a:rPr lang="en-US" dirty="0" smtClean="0"/>
              <a:t>             End if</a:t>
            </a:r>
          </a:p>
          <a:p>
            <a:pPr>
              <a:buNone/>
            </a:pPr>
            <a:r>
              <a:rPr lang="en-US" dirty="0" smtClean="0"/>
              <a:t>Step 2:  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info</a:t>
            </a:r>
            <a:r>
              <a:rPr lang="en-US" dirty="0" smtClean="0"/>
              <a:t> = item</a:t>
            </a:r>
          </a:p>
          <a:p>
            <a:pPr>
              <a:buNone/>
            </a:pPr>
            <a:r>
              <a:rPr lang="en-US" dirty="0" smtClean="0"/>
              <a:t>Step 3:read data</a:t>
            </a:r>
          </a:p>
          <a:p>
            <a:pPr>
              <a:buNone/>
            </a:pPr>
            <a:r>
              <a:rPr lang="en-US" dirty="0" smtClean="0"/>
              <a:t>Step 4:  temp= start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5: repeat step 6 while (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info</a:t>
            </a:r>
            <a:r>
              <a:rPr lang="en-US" dirty="0" smtClean="0"/>
              <a:t> ! =data)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Step 6: temp=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endParaRPr lang="en-US" dirty="0" smtClean="0">
              <a:sym typeface="Wingdings"/>
            </a:endParaRPr>
          </a:p>
          <a:p>
            <a:pPr>
              <a:buNone/>
            </a:pPr>
            <a:r>
              <a:rPr lang="en-US" dirty="0" smtClean="0">
                <a:sym typeface="Wingdings"/>
              </a:rPr>
              <a:t> </a:t>
            </a:r>
          </a:p>
          <a:p>
            <a:pPr>
              <a:buNone/>
            </a:pPr>
            <a:r>
              <a:rPr lang="en-US" dirty="0" smtClean="0"/>
              <a:t>Step 7: 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next</a:t>
            </a:r>
            <a:r>
              <a:rPr lang="en-US" dirty="0" smtClean="0"/>
              <a:t>=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next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 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Step 8 :stop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Algorithm:  Deletion at beginning from circular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Step 1: [check for underflow]</a:t>
            </a:r>
          </a:p>
          <a:p>
            <a:pPr>
              <a:buNone/>
            </a:pPr>
            <a:r>
              <a:rPr lang="en-US" dirty="0" smtClean="0"/>
              <a:t>	         If start==NULL then</a:t>
            </a:r>
          </a:p>
          <a:p>
            <a:pPr>
              <a:buNone/>
            </a:pPr>
            <a:r>
              <a:rPr lang="en-US" dirty="0" smtClean="0"/>
              <a:t>            Write “list is empty”</a:t>
            </a:r>
          </a:p>
          <a:p>
            <a:pPr>
              <a:buNone/>
            </a:pPr>
            <a:r>
              <a:rPr lang="en-US" dirty="0" smtClean="0"/>
              <a:t>           Exit</a:t>
            </a:r>
          </a:p>
          <a:p>
            <a:pPr>
              <a:buNone/>
            </a:pPr>
            <a:r>
              <a:rPr lang="en-US" dirty="0" smtClean="0"/>
              <a:t>           End if</a:t>
            </a:r>
          </a:p>
          <a:p>
            <a:pPr>
              <a:buNone/>
            </a:pPr>
            <a:r>
              <a:rPr lang="en-US" dirty="0" smtClean="0"/>
              <a:t>Step 2:  temp= start</a:t>
            </a:r>
          </a:p>
          <a:p>
            <a:pPr>
              <a:buNone/>
            </a:pPr>
            <a:r>
              <a:rPr lang="en-US" dirty="0" smtClean="0"/>
              <a:t>Step 3: if(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r>
              <a:rPr lang="en-US" dirty="0" smtClean="0"/>
              <a:t> ==start) then</a:t>
            </a:r>
          </a:p>
          <a:p>
            <a:pPr>
              <a:buNone/>
            </a:pPr>
            <a:r>
              <a:rPr lang="en-US" dirty="0" smtClean="0"/>
              <a:t>	            start=NULL</a:t>
            </a:r>
          </a:p>
          <a:p>
            <a:pPr>
              <a:buNone/>
            </a:pPr>
            <a:r>
              <a:rPr lang="en-US" dirty="0" smtClean="0"/>
              <a:t>               Print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info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	     free(temp)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4 :else perform step 5 -7</a:t>
            </a:r>
          </a:p>
          <a:p>
            <a:pPr>
              <a:buNone/>
            </a:pPr>
            <a:r>
              <a:rPr lang="en-US" dirty="0" smtClean="0"/>
              <a:t>Step 5: repeat step  6 while(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r>
              <a:rPr lang="en-US" dirty="0" smtClean="0"/>
              <a:t> != start)</a:t>
            </a:r>
          </a:p>
          <a:p>
            <a:pPr>
              <a:buNone/>
            </a:pPr>
            <a:r>
              <a:rPr lang="en-US" dirty="0" smtClean="0"/>
              <a:t>Step 6: temp=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endParaRPr lang="en-US" dirty="0" smtClean="0">
              <a:sym typeface="Wingdings"/>
            </a:endParaRPr>
          </a:p>
          <a:p>
            <a:pPr>
              <a:buNone/>
            </a:pPr>
            <a:r>
              <a:rPr lang="en-US" dirty="0" smtClean="0"/>
              <a:t>Step 7:ptr = start</a:t>
            </a:r>
          </a:p>
          <a:p>
            <a:pPr>
              <a:buNone/>
            </a:pPr>
            <a:r>
              <a:rPr lang="en-US" dirty="0" smtClean="0"/>
              <a:t>		    start=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None/>
            </a:pPr>
            <a:r>
              <a:rPr lang="en-US" dirty="0" smtClean="0"/>
              <a:t>             temp-&gt;next= start</a:t>
            </a:r>
          </a:p>
          <a:p>
            <a:pPr>
              <a:buNone/>
            </a:pPr>
            <a:r>
              <a:rPr lang="en-US" dirty="0" smtClean="0"/>
              <a:t>             print </a:t>
            </a:r>
            <a:r>
              <a:rPr lang="en-US" dirty="0" err="1" smtClean="0"/>
              <a:t>ptr</a:t>
            </a:r>
            <a:r>
              <a:rPr lang="en-US" dirty="0" smtClean="0"/>
              <a:t>-&gt; info</a:t>
            </a:r>
          </a:p>
          <a:p>
            <a:pPr>
              <a:buNone/>
            </a:pPr>
            <a:r>
              <a:rPr lang="en-US" dirty="0" smtClean="0"/>
              <a:t>		    free 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Step 8: stop</a:t>
            </a:r>
          </a:p>
          <a:p>
            <a:pPr>
              <a:buNone/>
            </a:pPr>
            <a:endParaRPr lang="en-US" dirty="0" smtClean="0">
              <a:sym typeface="Wingdings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Algorithm:  Deletion at end from circular 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Step 1: [check for underflow]</a:t>
            </a:r>
          </a:p>
          <a:p>
            <a:pPr>
              <a:buNone/>
            </a:pPr>
            <a:r>
              <a:rPr lang="en-US" dirty="0" smtClean="0"/>
              <a:t>		   If start==NULL then</a:t>
            </a:r>
          </a:p>
          <a:p>
            <a:pPr>
              <a:buNone/>
            </a:pPr>
            <a:r>
              <a:rPr lang="en-US" dirty="0" smtClean="0"/>
              <a:t>            Write “list is empty”</a:t>
            </a:r>
          </a:p>
          <a:p>
            <a:pPr>
              <a:buNone/>
            </a:pPr>
            <a:r>
              <a:rPr lang="en-US" dirty="0" smtClean="0"/>
              <a:t>            Exit</a:t>
            </a:r>
          </a:p>
          <a:p>
            <a:pPr>
              <a:buNone/>
            </a:pPr>
            <a:r>
              <a:rPr lang="en-US" dirty="0" smtClean="0"/>
              <a:t>           End if</a:t>
            </a:r>
          </a:p>
          <a:p>
            <a:pPr>
              <a:buNone/>
            </a:pPr>
            <a:r>
              <a:rPr lang="en-US" dirty="0" smtClean="0"/>
              <a:t>Step 2: </a:t>
            </a:r>
            <a:r>
              <a:rPr lang="en-US" dirty="0" err="1" smtClean="0"/>
              <a:t>ptr</a:t>
            </a:r>
            <a:r>
              <a:rPr lang="en-US" dirty="0" smtClean="0"/>
              <a:t>=start</a:t>
            </a:r>
          </a:p>
          <a:p>
            <a:pPr>
              <a:buNone/>
            </a:pPr>
            <a:r>
              <a:rPr lang="en-US" dirty="0" smtClean="0"/>
              <a:t>             if </a:t>
            </a:r>
            <a:r>
              <a:rPr lang="en-US" dirty="0" err="1" smtClean="0"/>
              <a:t>ptr</a:t>
            </a:r>
            <a:r>
              <a:rPr lang="en-US" dirty="0" smtClean="0"/>
              <a:t>-&gt;next  == start then</a:t>
            </a:r>
          </a:p>
          <a:p>
            <a:pPr>
              <a:buNone/>
            </a:pPr>
            <a:r>
              <a:rPr lang="en-US" dirty="0" smtClean="0"/>
              <a:t>             start=NULL</a:t>
            </a:r>
          </a:p>
          <a:p>
            <a:pPr>
              <a:buNone/>
            </a:pPr>
            <a:r>
              <a:rPr lang="en-US" dirty="0" smtClean="0"/>
              <a:t>		  Print 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info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Step 3:else  perform step 4 –7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Step 4: temp= start</a:t>
            </a:r>
          </a:p>
          <a:p>
            <a:pPr>
              <a:buNone/>
            </a:pPr>
            <a:r>
              <a:rPr lang="en-US" dirty="0" smtClean="0"/>
              <a:t>Step 5: </a:t>
            </a:r>
            <a:r>
              <a:rPr lang="en-US" dirty="0" err="1" smtClean="0"/>
              <a:t>ptr</a:t>
            </a:r>
            <a:r>
              <a:rPr lang="en-US" dirty="0" smtClean="0"/>
              <a:t>=temp</a:t>
            </a:r>
          </a:p>
          <a:p>
            <a:pPr>
              <a:buNone/>
            </a:pPr>
            <a:r>
              <a:rPr lang="en-US" dirty="0" smtClean="0"/>
              <a:t>		    temp=temp-&gt;next</a:t>
            </a:r>
          </a:p>
          <a:p>
            <a:pPr>
              <a:buNone/>
            </a:pPr>
            <a:r>
              <a:rPr lang="en-US" dirty="0" smtClean="0"/>
              <a:t>Step 6 repeat step 5 and 6 while(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r>
              <a:rPr lang="en-US" dirty="0" smtClean="0"/>
              <a:t> !=start)</a:t>
            </a:r>
          </a:p>
          <a:p>
            <a:pPr>
              <a:buNone/>
            </a:pPr>
            <a:r>
              <a:rPr lang="en-US" dirty="0" smtClean="0"/>
              <a:t>Step 7: 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next</a:t>
            </a:r>
            <a:r>
              <a:rPr lang="en-US" dirty="0" smtClean="0"/>
              <a:t>=start</a:t>
            </a:r>
          </a:p>
          <a:p>
            <a:pPr>
              <a:buNone/>
            </a:pPr>
            <a:r>
              <a:rPr lang="en-US" dirty="0" smtClean="0"/>
              <a:t>		   Print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info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Free(temp)</a:t>
            </a:r>
          </a:p>
          <a:p>
            <a:pPr>
              <a:buNone/>
            </a:pPr>
            <a:r>
              <a:rPr lang="en-US" dirty="0" smtClean="0"/>
              <a:t>stop 8: stop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At the particular NODE:-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900" dirty="0" smtClean="0"/>
              <a:t>Step 1: [check for underflow]</a:t>
            </a:r>
          </a:p>
          <a:p>
            <a:pPr>
              <a:buNone/>
            </a:pPr>
            <a:r>
              <a:rPr lang="en-US" sz="2900" dirty="0" smtClean="0"/>
              <a:t>	          If start==NULL then</a:t>
            </a:r>
          </a:p>
          <a:p>
            <a:pPr>
              <a:buNone/>
            </a:pPr>
            <a:r>
              <a:rPr lang="en-US" sz="2900" dirty="0" smtClean="0"/>
              <a:t>             Write “list is empty”</a:t>
            </a:r>
          </a:p>
          <a:p>
            <a:pPr>
              <a:buNone/>
            </a:pPr>
            <a:r>
              <a:rPr lang="en-US" sz="2900" dirty="0" smtClean="0"/>
              <a:t>             Exit</a:t>
            </a:r>
          </a:p>
          <a:p>
            <a:pPr>
              <a:buNone/>
            </a:pPr>
            <a:r>
              <a:rPr lang="en-US" sz="2900" dirty="0" smtClean="0"/>
              <a:t>             End if</a:t>
            </a:r>
          </a:p>
          <a:p>
            <a:pPr>
              <a:buNone/>
            </a:pPr>
            <a:r>
              <a:rPr lang="en-US" sz="2900" dirty="0" smtClean="0"/>
              <a:t>Step 2: read data</a:t>
            </a:r>
          </a:p>
          <a:p>
            <a:pPr>
              <a:buNone/>
            </a:pPr>
            <a:r>
              <a:rPr lang="en-US" sz="2900" dirty="0" smtClean="0"/>
              <a:t>Step 3: </a:t>
            </a:r>
            <a:r>
              <a:rPr lang="en-US" sz="2900" dirty="0" err="1" smtClean="0"/>
              <a:t>ptr</a:t>
            </a:r>
            <a:r>
              <a:rPr lang="en-US" sz="2900" dirty="0" smtClean="0"/>
              <a:t> =start</a:t>
            </a:r>
          </a:p>
          <a:p>
            <a:pPr>
              <a:buNone/>
            </a:pPr>
            <a:r>
              <a:rPr lang="en-US" sz="2900" dirty="0" smtClean="0"/>
              <a:t>Step 4:  if(</a:t>
            </a:r>
            <a:r>
              <a:rPr lang="en-US" sz="2900" dirty="0" err="1" smtClean="0"/>
              <a:t>ptr</a:t>
            </a:r>
            <a:r>
              <a:rPr lang="en-US" sz="2900" dirty="0" smtClean="0"/>
              <a:t>-&gt;next==start) then </a:t>
            </a:r>
          </a:p>
          <a:p>
            <a:pPr>
              <a:buNone/>
            </a:pPr>
            <a:r>
              <a:rPr lang="en-US" sz="2900" dirty="0" smtClean="0"/>
              <a:t>		    if </a:t>
            </a:r>
            <a:r>
              <a:rPr lang="en-US" sz="2900" dirty="0" err="1" smtClean="0"/>
              <a:t>ptr</a:t>
            </a:r>
            <a:r>
              <a:rPr lang="en-US" sz="2900" dirty="0" err="1" smtClean="0">
                <a:sym typeface="Wingdings"/>
              </a:rPr>
              <a:t>info</a:t>
            </a:r>
            <a:r>
              <a:rPr lang="en-US" sz="2900" dirty="0" smtClean="0"/>
              <a:t>== data then </a:t>
            </a:r>
          </a:p>
          <a:p>
            <a:pPr>
              <a:buNone/>
            </a:pPr>
            <a:r>
              <a:rPr lang="en-US" sz="2900" dirty="0" smtClean="0"/>
              <a:t>		   Print “ Deleted element is  </a:t>
            </a:r>
            <a:r>
              <a:rPr lang="en-US" sz="2900" dirty="0" err="1" smtClean="0"/>
              <a:t>ptr</a:t>
            </a:r>
            <a:r>
              <a:rPr lang="en-US" sz="2900" dirty="0" err="1" smtClean="0">
                <a:sym typeface="Wingdings"/>
              </a:rPr>
              <a:t></a:t>
            </a:r>
            <a:r>
              <a:rPr lang="en-US" sz="2900" dirty="0" err="1" smtClean="0"/>
              <a:t>info</a:t>
            </a:r>
            <a:r>
              <a:rPr lang="en-US" sz="2900" dirty="0" smtClean="0"/>
              <a:t>”</a:t>
            </a:r>
          </a:p>
          <a:p>
            <a:pPr>
              <a:buNone/>
            </a:pPr>
            <a:r>
              <a:rPr lang="en-US" sz="2900" dirty="0" smtClean="0"/>
              <a:t>             start=NULL </a:t>
            </a:r>
          </a:p>
          <a:p>
            <a:pPr>
              <a:buNone/>
            </a:pPr>
            <a:r>
              <a:rPr lang="en-US" sz="2900" dirty="0" smtClean="0"/>
              <a:t>		   free(</a:t>
            </a:r>
            <a:r>
              <a:rPr lang="en-US" sz="2900" dirty="0" err="1" smtClean="0"/>
              <a:t>ptr</a:t>
            </a:r>
            <a:r>
              <a:rPr lang="en-US" sz="2900" dirty="0" smtClean="0"/>
              <a:t>)  End If</a:t>
            </a:r>
          </a:p>
          <a:p>
            <a:pPr>
              <a:buNone/>
            </a:pPr>
            <a:r>
              <a:rPr lang="en-US" sz="2900" dirty="0" smtClean="0"/>
              <a:t>		   End If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Step 5 :temp=start</a:t>
            </a:r>
          </a:p>
          <a:p>
            <a:pPr>
              <a:buNone/>
            </a:pPr>
            <a:r>
              <a:rPr lang="en-US" dirty="0" smtClean="0"/>
              <a:t>Step 6 : repeat step 6 and 7 while(temp-&gt; info!= data )</a:t>
            </a:r>
          </a:p>
          <a:p>
            <a:pPr>
              <a:buNone/>
            </a:pPr>
            <a:r>
              <a:rPr lang="en-US" dirty="0" smtClean="0"/>
              <a:t>Step 7 : </a:t>
            </a:r>
            <a:r>
              <a:rPr lang="en-US" dirty="0" err="1" smtClean="0"/>
              <a:t>prev</a:t>
            </a:r>
            <a:r>
              <a:rPr lang="en-US" dirty="0" smtClean="0"/>
              <a:t>=temp</a:t>
            </a:r>
          </a:p>
          <a:p>
            <a:pPr>
              <a:buNone/>
            </a:pPr>
            <a:r>
              <a:rPr lang="en-US" dirty="0" smtClean="0"/>
              <a:t>		    temp=temp-&gt;next</a:t>
            </a:r>
          </a:p>
          <a:p>
            <a:pPr>
              <a:buNone/>
            </a:pPr>
            <a:r>
              <a:rPr lang="en-US" dirty="0" smtClean="0"/>
              <a:t>Step 8:  if temp-&gt;next==start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prev</a:t>
            </a:r>
            <a:r>
              <a:rPr lang="en-US" dirty="0" smtClean="0"/>
              <a:t>-&gt;next= start</a:t>
            </a:r>
          </a:p>
          <a:p>
            <a:pPr>
              <a:buNone/>
            </a:pPr>
            <a:r>
              <a:rPr lang="en-US" dirty="0" smtClean="0"/>
              <a:t>Step 9:  else </a:t>
            </a:r>
            <a:r>
              <a:rPr lang="en-US" dirty="0" err="1" smtClean="0"/>
              <a:t>prev</a:t>
            </a:r>
            <a:r>
              <a:rPr lang="en-US" dirty="0" smtClean="0"/>
              <a:t>-&gt;next=temp-&gt;next</a:t>
            </a:r>
          </a:p>
          <a:p>
            <a:pPr>
              <a:buNone/>
            </a:pPr>
            <a:r>
              <a:rPr lang="en-US" dirty="0" smtClean="0"/>
              <a:t>		     End </a:t>
            </a:r>
            <a:r>
              <a:rPr lang="en-US" dirty="0" smtClean="0"/>
              <a:t>If</a:t>
            </a:r>
          </a:p>
          <a:p>
            <a:pPr>
              <a:buNone/>
            </a:pPr>
            <a:r>
              <a:rPr lang="en-US" dirty="0" smtClean="0"/>
              <a:t>Step 10: free(temp)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Step 10:   Stop.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Circular Linked List:?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 list in which last node points to the header node is called circular linked list.</a:t>
            </a:r>
          </a:p>
          <a:p>
            <a:r>
              <a:rPr lang="en-US" dirty="0" smtClean="0"/>
              <a:t>It likes a linked list in which next part of the last node contains address of first node in the list.</a:t>
            </a:r>
          </a:p>
          <a:p>
            <a:pPr lvl="0"/>
            <a:r>
              <a:rPr lang="en-US" dirty="0" smtClean="0"/>
              <a:t>i.e. second part of last node does not point to null pointer rather it points back to beginning of linked list.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Circular Linked list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62201"/>
            <a:ext cx="8727211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in Circular 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dirty="0" smtClean="0"/>
              <a:t>1. Create circular linked list.</a:t>
            </a:r>
          </a:p>
          <a:p>
            <a:pPr lvl="0">
              <a:buNone/>
            </a:pPr>
            <a:r>
              <a:rPr lang="en-US" dirty="0" smtClean="0"/>
              <a:t>2. Traverse circular linked list.</a:t>
            </a:r>
          </a:p>
          <a:p>
            <a:pPr lvl="0">
              <a:buNone/>
            </a:pPr>
            <a:r>
              <a:rPr lang="en-US" dirty="0" smtClean="0"/>
              <a:t>3. Insertion into circular linked list.</a:t>
            </a:r>
          </a:p>
          <a:p>
            <a:pPr lvl="1"/>
            <a:r>
              <a:rPr lang="en-US" sz="2800" dirty="0" smtClean="0"/>
              <a:t>At the beginning</a:t>
            </a:r>
          </a:p>
          <a:p>
            <a:pPr lvl="1"/>
            <a:r>
              <a:rPr lang="en-US" sz="2800" dirty="0" smtClean="0"/>
              <a:t>At the end</a:t>
            </a:r>
          </a:p>
          <a:p>
            <a:pPr lvl="1"/>
            <a:r>
              <a:rPr lang="en-US" sz="2800" dirty="0" smtClean="0"/>
              <a:t>At particular position</a:t>
            </a:r>
          </a:p>
          <a:p>
            <a:pPr lvl="0">
              <a:buNone/>
            </a:pPr>
            <a:r>
              <a:rPr lang="en-US" dirty="0" smtClean="0"/>
              <a:t>4. Deletion from circular linked list.</a:t>
            </a:r>
          </a:p>
          <a:p>
            <a:pPr lvl="1"/>
            <a:r>
              <a:rPr lang="en-US" dirty="0" smtClean="0"/>
              <a:t>At the beginning</a:t>
            </a:r>
          </a:p>
          <a:p>
            <a:pPr lvl="1"/>
            <a:r>
              <a:rPr lang="en-US" dirty="0" smtClean="0"/>
              <a:t>At the end</a:t>
            </a:r>
          </a:p>
          <a:p>
            <a:pPr lvl="1"/>
            <a:r>
              <a:rPr lang="en-US" dirty="0" smtClean="0"/>
              <a:t>At particular position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Algorithm : Create circular linked list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1: [check for overflow]</a:t>
            </a:r>
          </a:p>
          <a:p>
            <a:pPr>
              <a:buNone/>
            </a:pPr>
            <a:r>
              <a:rPr lang="en-US" sz="2400" dirty="0" smtClean="0"/>
              <a:t>		  </a:t>
            </a:r>
            <a:r>
              <a:rPr lang="en-US" sz="2400" dirty="0" err="1" smtClean="0"/>
              <a:t>ptr</a:t>
            </a:r>
            <a:r>
              <a:rPr lang="en-US" sz="2400" dirty="0" smtClean="0"/>
              <a:t>=(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 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))</a:t>
            </a:r>
          </a:p>
          <a:p>
            <a:pPr>
              <a:buNone/>
            </a:pPr>
            <a:r>
              <a:rPr lang="en-US" sz="2400" dirty="0" smtClean="0"/>
              <a:t>		  If </a:t>
            </a:r>
            <a:r>
              <a:rPr lang="en-US" sz="2400" dirty="0" err="1" smtClean="0"/>
              <a:t>ptr</a:t>
            </a:r>
            <a:r>
              <a:rPr lang="en-US" sz="2400" dirty="0" smtClean="0"/>
              <a:t>==NULL then</a:t>
            </a:r>
          </a:p>
          <a:p>
            <a:pPr>
              <a:buNone/>
            </a:pPr>
            <a:r>
              <a:rPr lang="en-US" sz="2400" dirty="0" smtClean="0"/>
              <a:t>		 Write “overflow”</a:t>
            </a:r>
          </a:p>
          <a:p>
            <a:pPr>
              <a:buNone/>
            </a:pPr>
            <a:r>
              <a:rPr lang="en-US" sz="2400" dirty="0" smtClean="0"/>
              <a:t>		 Exit</a:t>
            </a:r>
          </a:p>
          <a:p>
            <a:pPr>
              <a:buNone/>
            </a:pPr>
            <a:r>
              <a:rPr lang="en-US" sz="2400" dirty="0" smtClean="0"/>
              <a:t>		 End if</a:t>
            </a:r>
          </a:p>
          <a:p>
            <a:pPr>
              <a:buNone/>
            </a:pPr>
            <a:r>
              <a:rPr lang="en-US" sz="2400" dirty="0" smtClean="0"/>
              <a:t>Step 2:  </a:t>
            </a:r>
            <a:r>
              <a:rPr lang="en-US" sz="2400" dirty="0" err="1" smtClean="0"/>
              <a:t>ptr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info=item</a:t>
            </a:r>
          </a:p>
          <a:p>
            <a:pPr>
              <a:buNone/>
            </a:pPr>
            <a:r>
              <a:rPr lang="en-US" sz="2400" dirty="0" smtClean="0"/>
              <a:t>		   start=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Step 3: Initialize </a:t>
            </a:r>
          </a:p>
          <a:p>
            <a:pPr>
              <a:buNone/>
            </a:pPr>
            <a:r>
              <a:rPr lang="en-US" sz="2400" dirty="0" smtClean="0"/>
              <a:t>			read </a:t>
            </a:r>
            <a:r>
              <a:rPr lang="en-US" sz="2400" dirty="0" err="1" smtClean="0"/>
              <a:t>ch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4: repeat step </a:t>
            </a:r>
            <a:r>
              <a:rPr lang="en-US" sz="2400" dirty="0" smtClean="0"/>
              <a:t>4 </a:t>
            </a:r>
            <a:r>
              <a:rPr lang="en-US" sz="2400" dirty="0" smtClean="0"/>
              <a:t>to 6 while </a:t>
            </a:r>
            <a:r>
              <a:rPr lang="en-US" sz="2400" dirty="0" err="1" smtClean="0"/>
              <a:t>ch</a:t>
            </a:r>
            <a:r>
              <a:rPr lang="en-US" sz="2400" dirty="0" smtClean="0"/>
              <a:t>==’y’</a:t>
            </a:r>
          </a:p>
          <a:p>
            <a:pPr>
              <a:buNone/>
            </a:pPr>
            <a:r>
              <a:rPr lang="en-US" sz="2400" dirty="0" smtClean="0"/>
              <a:t>Step 5: </a:t>
            </a:r>
            <a:r>
              <a:rPr lang="en-US" sz="2400" dirty="0" err="1" smtClean="0"/>
              <a:t>cpt</a:t>
            </a:r>
            <a:r>
              <a:rPr lang="en-US" sz="2400" dirty="0" smtClean="0"/>
              <a:t>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 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structnode</a:t>
            </a:r>
            <a:r>
              <a:rPr lang="en-US" sz="2400" dirty="0" smtClean="0"/>
              <a:t>))</a:t>
            </a:r>
          </a:p>
          <a:p>
            <a:pPr>
              <a:buNone/>
            </a:pPr>
            <a:r>
              <a:rPr lang="en-US" sz="2400" dirty="0" smtClean="0"/>
              <a:t>		  </a:t>
            </a:r>
            <a:r>
              <a:rPr lang="en-US" sz="2400" dirty="0" err="1" smtClean="0"/>
              <a:t>Cpt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info</a:t>
            </a:r>
            <a:r>
              <a:rPr lang="en-US" sz="2400" dirty="0" smtClean="0"/>
              <a:t> = item</a:t>
            </a:r>
          </a:p>
          <a:p>
            <a:pPr>
              <a:buNone/>
            </a:pPr>
            <a:r>
              <a:rPr lang="en-US" sz="2400" dirty="0" smtClean="0"/>
              <a:t>		 </a:t>
            </a:r>
            <a:r>
              <a:rPr lang="en-US" sz="2400" dirty="0" err="1" smtClean="0"/>
              <a:t>Ptr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next= </a:t>
            </a:r>
            <a:r>
              <a:rPr lang="en-US" sz="2400" dirty="0" err="1" smtClean="0"/>
              <a:t>cpt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Ptr</a:t>
            </a:r>
            <a:r>
              <a:rPr lang="en-US" sz="2400" dirty="0" smtClean="0"/>
              <a:t> = </a:t>
            </a:r>
            <a:r>
              <a:rPr lang="en-US" sz="2400" dirty="0" err="1" smtClean="0"/>
              <a:t>cpt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Stpe</a:t>
            </a:r>
            <a:r>
              <a:rPr lang="en-US" sz="2400" dirty="0" smtClean="0"/>
              <a:t> 6: repeat choice (y/n)</a:t>
            </a:r>
          </a:p>
          <a:p>
            <a:pPr>
              <a:buNone/>
            </a:pPr>
            <a:r>
              <a:rPr lang="en-US" sz="2400" dirty="0" err="1" smtClean="0"/>
              <a:t>Stpe</a:t>
            </a:r>
            <a:r>
              <a:rPr lang="en-US" sz="2400" dirty="0" smtClean="0"/>
              <a:t> 7: 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/>
              </a:rPr>
              <a:t>next</a:t>
            </a:r>
            <a:r>
              <a:rPr lang="en-US" sz="2400" dirty="0" smtClean="0"/>
              <a:t> =start</a:t>
            </a:r>
          </a:p>
          <a:p>
            <a:pPr>
              <a:buNone/>
            </a:pPr>
            <a:r>
              <a:rPr lang="en-US" sz="2400" dirty="0" smtClean="0"/>
              <a:t>Step 8 :stop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Algorithm : Traverse  circular linked list.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1: [check for underflow]</a:t>
            </a:r>
          </a:p>
          <a:p>
            <a:pPr>
              <a:buNone/>
            </a:pPr>
            <a:r>
              <a:rPr lang="en-US" sz="2400" dirty="0" smtClean="0"/>
              <a:t>		   If start==NULL then</a:t>
            </a:r>
          </a:p>
          <a:p>
            <a:pPr>
              <a:buNone/>
            </a:pPr>
            <a:r>
              <a:rPr lang="en-US" sz="2400" dirty="0" smtClean="0"/>
              <a:t>            Write “list is empty”</a:t>
            </a:r>
          </a:p>
          <a:p>
            <a:pPr>
              <a:buNone/>
            </a:pPr>
            <a:r>
              <a:rPr lang="en-US" sz="2400" dirty="0" smtClean="0"/>
              <a:t>            Exit</a:t>
            </a:r>
          </a:p>
          <a:p>
            <a:pPr>
              <a:buNone/>
            </a:pPr>
            <a:r>
              <a:rPr lang="en-US" sz="2400" dirty="0" smtClean="0"/>
              <a:t>            End if</a:t>
            </a:r>
          </a:p>
          <a:p>
            <a:pPr>
              <a:buNone/>
            </a:pPr>
            <a:r>
              <a:rPr lang="en-US" sz="2400" dirty="0" smtClean="0"/>
              <a:t>Step 2: </a:t>
            </a:r>
            <a:r>
              <a:rPr lang="en-US" sz="2400" dirty="0" err="1" smtClean="0"/>
              <a:t>ptr</a:t>
            </a:r>
            <a:r>
              <a:rPr lang="en-US" sz="2400" dirty="0" smtClean="0"/>
              <a:t>=start</a:t>
            </a:r>
          </a:p>
          <a:p>
            <a:pPr>
              <a:buNone/>
            </a:pPr>
            <a:r>
              <a:rPr lang="en-US" sz="2400" dirty="0" smtClean="0"/>
              <a:t>Step </a:t>
            </a:r>
            <a:r>
              <a:rPr lang="en-US" sz="2400" dirty="0" smtClean="0"/>
              <a:t>3:  print </a:t>
            </a:r>
            <a:r>
              <a:rPr lang="en-US" sz="2400" dirty="0" err="1" smtClean="0"/>
              <a:t>ptr</a:t>
            </a:r>
            <a:r>
              <a:rPr lang="en-US" sz="2400" dirty="0" smtClean="0"/>
              <a:t>-&gt;info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   </a:t>
            </a:r>
            <a:r>
              <a:rPr lang="en-US" sz="2400" dirty="0" smtClean="0"/>
              <a:t> </a:t>
            </a:r>
            <a:r>
              <a:rPr lang="en-US" sz="2400" dirty="0" err="1" smtClean="0"/>
              <a:t>ptr</a:t>
            </a:r>
            <a:r>
              <a:rPr lang="en-US" sz="2400" dirty="0" smtClean="0"/>
              <a:t> = </a:t>
            </a:r>
            <a:r>
              <a:rPr lang="en-US" sz="2400" dirty="0" err="1" smtClean="0"/>
              <a:t>ptr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next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   </a:t>
            </a:r>
            <a:r>
              <a:rPr lang="en-US" sz="2400" dirty="0" smtClean="0"/>
              <a:t>Repeat step 3  while (</a:t>
            </a:r>
            <a:r>
              <a:rPr lang="en-US" sz="2400" dirty="0" err="1" smtClean="0"/>
              <a:t>ptr</a:t>
            </a:r>
            <a:r>
              <a:rPr lang="en-US" sz="2400" dirty="0" smtClean="0"/>
              <a:t> !=start) 	</a:t>
            </a:r>
          </a:p>
          <a:p>
            <a:pPr>
              <a:buNone/>
            </a:pPr>
            <a:r>
              <a:rPr lang="en-US" sz="2400" dirty="0" smtClean="0"/>
              <a:t>Step </a:t>
            </a:r>
            <a:r>
              <a:rPr lang="en-US" sz="2400" dirty="0" smtClean="0"/>
              <a:t>4: stop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Algorithm : Insertion at beginning into circular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 1: [check for availability]</a:t>
            </a:r>
          </a:p>
          <a:p>
            <a:pPr>
              <a:buNone/>
            </a:pPr>
            <a:r>
              <a:rPr lang="en-US" dirty="0" smtClean="0"/>
              <a:t>		  If </a:t>
            </a:r>
            <a:r>
              <a:rPr lang="en-US" dirty="0" err="1" smtClean="0"/>
              <a:t>ptr</a:t>
            </a:r>
            <a:r>
              <a:rPr lang="en-US" dirty="0" smtClean="0"/>
              <a:t>==NULL then</a:t>
            </a:r>
          </a:p>
          <a:p>
            <a:pPr>
              <a:buNone/>
            </a:pPr>
            <a:r>
              <a:rPr lang="en-US" dirty="0" smtClean="0"/>
              <a:t>             Write “</a:t>
            </a:r>
            <a:r>
              <a:rPr lang="en-US" dirty="0" err="1" smtClean="0"/>
              <a:t>overrflow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             Exit</a:t>
            </a:r>
          </a:p>
          <a:p>
            <a:pPr>
              <a:buNone/>
            </a:pPr>
            <a:r>
              <a:rPr lang="en-US" dirty="0" smtClean="0"/>
              <a:t>             End if</a:t>
            </a:r>
          </a:p>
          <a:p>
            <a:pPr>
              <a:buNone/>
            </a:pPr>
            <a:r>
              <a:rPr lang="en-US" dirty="0" smtClean="0"/>
              <a:t>Step 2:  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info</a:t>
            </a:r>
            <a:r>
              <a:rPr lang="en-US" dirty="0" smtClean="0"/>
              <a:t> = item</a:t>
            </a:r>
          </a:p>
          <a:p>
            <a:pPr>
              <a:buNone/>
            </a:pPr>
            <a:r>
              <a:rPr lang="en-US" dirty="0" smtClean="0"/>
              <a:t>Step 3:  temp = start</a:t>
            </a:r>
          </a:p>
          <a:p>
            <a:pPr>
              <a:buNone/>
            </a:pPr>
            <a:r>
              <a:rPr lang="en-US" dirty="0" smtClean="0"/>
              <a:t>Step 4: repeat step 5 while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r>
              <a:rPr lang="en-US" dirty="0" smtClean="0"/>
              <a:t> != start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 5: temp=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endParaRPr lang="en-US" dirty="0" smtClean="0">
              <a:sym typeface="Wingdings"/>
            </a:endParaRPr>
          </a:p>
          <a:p>
            <a:pPr>
              <a:buNone/>
            </a:pPr>
            <a:r>
              <a:rPr lang="en-US" dirty="0" smtClean="0"/>
              <a:t>Step 6: </a:t>
            </a:r>
            <a:r>
              <a:rPr lang="en-US" dirty="0" err="1" smtClean="0"/>
              <a:t>ptr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next</a:t>
            </a:r>
            <a:r>
              <a:rPr lang="en-US" dirty="0" smtClean="0"/>
              <a:t>= start</a:t>
            </a:r>
          </a:p>
          <a:p>
            <a:pPr>
              <a:buNone/>
            </a:pPr>
            <a:r>
              <a:rPr lang="en-US" dirty="0" smtClean="0"/>
              <a:t>Step 7: start= 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Step 8: </a:t>
            </a:r>
            <a:r>
              <a:rPr lang="en-US" dirty="0" err="1" smtClean="0"/>
              <a:t>temp</a:t>
            </a:r>
            <a:r>
              <a:rPr lang="en-US" dirty="0" err="1" smtClean="0">
                <a:sym typeface="Wingdings"/>
              </a:rPr>
              <a:t>next</a:t>
            </a:r>
            <a:r>
              <a:rPr lang="en-US" dirty="0" smtClean="0"/>
              <a:t>  = start</a:t>
            </a:r>
          </a:p>
          <a:p>
            <a:pPr>
              <a:buNone/>
            </a:pPr>
            <a:r>
              <a:rPr lang="en-US" dirty="0" smtClean="0"/>
              <a:t>Step 9 :stop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340</TotalTime>
  <Words>457</Words>
  <Application>Microsoft Office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Circular Linked List </vt:lpstr>
      <vt:lpstr>Circular Linked List:?</vt:lpstr>
      <vt:lpstr>Representation of Circular Linked list</vt:lpstr>
      <vt:lpstr>Operation in Circular Link List</vt:lpstr>
      <vt:lpstr>Algorithm : Create circular linked list.</vt:lpstr>
      <vt:lpstr>Continue….</vt:lpstr>
      <vt:lpstr>Algorithm : Traverse  circular linked list.</vt:lpstr>
      <vt:lpstr>Algorithm : Insertion at beginning into circular linked list</vt:lpstr>
      <vt:lpstr>Continue….</vt:lpstr>
      <vt:lpstr>Algorithm : Insertion at end into  circular  linked list. </vt:lpstr>
      <vt:lpstr>Continue….</vt:lpstr>
      <vt:lpstr>Algorithm : Insertion after particular node  into  circular  linked list. </vt:lpstr>
      <vt:lpstr>Continue….</vt:lpstr>
      <vt:lpstr>Algorithm:  Deletion at beginning from circular linked list</vt:lpstr>
      <vt:lpstr>Continue…..</vt:lpstr>
      <vt:lpstr>Algorithm:  Deletion at end from circular  linked list</vt:lpstr>
      <vt:lpstr>Continue….</vt:lpstr>
      <vt:lpstr>At the particular NODE:- </vt:lpstr>
      <vt:lpstr>Continue…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 </dc:title>
  <dc:creator>Staff</dc:creator>
  <cp:lastModifiedBy>PBC</cp:lastModifiedBy>
  <cp:revision>44</cp:revision>
  <dcterms:created xsi:type="dcterms:W3CDTF">2017-09-13T02:33:24Z</dcterms:created>
  <dcterms:modified xsi:type="dcterms:W3CDTF">2018-08-06T03:36:50Z</dcterms:modified>
</cp:coreProperties>
</file>