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58" r:id="rId10"/>
    <p:sldId id="259" r:id="rId11"/>
    <p:sldId id="269" r:id="rId12"/>
    <p:sldId id="260" r:id="rId13"/>
    <p:sldId id="261" r:id="rId14"/>
    <p:sldId id="262" r:id="rId15"/>
    <p:sldId id="263" r:id="rId16"/>
    <p:sldId id="264" r:id="rId17"/>
    <p:sldId id="268" r:id="rId18"/>
    <p:sldId id="276" r:id="rId19"/>
    <p:sldId id="265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C259-1AC8-4267-82A1-1E7EFAC53340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EC4-3753-4DE8-8365-8BEF068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4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C259-1AC8-4267-82A1-1E7EFAC53340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EC4-3753-4DE8-8365-8BEF068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8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C259-1AC8-4267-82A1-1E7EFAC53340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EC4-3753-4DE8-8365-8BEF068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1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C259-1AC8-4267-82A1-1E7EFAC53340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EC4-3753-4DE8-8365-8BEF068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7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C259-1AC8-4267-82A1-1E7EFAC53340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EC4-3753-4DE8-8365-8BEF068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C259-1AC8-4267-82A1-1E7EFAC53340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EC4-3753-4DE8-8365-8BEF068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5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C259-1AC8-4267-82A1-1E7EFAC53340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EC4-3753-4DE8-8365-8BEF068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C259-1AC8-4267-82A1-1E7EFAC53340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EC4-3753-4DE8-8365-8BEF068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1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C259-1AC8-4267-82A1-1E7EFAC53340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EC4-3753-4DE8-8365-8BEF068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0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C259-1AC8-4267-82A1-1E7EFAC53340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EC4-3753-4DE8-8365-8BEF068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4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C259-1AC8-4267-82A1-1E7EFAC53340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EC4-3753-4DE8-8365-8BEF068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1C259-1AC8-4267-82A1-1E7EFAC53340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5EC4-3753-4DE8-8365-8BEF068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me/config/cdc/opt-pkgs/api/jsr169/java/sql/SQLWarn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Transaction Management (JDBC)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By,</a:t>
            </a:r>
          </a:p>
          <a:p>
            <a:r>
              <a:rPr lang="en-IN" dirty="0" err="1" smtClean="0"/>
              <a:t>Nirali</a:t>
            </a:r>
            <a:r>
              <a:rPr lang="en-IN" dirty="0" smtClean="0"/>
              <a:t> </a:t>
            </a:r>
            <a:r>
              <a:rPr lang="en-IN" dirty="0" err="1" smtClean="0"/>
              <a:t>Varnagar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0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38459"/>
              </p:ext>
            </p:extLst>
          </p:nvPr>
        </p:nvGraphicFramePr>
        <p:xfrm>
          <a:off x="539552" y="1988841"/>
          <a:ext cx="8484866" cy="2859645"/>
        </p:xfrm>
        <a:graphic>
          <a:graphicData uri="http://schemas.openxmlformats.org/drawingml/2006/table">
            <a:tbl>
              <a:tblPr/>
              <a:tblGrid>
                <a:gridCol w="4242433"/>
                <a:gridCol w="4242433"/>
              </a:tblGrid>
              <a:tr h="52140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30C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C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30C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C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295439">
                <a:tc>
                  <a:txBody>
                    <a:bodyPr/>
                    <a:lstStyle/>
                    <a:p>
                      <a:pPr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void 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setAutoCommit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status)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is true 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bydefault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means each transaction is committed 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bydefault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402">
                <a:tc>
                  <a:txBody>
                    <a:bodyPr/>
                    <a:lstStyle/>
                    <a:p>
                      <a:pPr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void commit()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commits the transaction.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21402">
                <a:tc>
                  <a:txBody>
                    <a:bodyPr/>
                    <a:lstStyle/>
                    <a:p>
                      <a:pPr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void rollback()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cancels the transaction.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749603"/>
            <a:ext cx="77540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JDBC,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Connection interface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provides methods to manage transaction.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:Write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 program for Transaction management of the student table , perform insertion using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PreparedStatement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,enter the data using keyboard. If user entered commit then after commit the transaction, if user entered  “n” then break it.</a:t>
            </a:r>
          </a:p>
        </p:txBody>
      </p:sp>
    </p:spTree>
    <p:extLst>
      <p:ext uri="{BB962C8B-B14F-4D97-AF65-F5344CB8AC3E}">
        <p14:creationId xmlns:p14="http://schemas.microsoft.com/office/powerpoint/2010/main" val="26835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Using </a:t>
            </a:r>
            <a:r>
              <a:rPr lang="en-IN" dirty="0" err="1"/>
              <a:t>Savepoints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new JDBC 3.0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interface gives you the additional transactional control. Most modern DBMS, support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savepoints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within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environments such as Oracle's PL/SQL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When you set a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you define a logical rollback point within a transaction. If an error occurs past a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you can use the rollback method to undo either all the changes or only the changes made after the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4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6632"/>
            <a:ext cx="8229600" cy="6192688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Connection object has two new methods that help you manage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savepoints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−</a:t>
            </a:r>
          </a:p>
          <a:p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setSavepoint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savepointName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Defines a new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It also returns 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object.</a:t>
            </a:r>
          </a:p>
          <a:p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releaseSavepoint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savepointName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Deletes 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Notice that it requires 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object as a parameter. This object is usually 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generated by the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setSavepoint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() method.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There is one: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rollback (String </a:t>
            </a:r>
            <a:r>
              <a:rPr lang="en-I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savepointName</a:t>
            </a:r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  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method, which rolls back work to the specified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savepoint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JDBC - Batch </a:t>
            </a:r>
            <a:r>
              <a:rPr lang="en-IN" dirty="0" smtClean="0"/>
              <a:t>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Batch Processing allows you to group related SQL statements into a batch and submit them with one call to the database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When you send several SQL statements to the database at once, you reduce the amount of communication overhead, thereby improving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082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addBatch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method of 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Statement, 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PreparedStatement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CallableStatement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is used to add individual statements to the batch. The </a:t>
            </a:r>
            <a:r>
              <a:rPr lang="en-I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executeBatch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is used to start the execution of all the statements grouped together.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executeBatch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returns an array of integers, and each element of the array represents the update count for the respective update statement.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Just as you can add statements to a batch for processing, you can remove them with the </a:t>
            </a:r>
            <a:r>
              <a:rPr lang="en-I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clearBatch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method. This method removes all the statements you added with the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addBatch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() method. However, you cannot selectively choose which statement to remove.</a:t>
            </a:r>
          </a:p>
          <a:p>
            <a:pPr algn="just"/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8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Batching with Statement Object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Here is a typical sequence of steps to use Batch Processing with Statement Object −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Create a Statement object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using either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createStatement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Set auto-commit to false using 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setAutoCommit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Add as many as SQL statements you like into batch using 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addBatch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method on created statement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Execute all the SQL statements using 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executeBatch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method on created statement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Finally, commit all the changes using 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commit()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6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There are Three types of Transaction:</a:t>
            </a:r>
          </a:p>
          <a:p>
            <a:r>
              <a:rPr lang="en-IN" dirty="0" smtClean="0"/>
              <a:t>Local Transaction</a:t>
            </a:r>
          </a:p>
          <a:p>
            <a:r>
              <a:rPr lang="en-IN" dirty="0" smtClean="0"/>
              <a:t>Distributed Transaction </a:t>
            </a:r>
          </a:p>
          <a:p>
            <a:r>
              <a:rPr lang="en-IN" smtClean="0"/>
              <a:t>Nested Transaction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917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set isolation level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Con.setTransactionIsolation</a:t>
            </a:r>
            <a:r>
              <a:rPr lang="en-IN" dirty="0" smtClean="0"/>
              <a:t> </a:t>
            </a:r>
            <a:r>
              <a:rPr lang="en-IN" dirty="0"/>
              <a:t>(level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70001"/>
              </p:ext>
            </p:extLst>
          </p:nvPr>
        </p:nvGraphicFramePr>
        <p:xfrm>
          <a:off x="457200" y="2400141"/>
          <a:ext cx="8229600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DBC Defined 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TRANSACTION_READ_UNCOMMITTED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Allows dirty reads, non-repeatable reads, and phantom reads to occur.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TRANSACTION_READ_COMMITTED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Ensures only committed data can be read.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TRANSACTION_REPEATABLE_READ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Is close to being "serializable," however, "phantom" reads are possible.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TRANSACTION_SERIALIZABLE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Dirty reads, non-repeatable reads, and phantom reads are prevented. </a:t>
                      </a:r>
                      <a:r>
                        <a:rPr lang="en-IN" dirty="0" err="1">
                          <a:effectLst/>
                        </a:rPr>
                        <a:t>Serializable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2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JDBC - Exceptions Handling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Package: </a:t>
            </a:r>
            <a:r>
              <a:rPr lang="en-IN" b="1" dirty="0" err="1" smtClean="0"/>
              <a:t>java.sql.SQLException</a:t>
            </a:r>
            <a:endParaRPr lang="en-IN" b="1" dirty="0" smtClean="0"/>
          </a:p>
          <a:p>
            <a:pPr marL="0" indent="0" algn="just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can occur both in the driver and the database. When such an exception occurs, an object of type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will be passed to the catch clause.</a:t>
            </a:r>
          </a:p>
        </p:txBody>
      </p:sp>
    </p:spTree>
    <p:extLst>
      <p:ext uri="{BB962C8B-B14F-4D97-AF65-F5344CB8AC3E}">
        <p14:creationId xmlns:p14="http://schemas.microsoft.com/office/powerpoint/2010/main" val="7042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Transaction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ACID properties describes the transaction management well. ACID stands for Atomicity, Consistency, isolation and durability.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Atomicity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means either all successful or none.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Consistency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ensures bringing the database from one consistent state to another consistent state.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Isolation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ensures that transaction is isolated from other transaction.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Durability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means once a transaction has been committed, it will remain so, even in the event of errors, power loss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passed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object has the following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87455"/>
              </p:ext>
            </p:extLst>
          </p:nvPr>
        </p:nvGraphicFramePr>
        <p:xfrm>
          <a:off x="179512" y="1052736"/>
          <a:ext cx="8712968" cy="5227449"/>
        </p:xfrm>
        <a:graphic>
          <a:graphicData uri="http://schemas.openxmlformats.org/drawingml/2006/table">
            <a:tbl>
              <a:tblPr/>
              <a:tblGrid>
                <a:gridCol w="3096344"/>
                <a:gridCol w="5616624"/>
              </a:tblGrid>
              <a:tr h="26087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effectLst/>
                        </a:rPr>
                        <a:t>Method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effectLst/>
                        </a:rPr>
                        <a:t>Description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2176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getErrorCode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)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the error number associated with the exception.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868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getMessage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)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the JDBC driver's error message for an error, handled by the driver or gets the Oracle error number and message for a database error.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6941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getSQLState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)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the XOPEN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SQLstate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string. For a JDBC driver error, no useful information is returned from this method. For a database error, the five-digit XOPEN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SQLstate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code is returned. This method can return null.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6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getNextException( )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 the next Exception object in the exception chain.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796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printStackTrace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)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Prints the current exception, or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throwable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and it's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backtrace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a standard error stream.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79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printStackTrace(PrintStream s)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Prints this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throwable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its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backtrace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the print stream you specify.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79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printStackTrace(PrintWriter w)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Prints this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throwable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it's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backtrace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the print writer you specify.</a:t>
                      </a:r>
                    </a:p>
                  </a:txBody>
                  <a:tcPr marL="41295" marR="41295" marT="41295" marB="412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4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64034"/>
          <a:ext cx="8229600" cy="33147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Method Detail</a:t>
                      </a:r>
                      <a:endParaRPr lang="en-IN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7748" y="293642"/>
            <a:ext cx="872706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SQLWarning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public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SQLWarning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java.lang.String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reason)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Constructs an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SQLWarning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object with the given value for a reason;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SQLstate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defaults to null, and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vendorCode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defaults to 0.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Parameters: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reason - a description of the warning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9283" y="3068088"/>
            <a:ext cx="9144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SQLWarning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SQLWarning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Constructs a default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SQLWarning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object. The reason defaults to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null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SQLState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defaults to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null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and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vendorCode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defaults to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getNextWarning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public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  <a:hlinkClick r:id="rId2"/>
              </a:rPr>
              <a:t>SQLWarning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getNextWarning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Retrieves the warning chained to this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SQLWarning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568951" cy="6264696"/>
          </a:xfrm>
        </p:spPr>
      </p:pic>
    </p:spTree>
    <p:extLst>
      <p:ext uri="{BB962C8B-B14F-4D97-AF65-F5344CB8AC3E}">
        <p14:creationId xmlns:p14="http://schemas.microsoft.com/office/powerpoint/2010/main" val="16817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712967" cy="6120680"/>
          </a:xfrm>
        </p:spPr>
      </p:pic>
    </p:spTree>
    <p:extLst>
      <p:ext uri="{BB962C8B-B14F-4D97-AF65-F5344CB8AC3E}">
        <p14:creationId xmlns:p14="http://schemas.microsoft.com/office/powerpoint/2010/main" val="36565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260648"/>
            <a:ext cx="8345523" cy="6336704"/>
          </a:xfrm>
        </p:spPr>
      </p:pic>
    </p:spTree>
    <p:extLst>
      <p:ext uri="{BB962C8B-B14F-4D97-AF65-F5344CB8AC3E}">
        <p14:creationId xmlns:p14="http://schemas.microsoft.com/office/powerpoint/2010/main" val="20929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640959" cy="6120680"/>
          </a:xfrm>
        </p:spPr>
      </p:pic>
    </p:spTree>
    <p:extLst>
      <p:ext uri="{BB962C8B-B14F-4D97-AF65-F5344CB8AC3E}">
        <p14:creationId xmlns:p14="http://schemas.microsoft.com/office/powerpoint/2010/main" val="11339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88640"/>
            <a:ext cx="8050085" cy="6192688"/>
          </a:xfrm>
        </p:spPr>
      </p:pic>
    </p:spTree>
    <p:extLst>
      <p:ext uri="{BB962C8B-B14F-4D97-AF65-F5344CB8AC3E}">
        <p14:creationId xmlns:p14="http://schemas.microsoft.com/office/powerpoint/2010/main" val="42263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60648"/>
            <a:ext cx="8496944" cy="6336704"/>
          </a:xfrm>
        </p:spPr>
      </p:pic>
    </p:spTree>
    <p:extLst>
      <p:ext uri="{BB962C8B-B14F-4D97-AF65-F5344CB8AC3E}">
        <p14:creationId xmlns:p14="http://schemas.microsoft.com/office/powerpoint/2010/main" val="28630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40"/>
            <a:ext cx="7992888" cy="6048672"/>
          </a:xfrm>
        </p:spPr>
      </p:pic>
    </p:spTree>
    <p:extLst>
      <p:ext uri="{BB962C8B-B14F-4D97-AF65-F5344CB8AC3E}">
        <p14:creationId xmlns:p14="http://schemas.microsoft.com/office/powerpoint/2010/main" val="27687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566</Words>
  <Application>Microsoft Office PowerPoint</Application>
  <PresentationFormat>On-screen Show (4:3)</PresentationFormat>
  <Paragraphs>93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Transaction Management (JDBC)</vt:lpstr>
      <vt:lpstr>Transaction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Savepoints </vt:lpstr>
      <vt:lpstr>PowerPoint Presentation</vt:lpstr>
      <vt:lpstr>JDBC - Batch Processing</vt:lpstr>
      <vt:lpstr>PowerPoint Presentation</vt:lpstr>
      <vt:lpstr>Batching with Statement Object </vt:lpstr>
      <vt:lpstr>PowerPoint Presentation</vt:lpstr>
      <vt:lpstr>How to set isolation level</vt:lpstr>
      <vt:lpstr>JDBC - Exceptions Handling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(JDBC)</dc:title>
  <dc:creator>NCV</dc:creator>
  <cp:lastModifiedBy>NCV</cp:lastModifiedBy>
  <cp:revision>29</cp:revision>
  <dcterms:created xsi:type="dcterms:W3CDTF">2016-02-06T04:57:22Z</dcterms:created>
  <dcterms:modified xsi:type="dcterms:W3CDTF">2019-02-13T09:13:34Z</dcterms:modified>
</cp:coreProperties>
</file>