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482397-229F-4188-905A-52B6AD3CF0A7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471A5A8-AE72-425E-85AF-763E02852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Types of Delay</a:t>
            </a:r>
            <a:endParaRPr lang="en-IN" sz="6000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8219256" cy="5904656"/>
          </a:xfrm>
        </p:spPr>
        <p:txBody>
          <a:bodyPr/>
          <a:lstStyle/>
          <a:p>
            <a:r>
              <a:rPr lang="en-US" dirty="0" smtClean="0"/>
              <a:t>There are four types of delay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Processing Delay or Nodal Processing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Queuing Delay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Transmission Delay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Propagation Delay</a:t>
            </a:r>
          </a:p>
          <a:p>
            <a:pPr marL="777240" lvl="1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852936"/>
            <a:ext cx="7488832" cy="309634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Delay or Nodal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Time Required to examine packet’s header and determine where to send the packet is a part of processing delay.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other words, Starting time taken to check destination address or bit level error is known as  processing delay means delay from the beginning of the process.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 Train is late by 2 hours from its arrival time is an example of processing delay</a:t>
            </a:r>
            <a:endParaRPr lang="en-IN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Time required to wait for transmission on the link is a part of queuing delay.</a:t>
            </a:r>
          </a:p>
          <a:p>
            <a:pPr algn="just"/>
            <a:r>
              <a:rPr lang="en-US" dirty="0" smtClean="0"/>
              <a:t>If queue is empty when packet arrives than there will be zero delay and if there is heavy traffic then queuing delay will be more.</a:t>
            </a:r>
          </a:p>
          <a:p>
            <a:pPr algn="just"/>
            <a:r>
              <a:rPr lang="en-US" dirty="0" smtClean="0"/>
              <a:t>In other words, If packet needs to be wait for transmission due to traffic is known as queuing delay.</a:t>
            </a:r>
          </a:p>
          <a:p>
            <a:pPr algn="just"/>
            <a:r>
              <a:rPr lang="en-US" dirty="0" smtClean="0"/>
              <a:t>For example, due to delay in arrival time in 1</a:t>
            </a:r>
            <a:r>
              <a:rPr lang="en-US" baseline="30000" dirty="0" smtClean="0"/>
              <a:t>st</a:t>
            </a:r>
            <a:r>
              <a:rPr lang="en-US" dirty="0" smtClean="0"/>
              <a:t> train other train will be late and it will stand in queue to reach the platform and wait for train when it leaves the platform and signal for next train.</a:t>
            </a:r>
            <a:endParaRPr lang="en-IN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is the amount of time required to push all the packet into the link</a:t>
            </a:r>
            <a:r>
              <a:rPr lang="en-IN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In other words, amount of time to required all the packets which is in queue to go the link.</a:t>
            </a:r>
          </a:p>
          <a:p>
            <a:pPr algn="just"/>
            <a:r>
              <a:rPr lang="en-US" dirty="0" smtClean="0"/>
              <a:t>For example, time to leave all the compartments of train will be leave the platform or time required all the train which is in queue leave the platform.</a:t>
            </a:r>
          </a:p>
          <a:p>
            <a:pPr algn="just"/>
            <a:r>
              <a:rPr lang="en-US" dirty="0" smtClean="0"/>
              <a:t>If the length of packet is L bits and transmission rate is R bit/second then,</a:t>
            </a:r>
          </a:p>
          <a:p>
            <a:pPr lvl="4" algn="just"/>
            <a:r>
              <a:rPr lang="en-US" dirty="0" smtClean="0"/>
              <a:t>Delay=L/R  seconds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The time required  to  send packet from one of link (beginning) to the next node is known as propagation delay.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other words, Time taken by packet from one node to another node.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example, time required to reach the train from Rajkot to </a:t>
            </a:r>
            <a:r>
              <a:rPr lang="en-US" dirty="0" err="1" smtClean="0"/>
              <a:t>Ahmedabad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Propagation speed depends on  the physical medium link.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Distance between  two router / Speed = d/s</a:t>
            </a:r>
            <a:endParaRPr lang="en-IN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476672"/>
            <a:ext cx="8147248" cy="59046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Total Delay </a:t>
            </a:r>
            <a:r>
              <a:rPr lang="en-US" sz="2800" dirty="0" smtClean="0"/>
              <a:t>= processing delay + queuing delay + transmission delay + propagation delay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Processing delay, transmission delay and propagation delay remains almost same for all the process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Only queuing delay will varies from packet to packet. </a:t>
            </a:r>
            <a:endParaRPr lang="en-IN" sz="2800" dirty="0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</TotalTime>
  <Words>398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Types of Delay</vt:lpstr>
      <vt:lpstr>Slide 2</vt:lpstr>
      <vt:lpstr>Processing Delay or Nodal Processing</vt:lpstr>
      <vt:lpstr>Queuing Delay</vt:lpstr>
      <vt:lpstr>Transmission Delay</vt:lpstr>
      <vt:lpstr>Propagation Delay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Delay</dc:title>
  <dc:creator>USER</dc:creator>
  <cp:lastModifiedBy>USER</cp:lastModifiedBy>
  <cp:revision>8</cp:revision>
  <dcterms:created xsi:type="dcterms:W3CDTF">2019-01-12T17:30:37Z</dcterms:created>
  <dcterms:modified xsi:type="dcterms:W3CDTF">2019-01-13T18:11:23Z</dcterms:modified>
</cp:coreProperties>
</file>