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32422-220E-41D0-A523-D08BFBED5185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09500-E3FD-4105-BE33-3B2914EF16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09500-E3FD-4105-BE33-3B2914EF162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9F38650-C579-4E39-B342-48E82F310EC1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A23B996-D621-4320-A9FB-3829CEA16A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8650-C579-4E39-B342-48E82F310EC1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B996-D621-4320-A9FB-3829CEA16A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8650-C579-4E39-B342-48E82F310EC1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B996-D621-4320-A9FB-3829CEA16A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8650-C579-4E39-B342-48E82F310EC1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B996-D621-4320-A9FB-3829CEA16A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8650-C579-4E39-B342-48E82F310EC1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B996-D621-4320-A9FB-3829CEA16A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8650-C579-4E39-B342-48E82F310EC1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B996-D621-4320-A9FB-3829CEA16A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9F38650-C579-4E39-B342-48E82F310EC1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A23B996-D621-4320-A9FB-3829CEA16A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9F38650-C579-4E39-B342-48E82F310EC1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A23B996-D621-4320-A9FB-3829CEA16A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8650-C579-4E39-B342-48E82F310EC1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B996-D621-4320-A9FB-3829CEA16A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8650-C579-4E39-B342-48E82F310EC1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B996-D621-4320-A9FB-3829CEA16A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8650-C579-4E39-B342-48E82F310EC1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B996-D621-4320-A9FB-3829CEA16A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9F38650-C579-4E39-B342-48E82F310EC1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A23B996-D621-4320-A9FB-3829CEA16A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Double Linked List		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6493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u="sng" dirty="0" smtClean="0"/>
              <a:t>backward direction:-</a:t>
            </a:r>
          </a:p>
          <a:p>
            <a:pPr lvl="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Step 1: [check for underflow]</a:t>
            </a:r>
          </a:p>
          <a:p>
            <a:pPr>
              <a:buNone/>
            </a:pPr>
            <a:r>
              <a:rPr lang="en-US" dirty="0" smtClean="0"/>
              <a:t>		    If first==NULL then</a:t>
            </a:r>
          </a:p>
          <a:p>
            <a:pPr>
              <a:buNone/>
            </a:pPr>
            <a:r>
              <a:rPr lang="en-US" dirty="0" smtClean="0"/>
              <a:t>             Write “list is empty”</a:t>
            </a:r>
          </a:p>
          <a:p>
            <a:pPr>
              <a:buNone/>
            </a:pPr>
            <a:r>
              <a:rPr lang="en-US" dirty="0" smtClean="0"/>
              <a:t>             Exit</a:t>
            </a:r>
          </a:p>
          <a:p>
            <a:pPr>
              <a:buNone/>
            </a:pPr>
            <a:r>
              <a:rPr lang="en-US" dirty="0" smtClean="0"/>
              <a:t>             End if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Step 2: </a:t>
            </a:r>
            <a:r>
              <a:rPr lang="en-US" dirty="0" err="1" smtClean="0"/>
              <a:t>ptr</a:t>
            </a:r>
            <a:r>
              <a:rPr lang="en-US" dirty="0" smtClean="0"/>
              <a:t> = first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Step 3 : repeat step 4  while( </a:t>
            </a:r>
            <a:r>
              <a:rPr lang="en-US" dirty="0" err="1" smtClean="0"/>
              <a:t>ptr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rpt</a:t>
            </a:r>
            <a:r>
              <a:rPr lang="en-US" dirty="0" smtClean="0"/>
              <a:t> != NULL)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Step 4: </a:t>
            </a:r>
            <a:r>
              <a:rPr lang="en-US" dirty="0" err="1" smtClean="0"/>
              <a:t>ptr</a:t>
            </a:r>
            <a:r>
              <a:rPr lang="en-US" dirty="0" smtClean="0"/>
              <a:t>= 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rpt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Step 5: repeat step 6 while(</a:t>
            </a:r>
            <a:r>
              <a:rPr lang="en-US" dirty="0" err="1" smtClean="0"/>
              <a:t>ptr</a:t>
            </a:r>
            <a:r>
              <a:rPr lang="en-US" dirty="0" smtClean="0"/>
              <a:t>!=NULL)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6493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 6: print 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info</a:t>
            </a:r>
          </a:p>
          <a:p>
            <a:pPr>
              <a:buNone/>
            </a:pPr>
            <a:r>
              <a:rPr lang="en-US" dirty="0" smtClean="0"/>
              <a:t>			 </a:t>
            </a:r>
            <a:r>
              <a:rPr lang="en-US" dirty="0" err="1" smtClean="0"/>
              <a:t>Ptr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lpt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stop 7: stop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u="sng" dirty="0" smtClean="0"/>
              <a:t>Algorithm : Insertion at beginning  into doubly  linked list.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Step 1: [check for availability]</a:t>
            </a:r>
          </a:p>
          <a:p>
            <a:pPr>
              <a:buNone/>
            </a:pPr>
            <a:r>
              <a:rPr lang="en-US" sz="2400" dirty="0" smtClean="0"/>
              <a:t>		 </a:t>
            </a:r>
            <a:r>
              <a:rPr lang="en-US" sz="2400" dirty="0" err="1" smtClean="0"/>
              <a:t>Ptr</a:t>
            </a:r>
            <a:r>
              <a:rPr lang="en-US" sz="2400" dirty="0" smtClean="0"/>
              <a:t>=(</a:t>
            </a:r>
            <a:r>
              <a:rPr lang="en-US" sz="2400" dirty="0" err="1" smtClean="0"/>
              <a:t>structnode</a:t>
            </a:r>
            <a:r>
              <a:rPr lang="en-US" sz="2400" dirty="0" smtClean="0"/>
              <a:t>)*</a:t>
            </a:r>
            <a:r>
              <a:rPr lang="en-US" sz="2400" dirty="0" err="1" smtClean="0"/>
              <a:t>malloc</a:t>
            </a:r>
            <a:r>
              <a:rPr lang="en-US" sz="2400" dirty="0" smtClean="0"/>
              <a:t> (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structnode</a:t>
            </a:r>
            <a:r>
              <a:rPr lang="en-US" sz="2400" dirty="0" smtClean="0"/>
              <a:t>))</a:t>
            </a:r>
          </a:p>
          <a:p>
            <a:pPr>
              <a:buNone/>
            </a:pPr>
            <a:r>
              <a:rPr lang="en-US" sz="2400" dirty="0" smtClean="0"/>
              <a:t>		If </a:t>
            </a:r>
            <a:r>
              <a:rPr lang="en-US" sz="2400" dirty="0" err="1" smtClean="0"/>
              <a:t>ptr</a:t>
            </a:r>
            <a:r>
              <a:rPr lang="en-US" sz="2400" dirty="0" smtClean="0"/>
              <a:t>==NULL then</a:t>
            </a:r>
          </a:p>
          <a:p>
            <a:pPr>
              <a:buNone/>
            </a:pPr>
            <a:r>
              <a:rPr lang="en-US" sz="2400" dirty="0" smtClean="0"/>
              <a:t>		Write “</a:t>
            </a:r>
            <a:r>
              <a:rPr lang="en-US" sz="2400" dirty="0" err="1" smtClean="0"/>
              <a:t>overrflow</a:t>
            </a:r>
            <a:r>
              <a:rPr lang="en-US" sz="2400" dirty="0" smtClean="0"/>
              <a:t>”</a:t>
            </a:r>
          </a:p>
          <a:p>
            <a:pPr>
              <a:buNone/>
            </a:pPr>
            <a:r>
              <a:rPr lang="en-US" sz="2400" dirty="0" smtClean="0"/>
              <a:t>		Exit</a:t>
            </a:r>
          </a:p>
          <a:p>
            <a:pPr>
              <a:buNone/>
            </a:pPr>
            <a:r>
              <a:rPr lang="en-US" sz="2400" dirty="0" smtClean="0"/>
              <a:t>		End if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Step 2:  </a:t>
            </a:r>
            <a:r>
              <a:rPr lang="en-US" sz="2400" dirty="0" err="1" smtClean="0"/>
              <a:t>ptr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err="1" smtClean="0"/>
              <a:t>info</a:t>
            </a:r>
            <a:r>
              <a:rPr lang="en-US" sz="2400" dirty="0" smtClean="0"/>
              <a:t> = item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Step 3:ptr</a:t>
            </a:r>
            <a:r>
              <a:rPr lang="en-US" sz="2400" dirty="0" smtClean="0">
                <a:sym typeface="Wingdings"/>
              </a:rPr>
              <a:t>next</a:t>
            </a:r>
            <a:r>
              <a:rPr lang="en-US" sz="2400" dirty="0" smtClean="0"/>
              <a:t>=start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Step 4:  </a:t>
            </a:r>
            <a:r>
              <a:rPr lang="en-US" sz="2400" dirty="0" err="1" smtClean="0"/>
              <a:t>Ptr</a:t>
            </a:r>
            <a:r>
              <a:rPr lang="en-US" sz="2400" dirty="0" err="1" smtClean="0">
                <a:sym typeface="Wingdings"/>
              </a:rPr>
              <a:t>prev</a:t>
            </a:r>
            <a:r>
              <a:rPr lang="en-US" sz="2400" dirty="0" smtClean="0"/>
              <a:t>=NULL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Step 5: start= </a:t>
            </a:r>
            <a:r>
              <a:rPr lang="en-US" sz="2400" dirty="0" err="1" smtClean="0"/>
              <a:t>ptr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Step 6 :stop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/>
          <a:lstStyle/>
          <a:p>
            <a:r>
              <a:rPr lang="en-US" dirty="0" smtClean="0"/>
              <a:t>Insert At the end:-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Step 1: [check for availability]</a:t>
            </a:r>
          </a:p>
          <a:p>
            <a:pPr>
              <a:buNone/>
            </a:pPr>
            <a:r>
              <a:rPr lang="en-US" sz="2400" dirty="0" smtClean="0"/>
              <a:t>		  </a:t>
            </a:r>
            <a:r>
              <a:rPr lang="en-US" sz="2400" dirty="0" err="1" smtClean="0"/>
              <a:t>Ptr</a:t>
            </a:r>
            <a:r>
              <a:rPr lang="en-US" sz="2400" dirty="0" smtClean="0"/>
              <a:t>=(</a:t>
            </a:r>
            <a:r>
              <a:rPr lang="en-US" sz="2400" dirty="0" err="1" smtClean="0"/>
              <a:t>structnode</a:t>
            </a:r>
            <a:r>
              <a:rPr lang="en-US" sz="2400" dirty="0" smtClean="0"/>
              <a:t>)*</a:t>
            </a:r>
            <a:r>
              <a:rPr lang="en-US" sz="2400" dirty="0" err="1" smtClean="0"/>
              <a:t>malloc</a:t>
            </a:r>
            <a:r>
              <a:rPr lang="en-US" sz="2400" dirty="0" smtClean="0"/>
              <a:t> (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structnode</a:t>
            </a:r>
            <a:r>
              <a:rPr lang="en-US" sz="2400" dirty="0" smtClean="0"/>
              <a:t>))</a:t>
            </a:r>
          </a:p>
          <a:p>
            <a:pPr>
              <a:buNone/>
            </a:pPr>
            <a:r>
              <a:rPr lang="en-US" sz="2400" dirty="0" smtClean="0"/>
              <a:t>             If </a:t>
            </a:r>
            <a:r>
              <a:rPr lang="en-US" sz="2400" dirty="0" err="1" smtClean="0"/>
              <a:t>ptr</a:t>
            </a:r>
            <a:r>
              <a:rPr lang="en-US" sz="2400" dirty="0" smtClean="0"/>
              <a:t>==NULL then</a:t>
            </a:r>
          </a:p>
          <a:p>
            <a:pPr>
              <a:buNone/>
            </a:pPr>
            <a:r>
              <a:rPr lang="en-US" sz="2400" dirty="0" smtClean="0"/>
              <a:t>             Write “</a:t>
            </a:r>
            <a:r>
              <a:rPr lang="en-US" sz="2400" dirty="0" err="1" smtClean="0"/>
              <a:t>overrflow</a:t>
            </a:r>
            <a:r>
              <a:rPr lang="en-US" sz="2400" dirty="0" smtClean="0"/>
              <a:t>”</a:t>
            </a:r>
          </a:p>
          <a:p>
            <a:pPr>
              <a:buNone/>
            </a:pPr>
            <a:r>
              <a:rPr lang="en-US" sz="2400" dirty="0" smtClean="0"/>
              <a:t>             Exit</a:t>
            </a:r>
          </a:p>
          <a:p>
            <a:pPr>
              <a:buNone/>
            </a:pPr>
            <a:r>
              <a:rPr lang="en-US" sz="2400" dirty="0" smtClean="0"/>
              <a:t>             End if</a:t>
            </a:r>
          </a:p>
          <a:p>
            <a:pPr>
              <a:buNone/>
            </a:pPr>
            <a:r>
              <a:rPr lang="en-US" sz="2400" dirty="0" smtClean="0"/>
              <a:t>Step 2:  </a:t>
            </a:r>
            <a:r>
              <a:rPr lang="en-US" sz="2400" dirty="0" err="1" smtClean="0"/>
              <a:t>ptr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err="1" smtClean="0"/>
              <a:t>info</a:t>
            </a:r>
            <a:r>
              <a:rPr lang="en-US" sz="2400" dirty="0" smtClean="0"/>
              <a:t> = item</a:t>
            </a:r>
          </a:p>
          <a:p>
            <a:pPr>
              <a:buNone/>
            </a:pPr>
            <a:r>
              <a:rPr lang="en-US" sz="2400" dirty="0" smtClean="0"/>
              <a:t>Step 3:  temp = start </a:t>
            </a:r>
          </a:p>
          <a:p>
            <a:pPr>
              <a:buNone/>
            </a:pPr>
            <a:r>
              <a:rPr lang="en-US" sz="2400" dirty="0" smtClean="0"/>
              <a:t>Step 4:  repeat step 5 while(temp </a:t>
            </a:r>
            <a:r>
              <a:rPr lang="en-US" sz="2400" dirty="0" smtClean="0">
                <a:sym typeface="Wingdings"/>
              </a:rPr>
              <a:t>next</a:t>
            </a:r>
            <a:r>
              <a:rPr lang="en-US" sz="2400" dirty="0" smtClean="0"/>
              <a:t> !=NULL)</a:t>
            </a:r>
          </a:p>
          <a:p>
            <a:pPr>
              <a:buNone/>
            </a:pPr>
            <a:r>
              <a:rPr lang="en-US" sz="2400" dirty="0" smtClean="0"/>
              <a:t>Step 5:   temp=temp-&gt;next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25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Step 6: temp</a:t>
            </a:r>
            <a:r>
              <a:rPr lang="en-US" sz="2400" dirty="0" smtClean="0">
                <a:sym typeface="Wingdings"/>
              </a:rPr>
              <a:t>-&gt;next</a:t>
            </a:r>
            <a:r>
              <a:rPr lang="en-US" sz="2400" dirty="0" smtClean="0"/>
              <a:t> = </a:t>
            </a:r>
            <a:r>
              <a:rPr lang="en-US" sz="2400" dirty="0" err="1" smtClean="0"/>
              <a:t>ptr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Step7: </a:t>
            </a:r>
            <a:r>
              <a:rPr lang="en-US" sz="2400" dirty="0" err="1" smtClean="0"/>
              <a:t>ptr</a:t>
            </a:r>
            <a:r>
              <a:rPr lang="en-US" sz="2400" dirty="0" err="1" smtClean="0">
                <a:sym typeface="Wingdings"/>
              </a:rPr>
              <a:t>prev</a:t>
            </a:r>
            <a:r>
              <a:rPr lang="en-US" sz="2400" dirty="0" smtClean="0"/>
              <a:t>=temp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Step 8:ptr</a:t>
            </a:r>
            <a:r>
              <a:rPr lang="en-US" sz="2400" dirty="0" smtClean="0">
                <a:sym typeface="Wingdings"/>
              </a:rPr>
              <a:t>next</a:t>
            </a:r>
            <a:r>
              <a:rPr lang="en-US" sz="2400" dirty="0" smtClean="0"/>
              <a:t>=NULL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>
              <a:buNone/>
            </a:pPr>
            <a:r>
              <a:rPr lang="en-US" sz="2400" dirty="0" smtClean="0"/>
              <a:t>Step 9 :stop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Insert After </a:t>
            </a:r>
            <a:r>
              <a:rPr lang="en-US" dirty="0" smtClean="0"/>
              <a:t>the specific </a:t>
            </a:r>
            <a:r>
              <a:rPr lang="en-US" dirty="0" smtClean="0"/>
              <a:t>node</a:t>
            </a:r>
            <a:r>
              <a:rPr lang="en-US" dirty="0" smtClean="0"/>
              <a:t>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Step 1: [check for availability]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Ptr</a:t>
            </a:r>
            <a:r>
              <a:rPr lang="en-US" sz="2400" dirty="0" smtClean="0"/>
              <a:t>=(</a:t>
            </a:r>
            <a:r>
              <a:rPr lang="en-US" sz="2400" dirty="0" err="1" smtClean="0"/>
              <a:t>structnode</a:t>
            </a:r>
            <a:r>
              <a:rPr lang="en-US" sz="2400" dirty="0" smtClean="0"/>
              <a:t>)*</a:t>
            </a:r>
            <a:r>
              <a:rPr lang="en-US" sz="2400" dirty="0" err="1" smtClean="0"/>
              <a:t>malloc</a:t>
            </a:r>
            <a:r>
              <a:rPr lang="en-US" sz="2400" dirty="0" smtClean="0"/>
              <a:t> (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structnode</a:t>
            </a:r>
            <a:r>
              <a:rPr lang="en-US" sz="2400" dirty="0" smtClean="0"/>
              <a:t>))</a:t>
            </a:r>
          </a:p>
          <a:p>
            <a:pPr>
              <a:buNone/>
            </a:pPr>
            <a:r>
              <a:rPr lang="en-US" sz="2400" dirty="0" smtClean="0"/>
              <a:t>           If </a:t>
            </a:r>
            <a:r>
              <a:rPr lang="en-US" sz="2400" dirty="0" err="1" smtClean="0"/>
              <a:t>ptr</a:t>
            </a:r>
            <a:r>
              <a:rPr lang="en-US" sz="2400" dirty="0" smtClean="0"/>
              <a:t>==NULL then</a:t>
            </a:r>
          </a:p>
          <a:p>
            <a:pPr>
              <a:buNone/>
            </a:pPr>
            <a:r>
              <a:rPr lang="en-US" sz="2400" dirty="0" smtClean="0"/>
              <a:t>          Write “</a:t>
            </a:r>
            <a:r>
              <a:rPr lang="en-US" sz="2400" dirty="0" err="1" smtClean="0"/>
              <a:t>overrflow</a:t>
            </a:r>
            <a:r>
              <a:rPr lang="en-US" sz="2400" dirty="0" smtClean="0"/>
              <a:t>”</a:t>
            </a:r>
          </a:p>
          <a:p>
            <a:pPr>
              <a:buNone/>
            </a:pPr>
            <a:r>
              <a:rPr lang="en-US" sz="2400" dirty="0" smtClean="0"/>
              <a:t>          Exit</a:t>
            </a:r>
          </a:p>
          <a:p>
            <a:pPr>
              <a:buNone/>
            </a:pPr>
            <a:r>
              <a:rPr lang="en-US" sz="2400" dirty="0" smtClean="0"/>
              <a:t>          End if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Step 2:  </a:t>
            </a:r>
            <a:r>
              <a:rPr lang="en-US" sz="2400" dirty="0" err="1" smtClean="0"/>
              <a:t>ptr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err="1" smtClean="0"/>
              <a:t>info</a:t>
            </a:r>
            <a:r>
              <a:rPr lang="en-US" sz="2400" dirty="0" smtClean="0"/>
              <a:t> = item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Step 3:read node info after which insertion</a:t>
            </a:r>
          </a:p>
          <a:p>
            <a:pPr>
              <a:buNone/>
            </a:pPr>
            <a:r>
              <a:rPr lang="en-US" sz="2400" dirty="0" smtClean="0"/>
              <a:t>             Read data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r>
              <a:rPr lang="en-US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Step 4:  temp=start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Step 5:repeat step 6 while(temp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info !=data)</a:t>
            </a:r>
          </a:p>
          <a:p>
            <a:pPr>
              <a:buNone/>
            </a:pPr>
            <a:r>
              <a:rPr lang="en-US" sz="2400" dirty="0" smtClean="0"/>
              <a:t> 		 temp =</a:t>
            </a:r>
            <a:r>
              <a:rPr lang="en-US" sz="2400" dirty="0" err="1" smtClean="0"/>
              <a:t>temp</a:t>
            </a:r>
            <a:r>
              <a:rPr lang="en-US" sz="2400" dirty="0" err="1" smtClean="0">
                <a:sym typeface="Wingdings"/>
              </a:rPr>
              <a:t>next</a:t>
            </a:r>
            <a:endParaRPr lang="en-US" sz="2400" dirty="0" smtClean="0">
              <a:sym typeface="Wingdings"/>
            </a:endParaRPr>
          </a:p>
          <a:p>
            <a:pPr>
              <a:buNone/>
            </a:pPr>
            <a:endParaRPr lang="en-US" sz="2400" dirty="0" smtClean="0">
              <a:sym typeface="Wingdings"/>
            </a:endParaRPr>
          </a:p>
          <a:p>
            <a:pPr>
              <a:buNone/>
            </a:pPr>
            <a:r>
              <a:rPr lang="en-US" sz="2400" dirty="0" smtClean="0"/>
              <a:t>Step 6: temp1=temp-&gt;next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Step 7 :  temp-&gt; next=</a:t>
            </a:r>
            <a:r>
              <a:rPr lang="en-US" sz="2400" dirty="0" err="1" smtClean="0"/>
              <a:t>ptr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Step 8: </a:t>
            </a:r>
            <a:r>
              <a:rPr lang="en-US" sz="2400" dirty="0" err="1" smtClean="0"/>
              <a:t>ptr</a:t>
            </a:r>
            <a:r>
              <a:rPr lang="en-US" sz="2400" dirty="0" smtClean="0"/>
              <a:t>-&gt;</a:t>
            </a:r>
            <a:r>
              <a:rPr lang="en-US" sz="2400" dirty="0" err="1" smtClean="0"/>
              <a:t>prev</a:t>
            </a:r>
            <a:r>
              <a:rPr lang="en-US" sz="2400" dirty="0" smtClean="0"/>
              <a:t>=temp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9:  </a:t>
            </a:r>
            <a:r>
              <a:rPr lang="en-US" dirty="0" err="1" smtClean="0"/>
              <a:t>ptr</a:t>
            </a:r>
            <a:r>
              <a:rPr lang="en-US" dirty="0" smtClean="0"/>
              <a:t>-&gt;next=temp1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Step 10  temp1-&gt; </a:t>
            </a:r>
            <a:r>
              <a:rPr lang="en-US" dirty="0" err="1" smtClean="0"/>
              <a:t>prev</a:t>
            </a:r>
            <a:r>
              <a:rPr lang="en-US" dirty="0" smtClean="0"/>
              <a:t> =</a:t>
            </a:r>
            <a:r>
              <a:rPr lang="en-US" dirty="0" err="1" smtClean="0"/>
              <a:t>ptr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Step 11: Stop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Deletion  from  doubly  linked list.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At the beginning:-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Step 1: [check for underflow]</a:t>
            </a:r>
          </a:p>
          <a:p>
            <a:pPr>
              <a:buNone/>
            </a:pPr>
            <a:r>
              <a:rPr lang="en-US" sz="2200" dirty="0" smtClean="0"/>
              <a:t>		If start==NULL then</a:t>
            </a:r>
          </a:p>
          <a:p>
            <a:pPr>
              <a:buNone/>
            </a:pPr>
            <a:r>
              <a:rPr lang="en-US" sz="2200" dirty="0" smtClean="0"/>
              <a:t>             Write “list is empty”</a:t>
            </a:r>
          </a:p>
          <a:p>
            <a:pPr>
              <a:buNone/>
            </a:pPr>
            <a:r>
              <a:rPr lang="en-US" sz="2200" dirty="0" smtClean="0"/>
              <a:t>             Exit</a:t>
            </a:r>
          </a:p>
          <a:p>
            <a:pPr>
              <a:buNone/>
            </a:pPr>
            <a:r>
              <a:rPr lang="en-US" sz="2200" dirty="0" smtClean="0"/>
              <a:t>             End if</a:t>
            </a:r>
          </a:p>
          <a:p>
            <a:pPr>
              <a:buNone/>
            </a:pPr>
            <a:r>
              <a:rPr lang="en-US" sz="2200" dirty="0" smtClean="0"/>
              <a:t> </a:t>
            </a:r>
            <a:r>
              <a:rPr lang="en-US" sz="2200" dirty="0" smtClean="0"/>
              <a:t>Step </a:t>
            </a:r>
            <a:r>
              <a:rPr lang="en-US" sz="2200" dirty="0" smtClean="0"/>
              <a:t>2:  </a:t>
            </a:r>
            <a:r>
              <a:rPr lang="en-US" sz="2200" dirty="0" err="1" smtClean="0"/>
              <a:t>ptr</a:t>
            </a:r>
            <a:r>
              <a:rPr lang="en-US" sz="2200" dirty="0" smtClean="0"/>
              <a:t> =</a:t>
            </a:r>
            <a:r>
              <a:rPr lang="en-US" sz="2200" dirty="0" smtClean="0"/>
              <a:t>start</a:t>
            </a:r>
          </a:p>
          <a:p>
            <a:pPr>
              <a:buNone/>
            </a:pPr>
            <a:r>
              <a:rPr lang="en-US" sz="2200" dirty="0" smtClean="0"/>
              <a:t>Step 3: if(</a:t>
            </a:r>
            <a:r>
              <a:rPr lang="en-US" sz="2200" dirty="0" err="1" smtClean="0"/>
              <a:t>ptr</a:t>
            </a:r>
            <a:r>
              <a:rPr lang="en-US" sz="2200" dirty="0" smtClean="0"/>
              <a:t>-&gt;next==NULL)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smtClean="0"/>
              <a:t>	      start=NULL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smtClean="0"/>
              <a:t>	      exit.</a:t>
            </a:r>
            <a:r>
              <a:rPr lang="en-US" sz="2200" dirty="0" smtClean="0"/>
              <a:t> </a:t>
            </a:r>
          </a:p>
          <a:p>
            <a:pPr>
              <a:buNone/>
            </a:pPr>
            <a:r>
              <a:rPr lang="en-US" sz="2200" dirty="0" smtClean="0"/>
              <a:t>Step 3:  start = </a:t>
            </a:r>
            <a:r>
              <a:rPr lang="en-US" sz="2200" dirty="0" err="1" smtClean="0"/>
              <a:t>ptr</a:t>
            </a:r>
            <a:r>
              <a:rPr lang="en-US" sz="2200" dirty="0" smtClean="0"/>
              <a:t> </a:t>
            </a:r>
            <a:r>
              <a:rPr lang="en-US" sz="2200" dirty="0" smtClean="0">
                <a:sym typeface="Wingdings"/>
              </a:rPr>
              <a:t>next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              </a:t>
            </a:r>
            <a:r>
              <a:rPr lang="en-US" sz="2200" dirty="0" err="1" smtClean="0"/>
              <a:t>start</a:t>
            </a:r>
            <a:r>
              <a:rPr lang="en-US" sz="2200" dirty="0" err="1" smtClean="0">
                <a:sym typeface="Wingdings"/>
              </a:rPr>
              <a:t>prev</a:t>
            </a:r>
            <a:r>
              <a:rPr lang="en-US" sz="2200" dirty="0" smtClean="0"/>
              <a:t>=NULL</a:t>
            </a:r>
          </a:p>
          <a:p>
            <a:pPr>
              <a:buNone/>
            </a:pPr>
            <a:r>
              <a:rPr lang="en-US" sz="2200" dirty="0" smtClean="0"/>
              <a:t>Step 4: </a:t>
            </a:r>
            <a:r>
              <a:rPr lang="en-US" sz="2200" dirty="0" smtClean="0"/>
              <a:t>free(</a:t>
            </a:r>
            <a:r>
              <a:rPr lang="en-US" sz="2200" dirty="0" err="1" smtClean="0"/>
              <a:t>ptr</a:t>
            </a:r>
            <a:r>
              <a:rPr lang="en-US" sz="2200" dirty="0" smtClean="0"/>
              <a:t>);</a:t>
            </a:r>
            <a:r>
              <a:rPr lang="en-US" sz="2200" dirty="0" smtClean="0"/>
              <a:t> </a:t>
            </a:r>
          </a:p>
          <a:p>
            <a:pPr>
              <a:buNone/>
            </a:pPr>
            <a:r>
              <a:rPr lang="en-US" sz="2200" dirty="0" smtClean="0"/>
              <a:t>Step </a:t>
            </a:r>
            <a:r>
              <a:rPr lang="en-US" sz="2200" dirty="0" smtClean="0"/>
              <a:t>5 </a:t>
            </a:r>
            <a:r>
              <a:rPr lang="en-US" sz="2200" dirty="0" smtClean="0"/>
              <a:t>:stop</a:t>
            </a:r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36336"/>
          </a:xfrm>
        </p:spPr>
        <p:txBody>
          <a:bodyPr/>
          <a:lstStyle/>
          <a:p>
            <a:r>
              <a:rPr lang="en-US" dirty="0" smtClean="0"/>
              <a:t>Doubly Linked List is a variation of Linked list in which navigation is possible in both ways, either forward and backward easily as compared to single Linked List.</a:t>
            </a:r>
          </a:p>
          <a:p>
            <a:r>
              <a:rPr lang="en-US" dirty="0" smtClean="0"/>
              <a:t> </a:t>
            </a:r>
            <a:r>
              <a:rPr lang="en-US" sz="2400" dirty="0" smtClean="0"/>
              <a:t>Following are the important terms to  understand the concept of doubly linked list</a:t>
            </a:r>
          </a:p>
          <a:p>
            <a:r>
              <a:rPr lang="en-US" dirty="0" smtClean="0"/>
              <a:t>The next is a pointer to the next node in the list, where as the </a:t>
            </a:r>
            <a:r>
              <a:rPr lang="en-US" dirty="0" err="1" smtClean="0"/>
              <a:t>prev</a:t>
            </a:r>
            <a:r>
              <a:rPr lang="en-US" dirty="0" smtClean="0"/>
              <a:t>  link is a pointer to the preceding node.</a:t>
            </a:r>
          </a:p>
          <a:p>
            <a:r>
              <a:rPr lang="en-US" dirty="0" smtClean="0"/>
              <a:t>The backward link of left node and the forward link of right most node are both NULL, indicating the end of list for each direction.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 </a:t>
            </a:r>
            <a:r>
              <a:rPr lang="en-US" dirty="0" smtClean="0"/>
              <a:t>Deletion At </a:t>
            </a:r>
            <a:r>
              <a:rPr lang="en-US" dirty="0" smtClean="0"/>
              <a:t>the end:-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Step 1: [check for underflow]</a:t>
            </a:r>
          </a:p>
          <a:p>
            <a:pPr>
              <a:buNone/>
            </a:pPr>
            <a:r>
              <a:rPr lang="en-US" sz="2400" dirty="0" smtClean="0"/>
              <a:t>	        If start==NULL then</a:t>
            </a:r>
          </a:p>
          <a:p>
            <a:pPr>
              <a:buNone/>
            </a:pPr>
            <a:r>
              <a:rPr lang="en-US" sz="2400" dirty="0" smtClean="0"/>
              <a:t> 		Write “list is empty”</a:t>
            </a:r>
          </a:p>
          <a:p>
            <a:pPr>
              <a:buNone/>
            </a:pPr>
            <a:r>
              <a:rPr lang="en-US" sz="2400" dirty="0" smtClean="0"/>
              <a:t>		Exit</a:t>
            </a:r>
          </a:p>
          <a:p>
            <a:pPr>
              <a:buNone/>
            </a:pPr>
            <a:r>
              <a:rPr lang="en-US" sz="2400" dirty="0" smtClean="0"/>
              <a:t>		End if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Step 2:  </a:t>
            </a:r>
            <a:r>
              <a:rPr lang="en-US" sz="2400" dirty="0" err="1" smtClean="0"/>
              <a:t>ptr</a:t>
            </a:r>
            <a:r>
              <a:rPr lang="en-US" sz="2400" dirty="0" smtClean="0"/>
              <a:t> =start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>
              <a:buNone/>
            </a:pPr>
            <a:r>
              <a:rPr lang="en-US" sz="2400" dirty="0" smtClean="0"/>
              <a:t>Step 3:  if (</a:t>
            </a:r>
            <a:r>
              <a:rPr lang="en-US" sz="2400" dirty="0" err="1" smtClean="0"/>
              <a:t>start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err="1" smtClean="0"/>
              <a:t>next</a:t>
            </a:r>
            <a:r>
              <a:rPr lang="en-US" sz="2400" dirty="0" smtClean="0"/>
              <a:t>== NULL) then </a:t>
            </a:r>
          </a:p>
          <a:p>
            <a:pPr>
              <a:buNone/>
            </a:pPr>
            <a:r>
              <a:rPr lang="en-US" sz="2400" dirty="0" smtClean="0"/>
              <a:t>  			start=NULL</a:t>
            </a:r>
          </a:p>
          <a:p>
            <a:pPr>
              <a:buNone/>
            </a:pPr>
            <a:r>
              <a:rPr lang="en-US" sz="2400" dirty="0" smtClean="0"/>
              <a:t>			Exit </a:t>
            </a:r>
          </a:p>
          <a:p>
            <a:pPr>
              <a:buNone/>
            </a:pPr>
            <a:r>
              <a:rPr lang="en-US" sz="2400" dirty="0" smtClean="0"/>
              <a:t>			End if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Step 4: else repeat  step 5 to 7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 5: repeat step 6  while(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next!=NULL)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Step 6: </a:t>
            </a:r>
            <a:r>
              <a:rPr lang="en-US" dirty="0" err="1" smtClean="0"/>
              <a:t>cpt</a:t>
            </a:r>
            <a:r>
              <a:rPr lang="en-US" dirty="0" smtClean="0"/>
              <a:t> = </a:t>
            </a:r>
            <a:r>
              <a:rPr lang="en-US" dirty="0" err="1" smtClean="0"/>
              <a:t>ptr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dirty="0" err="1" smtClean="0"/>
              <a:t>Ptr</a:t>
            </a:r>
            <a:r>
              <a:rPr lang="en-US" dirty="0" smtClean="0"/>
              <a:t> =</a:t>
            </a:r>
            <a:r>
              <a:rPr lang="en-US" dirty="0" err="1" smtClean="0"/>
              <a:t>ptr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next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Step7:cpt</a:t>
            </a:r>
            <a:r>
              <a:rPr lang="en-US" dirty="0" smtClean="0">
                <a:sym typeface="Wingdings"/>
              </a:rPr>
              <a:t>nex</a:t>
            </a:r>
            <a:r>
              <a:rPr lang="en-US" dirty="0" smtClean="0"/>
              <a:t>t=NULL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Step 8: free(</a:t>
            </a:r>
            <a:r>
              <a:rPr lang="en-US" dirty="0" err="1" smtClean="0"/>
              <a:t>ptr</a:t>
            </a:r>
            <a:r>
              <a:rPr lang="en-US" dirty="0" smtClean="0"/>
              <a:t>)  </a:t>
            </a:r>
          </a:p>
          <a:p>
            <a:pPr>
              <a:buNone/>
            </a:pPr>
            <a:r>
              <a:rPr lang="en-US" dirty="0" smtClean="0"/>
              <a:t>Step 9 :stop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 smtClean="0"/>
              <a:t>At the particular Specific node: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Step 1: [check for underflow]</a:t>
            </a:r>
          </a:p>
          <a:p>
            <a:pPr>
              <a:buNone/>
            </a:pPr>
            <a:r>
              <a:rPr lang="en-US" sz="2400" dirty="0" smtClean="0"/>
              <a:t>		   If first==NULL then</a:t>
            </a:r>
          </a:p>
          <a:p>
            <a:pPr>
              <a:buNone/>
            </a:pPr>
            <a:r>
              <a:rPr lang="en-US" sz="2400" dirty="0" smtClean="0"/>
              <a:t>             Write “list is empty”</a:t>
            </a:r>
          </a:p>
          <a:p>
            <a:pPr>
              <a:buNone/>
            </a:pPr>
            <a:r>
              <a:rPr lang="en-US" sz="2400" dirty="0" smtClean="0"/>
              <a:t>              Exit</a:t>
            </a:r>
          </a:p>
          <a:p>
            <a:pPr>
              <a:buNone/>
            </a:pPr>
            <a:r>
              <a:rPr lang="en-US" sz="2400" dirty="0" smtClean="0"/>
              <a:t>	         End if</a:t>
            </a:r>
          </a:p>
          <a:p>
            <a:pPr>
              <a:buNone/>
            </a:pPr>
            <a:r>
              <a:rPr lang="en-US" sz="2400" dirty="0" smtClean="0"/>
              <a:t>Step 2:  read data</a:t>
            </a:r>
          </a:p>
          <a:p>
            <a:pPr>
              <a:buNone/>
            </a:pPr>
            <a:r>
              <a:rPr lang="en-US" sz="2400" dirty="0" smtClean="0"/>
              <a:t>Step 3: </a:t>
            </a:r>
            <a:r>
              <a:rPr lang="en-US" sz="2400" dirty="0" err="1" smtClean="0"/>
              <a:t>ptr</a:t>
            </a:r>
            <a:r>
              <a:rPr lang="en-US" sz="2400" dirty="0" smtClean="0"/>
              <a:t> =start</a:t>
            </a:r>
          </a:p>
          <a:p>
            <a:pPr>
              <a:buNone/>
            </a:pPr>
            <a:r>
              <a:rPr lang="en-US" sz="2400" dirty="0" smtClean="0"/>
              <a:t>Step 4:  if </a:t>
            </a:r>
            <a:r>
              <a:rPr lang="en-US" sz="2400" dirty="0" smtClean="0"/>
              <a:t>(</a:t>
            </a:r>
            <a:r>
              <a:rPr lang="en-US" sz="2400" dirty="0" err="1" smtClean="0"/>
              <a:t>ptr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err="1" smtClean="0">
                <a:sym typeface="Wingdings"/>
              </a:rPr>
              <a:t>info</a:t>
            </a:r>
            <a:r>
              <a:rPr lang="en-US" sz="2400" dirty="0" smtClean="0"/>
              <a:t>== data) then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      if(</a:t>
            </a:r>
            <a:r>
              <a:rPr lang="en-US" sz="2400" dirty="0" err="1" smtClean="0"/>
              <a:t>ptr</a:t>
            </a:r>
            <a:r>
              <a:rPr lang="en-US" sz="2400" dirty="0" smtClean="0"/>
              <a:t>-&gt;next==NULL)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	start=NULL</a:t>
            </a:r>
          </a:p>
          <a:p>
            <a:pPr>
              <a:buNone/>
            </a:pPr>
            <a:r>
              <a:rPr lang="en-US" sz="2400" dirty="0" smtClean="0"/>
              <a:t>			free(</a:t>
            </a:r>
            <a:r>
              <a:rPr lang="en-US" sz="2400" dirty="0" err="1" smtClean="0"/>
              <a:t>ptr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			Exit</a:t>
            </a:r>
          </a:p>
          <a:p>
            <a:pPr>
              <a:buNone/>
            </a:pPr>
            <a:r>
              <a:rPr lang="en-US" sz="2400" dirty="0" smtClean="0"/>
              <a:t>			End if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Step 5:else repeat step  6  to 7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Step 6: repeat step 7 while( </a:t>
            </a:r>
            <a:r>
              <a:rPr lang="en-US" dirty="0" err="1" smtClean="0"/>
              <a:t>ptr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info</a:t>
            </a:r>
            <a:r>
              <a:rPr lang="en-US" dirty="0" smtClean="0"/>
              <a:t> ! =data)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Step 7: 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next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Step 8: </a:t>
            </a:r>
            <a:r>
              <a:rPr lang="en-US" dirty="0" err="1" smtClean="0"/>
              <a:t>cpt</a:t>
            </a:r>
            <a:r>
              <a:rPr lang="en-US" dirty="0" smtClean="0"/>
              <a:t>= </a:t>
            </a:r>
            <a:r>
              <a:rPr lang="en-US" dirty="0" err="1" smtClean="0"/>
              <a:t>ptr</a:t>
            </a:r>
            <a:r>
              <a:rPr lang="en-US" dirty="0" smtClean="0"/>
              <a:t>-&gt;</a:t>
            </a:r>
            <a:r>
              <a:rPr lang="en-US" dirty="0" err="1" smtClean="0"/>
              <a:t>prev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     temp= </a:t>
            </a:r>
            <a:r>
              <a:rPr lang="en-US" dirty="0" err="1" smtClean="0"/>
              <a:t>ptr</a:t>
            </a:r>
            <a:r>
              <a:rPr lang="en-US" dirty="0" smtClean="0"/>
              <a:t>-&gt;next</a:t>
            </a:r>
          </a:p>
          <a:p>
            <a:pPr>
              <a:buNone/>
            </a:pPr>
            <a:r>
              <a:rPr lang="en-US" dirty="0" smtClean="0"/>
              <a:t>		     </a:t>
            </a:r>
            <a:r>
              <a:rPr lang="en-US" dirty="0" err="1" smtClean="0"/>
              <a:t>cpt</a:t>
            </a:r>
            <a:r>
              <a:rPr lang="en-US" dirty="0" smtClean="0"/>
              <a:t>-&gt;next=temp</a:t>
            </a:r>
          </a:p>
          <a:p>
            <a:pPr>
              <a:buNone/>
            </a:pPr>
            <a:r>
              <a:rPr lang="en-US" dirty="0" smtClean="0"/>
              <a:t>		     temp-&gt;</a:t>
            </a:r>
            <a:r>
              <a:rPr lang="en-US" dirty="0" err="1" smtClean="0"/>
              <a:t>prev</a:t>
            </a:r>
            <a:r>
              <a:rPr lang="en-US" dirty="0" smtClean="0"/>
              <a:t>=</a:t>
            </a:r>
            <a:r>
              <a:rPr lang="en-US" dirty="0" err="1" smtClean="0"/>
              <a:t>cpt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Step 9: </a:t>
            </a:r>
            <a:r>
              <a:rPr lang="en-US" dirty="0" smtClean="0"/>
              <a:t>free(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Step 10</a:t>
            </a:r>
            <a:r>
              <a:rPr lang="en-US" smtClean="0"/>
              <a:t>: stop.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887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singly linked list structure, traversing is possible only in one direction. Some times it is required to traverse the list in either direction forward or backward. </a:t>
            </a:r>
          </a:p>
          <a:p>
            <a:endParaRPr lang="en-US" dirty="0" smtClean="0"/>
          </a:p>
          <a:p>
            <a:r>
              <a:rPr lang="en-US" dirty="0" smtClean="0"/>
              <a:t>This increase the performance and efficiency of algorithm.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 traversing of linked list in both the direction requires nodes having two pointers one pointing to left node and other pointing to the right node.</a:t>
            </a:r>
          </a:p>
          <a:p>
            <a:endParaRPr lang="en-US" dirty="0" smtClean="0"/>
          </a:p>
          <a:p>
            <a:r>
              <a:rPr lang="en-US" dirty="0" smtClean="0"/>
              <a:t>Link with this type of arrangement is called Doubly Linked List.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Representation of Doubly Linked List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12862"/>
            <a:ext cx="8686800" cy="2116138"/>
          </a:xfrm>
          <a:prstGeom prst="rect">
            <a:avLst/>
          </a:prstGeom>
          <a:ln w="88900" cap="sq" cmpd="thickThin">
            <a:solidFill>
              <a:srgbClr val="FF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914400" y="373380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Struct</a:t>
            </a:r>
            <a:r>
              <a:rPr lang="en-US" sz="2400" dirty="0" smtClean="0"/>
              <a:t> node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info;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node * </a:t>
            </a:r>
            <a:r>
              <a:rPr lang="en-US" sz="2400" dirty="0" err="1" smtClean="0"/>
              <a:t>prev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node   *next;</a:t>
            </a:r>
          </a:p>
          <a:p>
            <a:r>
              <a:rPr lang="en-US" sz="2400" dirty="0" smtClean="0"/>
              <a:t>} *start;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Operations performed in doubly linked list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Create doubly linked list.</a:t>
            </a:r>
          </a:p>
          <a:p>
            <a:pPr lvl="0"/>
            <a:r>
              <a:rPr lang="en-US" dirty="0" smtClean="0"/>
              <a:t>Traverse</a:t>
            </a:r>
            <a:r>
              <a:rPr lang="en-US" dirty="0" smtClean="0"/>
              <a:t> </a:t>
            </a:r>
            <a:r>
              <a:rPr lang="en-US" dirty="0" smtClean="0"/>
              <a:t>doubly linked list.</a:t>
            </a:r>
          </a:p>
          <a:p>
            <a:pPr lvl="1"/>
            <a:r>
              <a:rPr lang="en-US" dirty="0" smtClean="0"/>
              <a:t>Forward direction</a:t>
            </a:r>
          </a:p>
          <a:p>
            <a:pPr lvl="1"/>
            <a:r>
              <a:rPr lang="en-US" dirty="0" smtClean="0"/>
              <a:t>Backward  direction</a:t>
            </a:r>
          </a:p>
          <a:p>
            <a:r>
              <a:rPr lang="en-US" dirty="0" smtClean="0"/>
              <a:t>Insertion into  doubly linked list.</a:t>
            </a:r>
          </a:p>
          <a:p>
            <a:pPr lvl="1"/>
            <a:r>
              <a:rPr lang="en-US" dirty="0" smtClean="0"/>
              <a:t>At the beginning</a:t>
            </a:r>
          </a:p>
          <a:p>
            <a:pPr lvl="1"/>
            <a:r>
              <a:rPr lang="en-US" dirty="0" smtClean="0"/>
              <a:t>At the end</a:t>
            </a:r>
          </a:p>
          <a:p>
            <a:pPr lvl="1"/>
            <a:r>
              <a:rPr lang="en-US" dirty="0" smtClean="0"/>
              <a:t>At particular position</a:t>
            </a:r>
          </a:p>
          <a:p>
            <a:pPr marL="339725" lvl="1" indent="-280988"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Deletion from doubly  linked list</a:t>
            </a:r>
          </a:p>
          <a:p>
            <a:pPr lvl="2"/>
            <a:r>
              <a:rPr lang="en-US" dirty="0" smtClean="0"/>
              <a:t>From  the beginning</a:t>
            </a:r>
          </a:p>
          <a:p>
            <a:pPr lvl="2"/>
            <a:r>
              <a:rPr lang="en-US" dirty="0" smtClean="0"/>
              <a:t>From  the end</a:t>
            </a:r>
          </a:p>
          <a:p>
            <a:pPr lvl="2"/>
            <a:r>
              <a:rPr lang="en-US" dirty="0" smtClean="0"/>
              <a:t>From particular </a:t>
            </a:r>
            <a:r>
              <a:rPr lang="en-US" dirty="0" smtClean="0"/>
              <a:t>node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.Algorithm : Create doubly linked list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Step 1: [check for overflow]</a:t>
            </a:r>
          </a:p>
          <a:p>
            <a:pPr>
              <a:buNone/>
            </a:pPr>
            <a:r>
              <a:rPr lang="en-US" sz="2400" dirty="0" smtClean="0"/>
              <a:t>		       </a:t>
            </a:r>
            <a:r>
              <a:rPr lang="en-US" sz="2400" dirty="0" err="1" smtClean="0"/>
              <a:t>ptr</a:t>
            </a:r>
            <a:r>
              <a:rPr lang="en-US" sz="2400" dirty="0" smtClean="0"/>
              <a:t>=(</a:t>
            </a:r>
            <a:r>
              <a:rPr lang="en-US" sz="2400" dirty="0" err="1" smtClean="0"/>
              <a:t>structnode</a:t>
            </a:r>
            <a:r>
              <a:rPr lang="en-US" sz="2400" dirty="0" smtClean="0"/>
              <a:t>*) </a:t>
            </a:r>
            <a:r>
              <a:rPr lang="en-US" sz="2400" dirty="0" err="1" smtClean="0"/>
              <a:t>malloc</a:t>
            </a:r>
            <a:r>
              <a:rPr lang="en-US" sz="2400" dirty="0" smtClean="0"/>
              <a:t>  (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structnode</a:t>
            </a:r>
            <a:r>
              <a:rPr lang="en-US" sz="2400" dirty="0" smtClean="0"/>
              <a:t>))</a:t>
            </a:r>
          </a:p>
          <a:p>
            <a:pPr>
              <a:buNone/>
            </a:pPr>
            <a:r>
              <a:rPr lang="en-US" sz="2400" dirty="0" smtClean="0"/>
              <a:t>		       If </a:t>
            </a:r>
            <a:r>
              <a:rPr lang="en-US" sz="2400" dirty="0" err="1" smtClean="0"/>
              <a:t>ptr</a:t>
            </a:r>
            <a:r>
              <a:rPr lang="en-US" sz="2400" dirty="0" smtClean="0"/>
              <a:t>==NULL then</a:t>
            </a:r>
          </a:p>
          <a:p>
            <a:pPr>
              <a:buNone/>
            </a:pPr>
            <a:r>
              <a:rPr lang="en-US" sz="2400" dirty="0" smtClean="0"/>
              <a:t>                 Write “overflow”</a:t>
            </a:r>
          </a:p>
          <a:p>
            <a:pPr>
              <a:buNone/>
            </a:pPr>
            <a:r>
              <a:rPr lang="en-US" sz="2400" dirty="0" smtClean="0"/>
              <a:t>		      Exit</a:t>
            </a:r>
          </a:p>
          <a:p>
            <a:pPr>
              <a:buNone/>
            </a:pPr>
            <a:r>
              <a:rPr lang="en-US" sz="2400" dirty="0" smtClean="0"/>
              <a:t>                 End if</a:t>
            </a:r>
          </a:p>
          <a:p>
            <a:pPr>
              <a:buNone/>
            </a:pPr>
            <a:r>
              <a:rPr lang="en-US" sz="2400" dirty="0" smtClean="0"/>
              <a:t>Step 2: </a:t>
            </a:r>
            <a:r>
              <a:rPr lang="en-US" sz="2400" dirty="0" err="1" smtClean="0"/>
              <a:t>ptr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info=item</a:t>
            </a:r>
          </a:p>
          <a:p>
            <a:pPr>
              <a:buNone/>
            </a:pPr>
            <a:r>
              <a:rPr lang="en-US" sz="2400" dirty="0" smtClean="0"/>
              <a:t>                  </a:t>
            </a:r>
            <a:r>
              <a:rPr lang="en-US" sz="2400" dirty="0" err="1" smtClean="0"/>
              <a:t>Ptr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err="1" smtClean="0"/>
              <a:t>lpt</a:t>
            </a:r>
            <a:r>
              <a:rPr lang="en-US" sz="2400" dirty="0" smtClean="0"/>
              <a:t>=NULL</a:t>
            </a:r>
          </a:p>
          <a:p>
            <a:pPr>
              <a:buNone/>
            </a:pPr>
            <a:r>
              <a:rPr lang="en-US" sz="2400" dirty="0" smtClean="0"/>
              <a:t>		       </a:t>
            </a:r>
            <a:r>
              <a:rPr lang="en-US" sz="2400" dirty="0" smtClean="0"/>
              <a:t>start</a:t>
            </a:r>
            <a:r>
              <a:rPr lang="en-US" sz="2400" dirty="0" smtClean="0"/>
              <a:t> </a:t>
            </a:r>
            <a:r>
              <a:rPr lang="en-US" sz="2400" dirty="0" smtClean="0"/>
              <a:t>=</a:t>
            </a:r>
            <a:r>
              <a:rPr lang="en-US" sz="2400" dirty="0" err="1" smtClean="0"/>
              <a:t>ptr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Step 3:   read </a:t>
            </a:r>
            <a:r>
              <a:rPr lang="en-US" sz="2400" dirty="0" err="1" smtClean="0"/>
              <a:t>ch</a:t>
            </a:r>
            <a:r>
              <a:rPr lang="en-US" sz="2400" dirty="0" smtClean="0"/>
              <a:t> ==‘y’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Step 4: repeat step 5 to 6 while </a:t>
            </a:r>
            <a:r>
              <a:rPr lang="en-US" sz="2400" dirty="0" err="1" smtClean="0"/>
              <a:t>ch</a:t>
            </a:r>
            <a:r>
              <a:rPr lang="en-US" sz="2400" dirty="0" smtClean="0"/>
              <a:t>==’y’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Step 5: </a:t>
            </a:r>
            <a:r>
              <a:rPr lang="en-US" sz="2400" dirty="0" err="1" smtClean="0"/>
              <a:t>cpt</a:t>
            </a:r>
            <a:r>
              <a:rPr lang="en-US" sz="2400" dirty="0" smtClean="0"/>
              <a:t>=(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node*) </a:t>
            </a:r>
            <a:r>
              <a:rPr lang="en-US" sz="2400" dirty="0" err="1" smtClean="0"/>
              <a:t>malloc</a:t>
            </a:r>
            <a:r>
              <a:rPr lang="en-US" sz="2400" dirty="0" smtClean="0"/>
              <a:t> (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structnode</a:t>
            </a:r>
            <a:r>
              <a:rPr lang="en-US" sz="2400" dirty="0" smtClean="0"/>
              <a:t>))</a:t>
            </a:r>
          </a:p>
          <a:p>
            <a:pPr>
              <a:buNone/>
            </a:pPr>
            <a:r>
              <a:rPr lang="en-US" sz="2400" dirty="0" smtClean="0"/>
              <a:t>             </a:t>
            </a:r>
            <a:r>
              <a:rPr lang="en-US" sz="2400" dirty="0" err="1" smtClean="0"/>
              <a:t>cpt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err="1" smtClean="0"/>
              <a:t>info</a:t>
            </a:r>
            <a:r>
              <a:rPr lang="en-US" sz="2400" dirty="0" smtClean="0"/>
              <a:t> = item</a:t>
            </a:r>
          </a:p>
          <a:p>
            <a:pPr>
              <a:buNone/>
            </a:pPr>
            <a:r>
              <a:rPr lang="en-US" sz="2400" dirty="0" smtClean="0"/>
              <a:t>             </a:t>
            </a:r>
            <a:r>
              <a:rPr lang="en-US" sz="2400" dirty="0" err="1" smtClean="0"/>
              <a:t>ptr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rpt = </a:t>
            </a:r>
            <a:r>
              <a:rPr lang="en-US" sz="2400" dirty="0" err="1" smtClean="0"/>
              <a:t>cpt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</a:t>
            </a:r>
            <a:r>
              <a:rPr lang="en-US" sz="2400" dirty="0" err="1" smtClean="0"/>
              <a:t>cpt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err="1" smtClean="0"/>
              <a:t>lpt</a:t>
            </a:r>
            <a:r>
              <a:rPr lang="en-US" sz="2400" dirty="0" smtClean="0"/>
              <a:t>=</a:t>
            </a:r>
            <a:r>
              <a:rPr lang="en-US" sz="2400" dirty="0" err="1" smtClean="0"/>
              <a:t>ptr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</a:t>
            </a:r>
            <a:r>
              <a:rPr lang="en-US" sz="2400" dirty="0" err="1" smtClean="0"/>
              <a:t>ptr</a:t>
            </a:r>
            <a:r>
              <a:rPr lang="en-US" sz="2400" dirty="0" smtClean="0"/>
              <a:t> = </a:t>
            </a:r>
            <a:r>
              <a:rPr lang="en-US" sz="2400" dirty="0" err="1" smtClean="0"/>
              <a:t>cpt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Stpe</a:t>
            </a:r>
            <a:r>
              <a:rPr lang="en-US" sz="2400" dirty="0" smtClean="0"/>
              <a:t> 6: repeat choice (y/n)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>
              <a:buNone/>
            </a:pPr>
            <a:r>
              <a:rPr lang="en-US" sz="2400" dirty="0" err="1" smtClean="0"/>
              <a:t>Stpe</a:t>
            </a:r>
            <a:r>
              <a:rPr lang="en-US" sz="2400" dirty="0" smtClean="0"/>
              <a:t> 7: </a:t>
            </a:r>
            <a:r>
              <a:rPr lang="en-US" sz="2400" dirty="0" err="1" smtClean="0"/>
              <a:t>ptr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err="1" smtClean="0"/>
              <a:t>rpt</a:t>
            </a:r>
            <a:r>
              <a:rPr lang="en-US" sz="2400" dirty="0" smtClean="0"/>
              <a:t> =NULL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>
              <a:buNone/>
            </a:pPr>
            <a:r>
              <a:rPr lang="en-US" sz="2400" dirty="0" smtClean="0"/>
              <a:t>Step 8 :stop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u="sng" dirty="0" smtClean="0"/>
              <a:t>Forward direction:-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Step 1: [check for underflow]</a:t>
            </a:r>
          </a:p>
          <a:p>
            <a:pPr>
              <a:buNone/>
            </a:pPr>
            <a:r>
              <a:rPr lang="en-US" sz="2400" dirty="0" smtClean="0"/>
              <a:t>		  If first==NULL then</a:t>
            </a:r>
          </a:p>
          <a:p>
            <a:pPr>
              <a:buNone/>
            </a:pPr>
            <a:r>
              <a:rPr lang="en-US" sz="2400" dirty="0" smtClean="0"/>
              <a:t>		  Write “list is empty”</a:t>
            </a:r>
          </a:p>
          <a:p>
            <a:pPr>
              <a:buNone/>
            </a:pPr>
            <a:r>
              <a:rPr lang="en-US" sz="2400" dirty="0" smtClean="0"/>
              <a:t>		  Exit</a:t>
            </a:r>
          </a:p>
          <a:p>
            <a:pPr>
              <a:buNone/>
            </a:pPr>
            <a:r>
              <a:rPr lang="en-US" sz="2400" dirty="0" smtClean="0"/>
              <a:t>		  End if</a:t>
            </a:r>
          </a:p>
          <a:p>
            <a:pPr>
              <a:buNone/>
            </a:pPr>
            <a:r>
              <a:rPr lang="en-US" sz="2400" dirty="0" smtClean="0"/>
              <a:t>Step 2: </a:t>
            </a:r>
            <a:r>
              <a:rPr lang="en-US" sz="2400" dirty="0" err="1" smtClean="0"/>
              <a:t>ptr</a:t>
            </a:r>
            <a:r>
              <a:rPr lang="en-US" sz="2400" dirty="0" smtClean="0"/>
              <a:t> = first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>
              <a:buNone/>
            </a:pPr>
            <a:r>
              <a:rPr lang="en-US" sz="2400" dirty="0" smtClean="0"/>
              <a:t>Step 3 : repeat step 4  while( </a:t>
            </a:r>
            <a:r>
              <a:rPr lang="en-US" sz="2400" dirty="0" err="1" smtClean="0"/>
              <a:t>ptr</a:t>
            </a:r>
            <a:r>
              <a:rPr lang="en-US" sz="2400" dirty="0" smtClean="0"/>
              <a:t> != NULL)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>
              <a:buNone/>
            </a:pPr>
            <a:r>
              <a:rPr lang="en-US" sz="2400" dirty="0" smtClean="0"/>
              <a:t>Step 4: print </a:t>
            </a:r>
            <a:r>
              <a:rPr lang="en-US" sz="2400" dirty="0" err="1" smtClean="0"/>
              <a:t>ptr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info </a:t>
            </a:r>
          </a:p>
          <a:p>
            <a:pPr>
              <a:buNone/>
            </a:pPr>
            <a:r>
              <a:rPr lang="en-US" sz="2400" dirty="0" smtClean="0"/>
              <a:t>		   </a:t>
            </a:r>
            <a:r>
              <a:rPr lang="en-US" sz="2400" dirty="0" err="1" smtClean="0"/>
              <a:t>Ptr</a:t>
            </a:r>
            <a:r>
              <a:rPr lang="en-US" sz="2400" dirty="0" smtClean="0"/>
              <a:t>=</a:t>
            </a:r>
            <a:r>
              <a:rPr lang="en-US" sz="2400" dirty="0" err="1" smtClean="0"/>
              <a:t>ptr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err="1" smtClean="0"/>
              <a:t>rpt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stop 5: stop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u="sng" dirty="0" smtClean="0"/>
              <a:t>.Algorithm : Traverse  doubly linked list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120</TotalTime>
  <Words>523</Words>
  <Application>Microsoft Office PowerPoint</Application>
  <PresentationFormat>On-screen Show (4:3)</PresentationFormat>
  <Paragraphs>227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Urban</vt:lpstr>
      <vt:lpstr>Double Linked List    </vt:lpstr>
      <vt:lpstr>Slide 2</vt:lpstr>
      <vt:lpstr>Slide 3</vt:lpstr>
      <vt:lpstr>Representation of Doubly Linked List</vt:lpstr>
      <vt:lpstr>Operations performed in doubly linked list are</vt:lpstr>
      <vt:lpstr>Continue…. </vt:lpstr>
      <vt:lpstr>.Algorithm : Create doubly linked list.</vt:lpstr>
      <vt:lpstr>Continue…..</vt:lpstr>
      <vt:lpstr>.Algorithm : Traverse  doubly linked list.   </vt:lpstr>
      <vt:lpstr>Slide 10</vt:lpstr>
      <vt:lpstr>Slide 11</vt:lpstr>
      <vt:lpstr>Algorithm : Insertion at beginning  into doubly  linked list. </vt:lpstr>
      <vt:lpstr>Continue…..</vt:lpstr>
      <vt:lpstr>Insert At the end:-</vt:lpstr>
      <vt:lpstr>Continue….</vt:lpstr>
      <vt:lpstr>Insert After the specific node:-</vt:lpstr>
      <vt:lpstr>Continue…..</vt:lpstr>
      <vt:lpstr>Continue…</vt:lpstr>
      <vt:lpstr>Deletion  from  doubly  linked list.  At the beginning:- </vt:lpstr>
      <vt:lpstr> Deletion At the end:-</vt:lpstr>
      <vt:lpstr>Continue….</vt:lpstr>
      <vt:lpstr>At the particular Specific node:</vt:lpstr>
      <vt:lpstr>Continue….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Linked List</dc:title>
  <dc:creator>Lenovo</dc:creator>
  <cp:lastModifiedBy>PBC</cp:lastModifiedBy>
  <cp:revision>30</cp:revision>
  <dcterms:created xsi:type="dcterms:W3CDTF">2017-09-11T13:50:39Z</dcterms:created>
  <dcterms:modified xsi:type="dcterms:W3CDTF">2018-08-06T03:48:17Z</dcterms:modified>
</cp:coreProperties>
</file>