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76" r:id="rId8"/>
    <p:sldId id="279" r:id="rId9"/>
    <p:sldId id="263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312-9526-455F-8B6C-13D4ED92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EA474-B9E0-4FF5-8FB7-35989C0FE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D8A9-E964-4E1E-A681-938EB589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7F3A-07E5-42F4-9B0A-68012F37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0F76-4B2D-47AE-84E1-BCAA4A9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8DA7-514F-4FF6-8EAE-C6A53655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DC3F4-1E7A-42D5-B539-98093B51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1BB1-B7CC-4F35-94B4-EFF9C18B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79B5-676F-4C39-9621-F347924C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1BE9-DC7B-4390-A4E0-8DB89453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5499D-823E-4A3F-9802-CCF5F331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C585F-A872-44F7-9C26-87FA49894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E5C4-D3CD-4CFC-B306-CB6062E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4EF7-2334-406E-A34F-4CA13490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2CF2-E11D-48AE-9EBA-FC64143F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32D5-E03F-463E-B19F-22825170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201-8DE7-4890-8AED-18A92621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4793-FD07-4E46-A55C-3DB71995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6C92-80F9-4864-9DA1-0CD48358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E38C-F525-41EF-9573-733013B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7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4407-F094-4D82-AFE5-B42517D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4C8F-52AB-4017-9239-4423E8EA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9E95-8D4E-46F1-B00E-FC346B51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8EAC-A71D-4892-9AC9-415C786B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C021-74A6-457B-B994-182A594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F973-423E-472C-81C5-CF4F38E6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AF41-3999-41F1-8A07-C1741DAEE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5F8B-DB2B-4650-993E-190F2FCD1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E111-A5B8-4E31-A991-DDC57988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6A22-B81A-43CB-AAC2-EB73A45E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6EE54-9450-4A39-BA66-0480D7AA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C9F9-82FF-481C-9473-8B71130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C44BD-5595-4B32-BA90-38C9AD61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94531-D077-4406-ACFC-11D11E15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BFBE0-7603-48A9-8890-68AA9E3F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96326-433D-4922-B15A-22D0C7C8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77678-2CAA-4225-9823-3D1D29EF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CCEFF-AA21-47D8-BEBF-C1D63C2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22859-2487-4340-A7EC-9BCCB44F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11DC-B3B6-49EC-ACE2-BCD1B90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F938-74D8-49F5-954D-EC80912A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E6AE-9982-4D45-B0DE-F673FED0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18BC-11AF-4D61-9EF2-FCFCB40C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C5081-CB59-4EF8-B4AA-594378B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788C3-96E7-4DA2-8C2F-FE03DEAB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69F4F-84D2-4808-B4DA-C69F691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A562-BD30-4C25-B0C0-FAD67F6C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6846-665D-4258-A2DE-D0E1B102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8AD0-A92E-462A-A5A0-5958D34B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F4063-2A25-4C2A-97A2-96994FCF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FB49-45B7-4F4A-8E33-434400F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AA43A-07B0-49E9-A663-A49E86F6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1A40-B9DD-4DDA-B855-2DF33E4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E3110-6C82-43A3-832A-1724F43AB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44FC-FE0D-4C4C-9DA3-036FAC7D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C2D0-ACCC-4C82-84C0-0C52F75E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26DD-B026-414A-AEDD-D3AED405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3D0DF-6815-4DF9-B427-3BC597E8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D4CFA-8E1E-40F7-97BC-89757341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E20F-86F5-4932-AC6F-F04FC8CE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B565-5F9B-4255-9E4D-0BEB774A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B97-3CD3-41F2-8A2D-4EFFFB363532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1DB8-2767-4EE7-AB86-E0795EDBF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3D79-F630-4AAB-8B67-17230E9E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D959-25C9-4416-AAFF-45A5CECCC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Greedy Algorithm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97477-8734-4519-98EA-855674F4B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/>
        </p:blipFill>
        <p:spPr>
          <a:xfrm>
            <a:off x="2955560" y="1551293"/>
            <a:ext cx="5363981" cy="49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Krushkal’s</a:t>
            </a: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Algorithm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0694"/>
            <a:ext cx="12192000" cy="56887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all the loops and parallel edges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Sort the edges in increasing order of their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Temp = 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edges to temp: 1) If edge joins nodes of </a:t>
            </a:r>
            <a:r>
              <a:rPr lang="en-US" dirty="0">
                <a:solidFill>
                  <a:srgbClr val="FF0066"/>
                </a:solidFill>
              </a:rPr>
              <a:t>different</a:t>
            </a:r>
            <a:r>
              <a:rPr lang="en-US" dirty="0"/>
              <a:t> connected components-&gt; </a:t>
            </a:r>
            <a:r>
              <a:rPr lang="en-US" dirty="0">
                <a:solidFill>
                  <a:srgbClr val="7030A0"/>
                </a:solidFill>
              </a:rPr>
              <a:t>add</a:t>
            </a:r>
            <a:r>
              <a:rPr lang="en-US" dirty="0"/>
              <a:t> to temp	</a:t>
            </a:r>
          </a:p>
          <a:p>
            <a:pPr algn="l"/>
            <a:r>
              <a:rPr lang="en-US" dirty="0"/>
              <a:t>		           2) If edge joins nodes of </a:t>
            </a:r>
            <a:r>
              <a:rPr lang="en-US" dirty="0">
                <a:solidFill>
                  <a:srgbClr val="FF0066"/>
                </a:solidFill>
              </a:rPr>
              <a:t>same</a:t>
            </a:r>
            <a:r>
              <a:rPr lang="en-US" dirty="0"/>
              <a:t> connected components-&gt; </a:t>
            </a:r>
            <a:r>
              <a:rPr lang="en-US" dirty="0">
                <a:solidFill>
                  <a:srgbClr val="7030A0"/>
                </a:solidFill>
              </a:rPr>
              <a:t>reject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Stop when temp has </a:t>
            </a:r>
            <a:r>
              <a:rPr lang="en-US" dirty="0">
                <a:solidFill>
                  <a:srgbClr val="FF0066"/>
                </a:solidFill>
              </a:rPr>
              <a:t>n-1 </a:t>
            </a:r>
            <a:r>
              <a:rPr lang="en-US" dirty="0"/>
              <a:t>edges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one connected component remains which is </a:t>
            </a:r>
            <a:r>
              <a:rPr lang="en-US" b="1" dirty="0">
                <a:solidFill>
                  <a:srgbClr val="00B050"/>
                </a:solidFill>
              </a:rPr>
              <a:t>minimum spanning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Graph: Connected </a:t>
            </a:r>
          </a:p>
          <a:p>
            <a:pPr algn="l"/>
            <a:r>
              <a:rPr lang="en-US" dirty="0"/>
              <a:t>	    </a:t>
            </a:r>
            <a:r>
              <a:rPr lang="en-IN" dirty="0"/>
              <a:t> weighted</a:t>
            </a:r>
          </a:p>
          <a:p>
            <a:pPr algn="l"/>
            <a:r>
              <a:rPr lang="en-IN" dirty="0"/>
              <a:t>	     undirected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No cycles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6A4BB-5B7E-478B-BB7C-8B985801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4081670"/>
            <a:ext cx="7762461" cy="2658309"/>
          </a:xfrm>
          <a:prstGeom prst="rect">
            <a:avLst/>
          </a:prstGeom>
          <a:solidFill>
            <a:srgbClr val="000099"/>
          </a:solidFill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4948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Prim's algorithm treats the nodes as a single tree and keeps on adding new nodes to the spanning tree from the given graph.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Remove all loops and parallel edges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Choose any arbitrary node as root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 outgoing edges and select the one with less cost</a:t>
            </a:r>
          </a:p>
          <a:p>
            <a:pPr algn="l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A6721D-3D46-419A-AB37-4E90D3B1B8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263" y="117475"/>
            <a:ext cx="10472737" cy="917575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Prim’s Algorithm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5F62-24CF-4D13-A4B1-90335F34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7" y="1749287"/>
            <a:ext cx="4617058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Cable network companies(Electricity and telephone)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Tv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Tour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Cartography and GPS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/>
              <a:t>Medical Image </a:t>
            </a:r>
            <a:r>
              <a:rPr lang="en-US" altLang="en-US" dirty="0"/>
              <a:t>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A6721D-3D46-419A-AB37-4E90D3B1B8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263" y="117475"/>
            <a:ext cx="10472737" cy="917575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Application of MST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Greedy Algorithm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lvl="1" algn="l"/>
            <a:r>
              <a:rPr lang="en-US" altLang="en-US" sz="2400" dirty="0"/>
              <a:t>An algorithm paradigm that Makes a </a:t>
            </a:r>
            <a:r>
              <a:rPr lang="en-US" altLang="en-US" sz="2400" b="1" dirty="0"/>
              <a:t>locally optimal choice</a:t>
            </a:r>
            <a:r>
              <a:rPr lang="en-US" altLang="en-US" sz="2400" i="1" dirty="0"/>
              <a:t> </a:t>
            </a:r>
            <a:r>
              <a:rPr lang="en-US" altLang="en-US" sz="2400" dirty="0"/>
              <a:t>in hope of getting a </a:t>
            </a:r>
            <a:r>
              <a:rPr lang="en-US" altLang="en-US" sz="2400" b="1" dirty="0"/>
              <a:t>globally optimal solution</a:t>
            </a:r>
            <a:r>
              <a:rPr lang="en-US" altLang="en-US" sz="2400" dirty="0"/>
              <a:t>.</a:t>
            </a:r>
          </a:p>
          <a:p>
            <a:pPr lvl="1" algn="l"/>
            <a:endParaRPr lang="en-US" altLang="en-US" sz="2400" dirty="0"/>
          </a:p>
          <a:p>
            <a:pPr lvl="1" algn="l"/>
            <a:r>
              <a:rPr lang="en-US" altLang="en-US" sz="2400" b="1" dirty="0"/>
              <a:t>Pros</a:t>
            </a:r>
            <a:r>
              <a:rPr lang="en-US" altLang="en-US" sz="2400" dirty="0"/>
              <a:t>: Simple, faster, Easy to implement</a:t>
            </a:r>
          </a:p>
          <a:p>
            <a:pPr lvl="1" algn="l"/>
            <a:r>
              <a:rPr lang="en-US" altLang="en-US" sz="2400" b="1" dirty="0"/>
              <a:t>Cons</a:t>
            </a:r>
            <a:r>
              <a:rPr lang="en-US" altLang="en-US" sz="2400" dirty="0"/>
              <a:t>: Very often they don’t provide a globally optimal solution</a:t>
            </a:r>
          </a:p>
          <a:p>
            <a:pPr lvl="1" algn="l"/>
            <a:endParaRPr lang="en-US" altLang="en-US" sz="2400" dirty="0"/>
          </a:p>
          <a:p>
            <a:pPr lvl="1" algn="l"/>
            <a:r>
              <a:rPr lang="en-US" altLang="en-US" sz="2400" dirty="0"/>
              <a:t>Problems on which greedy approach works has two </a:t>
            </a:r>
            <a:r>
              <a:rPr lang="en-US" altLang="en-US" sz="2400" dirty="0">
                <a:solidFill>
                  <a:srgbClr val="FF0066"/>
                </a:solidFill>
              </a:rPr>
              <a:t>properties/characteristics</a:t>
            </a:r>
            <a:r>
              <a:rPr lang="en-US" altLang="en-US" sz="2400" dirty="0"/>
              <a:t>:</a:t>
            </a:r>
          </a:p>
          <a:p>
            <a:pPr marL="914400" lvl="1" indent="-457200" algn="l">
              <a:buAutoNum type="arabicParenR"/>
            </a:pPr>
            <a:r>
              <a:rPr lang="en-US" altLang="en-US" sz="2400" b="1" dirty="0"/>
              <a:t>Greedy choice property </a:t>
            </a:r>
            <a:r>
              <a:rPr lang="en-US" altLang="en-US" sz="2400" dirty="0"/>
              <a:t>: A globally optimum solution can be arrived at by selecting local optimum solution( Depends on choice made so far but not on future choices)</a:t>
            </a:r>
          </a:p>
          <a:p>
            <a:pPr marL="914400" lvl="1" indent="-457200" algn="l">
              <a:buAutoNum type="arabicParenR"/>
            </a:pPr>
            <a:r>
              <a:rPr lang="en-US" altLang="en-US" sz="2400" dirty="0"/>
              <a:t> </a:t>
            </a:r>
            <a:r>
              <a:rPr lang="en-US" altLang="en-US" sz="2400" b="1" dirty="0"/>
              <a:t>Optimal Substructure</a:t>
            </a:r>
            <a:r>
              <a:rPr lang="en-US" altLang="en-US" sz="2400" dirty="0"/>
              <a:t>: An optimal solution to the problem contains optimal solution to subproblems</a:t>
            </a:r>
          </a:p>
          <a:p>
            <a:pPr lvl="1" algn="l"/>
            <a:endParaRPr lang="en-US" sz="2400" dirty="0"/>
          </a:p>
          <a:p>
            <a:pPr lvl="1" algn="l"/>
            <a:r>
              <a:rPr lang="en-US" sz="2400" dirty="0">
                <a:solidFill>
                  <a:srgbClr val="FF0066"/>
                </a:solidFill>
              </a:rPr>
              <a:t>How to design a greedy algorithm?	</a:t>
            </a:r>
          </a:p>
          <a:p>
            <a:pPr lvl="1" algn="l"/>
            <a:r>
              <a:rPr lang="en-US" sz="2400" dirty="0"/>
              <a:t>Find a </a:t>
            </a:r>
            <a:r>
              <a:rPr lang="en-US" sz="2400" b="1" dirty="0"/>
              <a:t>correct greedy choice: </a:t>
            </a:r>
            <a:r>
              <a:rPr lang="en-US" sz="2400" dirty="0"/>
              <a:t>Feasible, locally optimal, irrevocable</a:t>
            </a:r>
            <a:endParaRPr lang="en-US" sz="2400" b="1" dirty="0"/>
          </a:p>
          <a:p>
            <a:pPr lvl="1" algn="l"/>
            <a:endParaRPr lang="en-US" altLang="en-US" sz="2400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Greedy Algorithm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rgbClr val="FF0066"/>
                </a:solidFill>
              </a:rPr>
              <a:t>Applications</a:t>
            </a:r>
            <a:r>
              <a:rPr lang="en-US" altLang="en-US" sz="2800" dirty="0"/>
              <a:t>: 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Fractional Knapsack problem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Activity selection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Minimum Spanning Tree (Prim and </a:t>
            </a:r>
            <a:r>
              <a:rPr lang="en-US" altLang="en-US" dirty="0" err="1">
                <a:solidFill>
                  <a:srgbClr val="002060"/>
                </a:solidFill>
              </a:rPr>
              <a:t>krushkal</a:t>
            </a:r>
            <a:r>
              <a:rPr lang="en-US" altLang="en-US" dirty="0">
                <a:solidFill>
                  <a:srgbClr val="002060"/>
                </a:solidFill>
              </a:rPr>
              <a:t>)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Job sequencing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Huffman coding </a:t>
            </a:r>
          </a:p>
          <a:p>
            <a:pPr marL="457200" indent="-457200" algn="l">
              <a:buAutoNum type="arabicParenR"/>
            </a:pPr>
            <a:r>
              <a:rPr lang="en-US" altLang="en-US" dirty="0">
                <a:solidFill>
                  <a:srgbClr val="002060"/>
                </a:solidFill>
              </a:rPr>
              <a:t>Shortest path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26E62-58D2-43E2-AF3A-BC1E42FC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15" y="1169233"/>
            <a:ext cx="5022642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Knapsack Problem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algn="l"/>
            <a:endParaRPr lang="en-US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n</a:t>
            </a:r>
            <a:r>
              <a:rPr lang="en-IN" dirty="0"/>
              <a:t> objects and a Knapsack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Object </a:t>
            </a:r>
            <a:r>
              <a:rPr lang="en-IN" dirty="0" err="1"/>
              <a:t>i</a:t>
            </a:r>
            <a:r>
              <a:rPr lang="en-IN" dirty="0"/>
              <a:t> has weight </a:t>
            </a:r>
            <a:r>
              <a:rPr lang="en-IN" b="1" dirty="0" err="1"/>
              <a:t>wi</a:t>
            </a:r>
            <a:r>
              <a:rPr lang="en-IN" dirty="0"/>
              <a:t> and value </a:t>
            </a:r>
            <a:r>
              <a:rPr lang="en-IN" b="1" dirty="0"/>
              <a:t>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Total weight capacity of knapsack: </a:t>
            </a:r>
            <a:r>
              <a:rPr lang="en-IN" b="1" dirty="0"/>
              <a:t>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Break object so only the fraction is placed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(0&lt;=xi&lt;=1)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Object </a:t>
            </a:r>
            <a:r>
              <a:rPr lang="en-IN" dirty="0" err="1"/>
              <a:t>i</a:t>
            </a:r>
            <a:r>
              <a:rPr lang="en-IN" dirty="0"/>
              <a:t> contributes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wi</a:t>
            </a:r>
            <a:r>
              <a:rPr lang="en-IN" b="1" dirty="0">
                <a:sym typeface="Wingdings" panose="05000000000000000000" pitchFamily="2" charset="2"/>
              </a:rPr>
              <a:t>*xi </a:t>
            </a:r>
            <a:r>
              <a:rPr lang="en-IN" dirty="0">
                <a:sym typeface="Wingdings" panose="05000000000000000000" pitchFamily="2" charset="2"/>
              </a:rPr>
              <a:t>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			</a:t>
            </a:r>
            <a:r>
              <a:rPr lang="en-IN" b="1" dirty="0">
                <a:sym typeface="Wingdings" panose="05000000000000000000" pitchFamily="2" charset="2"/>
              </a:rPr>
              <a:t>xi*vi </a:t>
            </a:r>
            <a:r>
              <a:rPr lang="en-IN" dirty="0">
                <a:sym typeface="Wingdings" panose="05000000000000000000" pitchFamily="2" charset="2"/>
              </a:rPr>
              <a:t>profit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Objective: Fill the knapsack that </a:t>
            </a:r>
            <a:r>
              <a:rPr lang="en-IN" b="1" dirty="0">
                <a:solidFill>
                  <a:srgbClr val="800000"/>
                </a:solidFill>
                <a:sym typeface="Wingdings" panose="05000000000000000000" pitchFamily="2" charset="2"/>
              </a:rPr>
              <a:t>maximizes the profit</a:t>
            </a:r>
          </a:p>
          <a:p>
            <a:pPr algn="l"/>
            <a:r>
              <a:rPr lang="en-IN" b="1" dirty="0">
                <a:solidFill>
                  <a:srgbClr val="800000"/>
                </a:solidFill>
                <a:sym typeface="Wingdings" panose="05000000000000000000" pitchFamily="2" charset="2"/>
              </a:rPr>
              <a:t>	</a:t>
            </a:r>
            <a:r>
              <a:rPr lang="en-IN" b="1" dirty="0">
                <a:solidFill>
                  <a:srgbClr val="002060"/>
                </a:solidFill>
                <a:sym typeface="Wingdings" panose="05000000000000000000" pitchFamily="2" charset="2"/>
              </a:rPr>
              <a:t>       n</a:t>
            </a:r>
          </a:p>
          <a:p>
            <a:pPr algn="l"/>
            <a:r>
              <a:rPr lang="en-IN" b="1" dirty="0">
                <a:solidFill>
                  <a:srgbClr val="002060"/>
                </a:solidFill>
                <a:sym typeface="Wingdings" panose="05000000000000000000" pitchFamily="2" charset="2"/>
              </a:rPr>
              <a:t> Maximize ∑ </a:t>
            </a:r>
            <a:r>
              <a:rPr lang="en-IN" b="1" dirty="0" err="1">
                <a:solidFill>
                  <a:srgbClr val="002060"/>
                </a:solidFill>
                <a:sym typeface="Wingdings" panose="05000000000000000000" pitchFamily="2" charset="2"/>
              </a:rPr>
              <a:t>xipi</a:t>
            </a:r>
            <a:endParaRPr lang="en-IN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l"/>
            <a:r>
              <a:rPr lang="en-IN" b="1" dirty="0">
                <a:solidFill>
                  <a:srgbClr val="002060"/>
                </a:solidFill>
                <a:sym typeface="Wingdings" panose="05000000000000000000" pitchFamily="2" charset="2"/>
              </a:rPr>
              <a:t>	      </a:t>
            </a:r>
            <a:r>
              <a:rPr lang="en-IN" b="1" dirty="0" err="1">
                <a:solidFill>
                  <a:srgbClr val="002060"/>
                </a:solidFill>
                <a:sym typeface="Wingdings" panose="05000000000000000000" pitchFamily="2" charset="2"/>
              </a:rPr>
              <a:t>i</a:t>
            </a:r>
            <a:r>
              <a:rPr lang="en-IN" b="1" dirty="0">
                <a:solidFill>
                  <a:srgbClr val="002060"/>
                </a:solidFill>
                <a:sym typeface="Wingdings" panose="05000000000000000000" pitchFamily="2" charset="2"/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7503F-A1C0-40AD-B633-E94A288CE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1" b="14481"/>
          <a:stretch/>
        </p:blipFill>
        <p:spPr>
          <a:xfrm>
            <a:off x="7332688" y="1525249"/>
            <a:ext cx="4572000" cy="36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E43-0A7A-4979-AA5F-55D8A496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" y="118021"/>
            <a:ext cx="10473128" cy="916299"/>
          </a:xfrm>
          <a:solidFill>
            <a:srgbClr val="80000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Activity selection Problem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algn="l"/>
            <a:endParaRPr lang="en-US" alt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C9AA8-7F39-4902-92DA-2B400C92D93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4872" y="1169233"/>
            <a:ext cx="7360172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</a:rPr>
              <a:t>Input: A set of activities S = {</a:t>
            </a:r>
            <a:r>
              <a:rPr lang="en-US" altLang="en-US" sz="2800" b="1" i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en-US" sz="2800" b="1" i="1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</a:rPr>
              <a:t>,…, </a:t>
            </a:r>
            <a:r>
              <a:rPr lang="en-US" altLang="en-US" sz="2800" b="1" i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en-US" sz="2800" b="1" i="1" baseline="-250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Each activity has start time and a finish time </a:t>
            </a:r>
            <a:r>
              <a:rPr lang="en-US" altLang="en-US" sz="2800" i="1" dirty="0"/>
              <a:t>a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=(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Two activities are compatible if and only if their interval does not overlap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</a:rPr>
              <a:t>Output: a maximum-size subset of mutually compatible activities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75C70-B81E-4DA0-BC56-41415C31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77" y="1304785"/>
            <a:ext cx="3121152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B7821100-1228-4836-A3F8-C20ED0F05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E615F4-2AD2-45BF-9BE0-6EE2BCB649C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376974D-EFDF-4050-AE6B-60855869C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6299"/>
            <a:ext cx="10515600" cy="1325563"/>
          </a:xfrm>
        </p:spPr>
        <p:txBody>
          <a:bodyPr/>
          <a:lstStyle/>
          <a:p>
            <a:r>
              <a:rPr lang="en-US" altLang="en-US" dirty="0"/>
              <a:t>Problem: Laying Telephone Wire</a:t>
            </a:r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353FDFA5-7C69-43B1-AF08-F95189C3DA6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21507" name="AutoShape 3" descr="Shingle">
              <a:extLst>
                <a:ext uri="{FF2B5EF4-FFF2-40B4-BE49-F238E27FC236}">
                  <a16:creationId xmlns:a16="http://schemas.microsoft.com/office/drawing/2014/main" id="{683495D5-49E9-432E-BED8-997F9BF8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08" name="Rectangle 4">
              <a:extLst>
                <a:ext uri="{FF2B5EF4-FFF2-40B4-BE49-F238E27FC236}">
                  <a16:creationId xmlns:a16="http://schemas.microsoft.com/office/drawing/2014/main" id="{A0681D4E-9830-457F-B1C5-97E1E2C22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0" name="Rectangle 6">
              <a:extLst>
                <a:ext uri="{FF2B5EF4-FFF2-40B4-BE49-F238E27FC236}">
                  <a16:creationId xmlns:a16="http://schemas.microsoft.com/office/drawing/2014/main" id="{123BDC5B-1C9E-47E2-953B-A35951A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CA3EB44D-ED02-4B5F-B525-83208AE54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13" name="Group 9">
            <a:extLst>
              <a:ext uri="{FF2B5EF4-FFF2-40B4-BE49-F238E27FC236}">
                <a16:creationId xmlns:a16="http://schemas.microsoft.com/office/drawing/2014/main" id="{8AFC5128-B57D-491D-8688-0AFBE30A25F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21514" name="AutoShape 10" descr="Shingle">
              <a:extLst>
                <a:ext uri="{FF2B5EF4-FFF2-40B4-BE49-F238E27FC236}">
                  <a16:creationId xmlns:a16="http://schemas.microsoft.com/office/drawing/2014/main" id="{14DD82D4-FF61-4633-870F-68CDC7F1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829CDDE2-8203-45FB-B923-E3381C3E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Rectangle 12">
              <a:extLst>
                <a:ext uri="{FF2B5EF4-FFF2-40B4-BE49-F238E27FC236}">
                  <a16:creationId xmlns:a16="http://schemas.microsoft.com/office/drawing/2014/main" id="{5E160EB0-11D1-4A80-9352-78EE830D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Rectangle 13">
              <a:extLst>
                <a:ext uri="{FF2B5EF4-FFF2-40B4-BE49-F238E27FC236}">
                  <a16:creationId xmlns:a16="http://schemas.microsoft.com/office/drawing/2014/main" id="{2B848A48-14BF-4802-A793-9D88CB8F6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18" name="Group 14">
            <a:extLst>
              <a:ext uri="{FF2B5EF4-FFF2-40B4-BE49-F238E27FC236}">
                <a16:creationId xmlns:a16="http://schemas.microsoft.com/office/drawing/2014/main" id="{51BC527F-159E-42E7-AA6A-604394EBBD0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21519" name="AutoShape 15" descr="Shingle">
              <a:extLst>
                <a:ext uri="{FF2B5EF4-FFF2-40B4-BE49-F238E27FC236}">
                  <a16:creationId xmlns:a16="http://schemas.microsoft.com/office/drawing/2014/main" id="{D2E03B10-7B75-46D6-AA8D-2A65C5F9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Rectangle 16">
              <a:extLst>
                <a:ext uri="{FF2B5EF4-FFF2-40B4-BE49-F238E27FC236}">
                  <a16:creationId xmlns:a16="http://schemas.microsoft.com/office/drawing/2014/main" id="{72D20DFB-1ECA-4914-9305-127E6EAF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Rectangle 17">
              <a:extLst>
                <a:ext uri="{FF2B5EF4-FFF2-40B4-BE49-F238E27FC236}">
                  <a16:creationId xmlns:a16="http://schemas.microsoft.com/office/drawing/2014/main" id="{658730A2-1542-44B2-8A46-95A15BAD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Rectangle 18">
              <a:extLst>
                <a:ext uri="{FF2B5EF4-FFF2-40B4-BE49-F238E27FC236}">
                  <a16:creationId xmlns:a16="http://schemas.microsoft.com/office/drawing/2014/main" id="{67C5F0EF-ACB1-4C56-A0D7-94861D6F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23" name="Group 19">
            <a:extLst>
              <a:ext uri="{FF2B5EF4-FFF2-40B4-BE49-F238E27FC236}">
                <a16:creationId xmlns:a16="http://schemas.microsoft.com/office/drawing/2014/main" id="{35E77825-EE0A-4343-888F-B7CCC2E8A4A7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21524" name="AutoShape 20" descr="Shingle">
              <a:extLst>
                <a:ext uri="{FF2B5EF4-FFF2-40B4-BE49-F238E27FC236}">
                  <a16:creationId xmlns:a16="http://schemas.microsoft.com/office/drawing/2014/main" id="{5FBB5CB9-6A85-4AA3-9260-379EE906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D965FF9B-60D0-4D2E-B45B-DABE1115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E0E41899-22F8-4427-9A16-D994DA6C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Rectangle 23">
              <a:extLst>
                <a:ext uri="{FF2B5EF4-FFF2-40B4-BE49-F238E27FC236}">
                  <a16:creationId xmlns:a16="http://schemas.microsoft.com/office/drawing/2014/main" id="{F4199969-CFA1-4365-A976-F5E150ADE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28" name="Group 24">
            <a:extLst>
              <a:ext uri="{FF2B5EF4-FFF2-40B4-BE49-F238E27FC236}">
                <a16:creationId xmlns:a16="http://schemas.microsoft.com/office/drawing/2014/main" id="{5CAFBA53-54E5-4119-99F6-E5C4740D7EB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21529" name="AutoShape 25" descr="Shingle">
              <a:extLst>
                <a:ext uri="{FF2B5EF4-FFF2-40B4-BE49-F238E27FC236}">
                  <a16:creationId xmlns:a16="http://schemas.microsoft.com/office/drawing/2014/main" id="{5C31D44E-5EED-4CAC-8DA5-B62FCA6C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44803C6F-7145-4461-8058-CD815370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C4B6555C-C17D-4BE3-91DE-1C6CCE6F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2" name="Rectangle 28">
              <a:extLst>
                <a:ext uri="{FF2B5EF4-FFF2-40B4-BE49-F238E27FC236}">
                  <a16:creationId xmlns:a16="http://schemas.microsoft.com/office/drawing/2014/main" id="{86226D03-A95E-43B8-BDFF-D1D6970F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33" name="Group 29">
            <a:extLst>
              <a:ext uri="{FF2B5EF4-FFF2-40B4-BE49-F238E27FC236}">
                <a16:creationId xmlns:a16="http://schemas.microsoft.com/office/drawing/2014/main" id="{341003BB-1E09-474E-B1CA-7EC459B927D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21534" name="AutoShape 30" descr="Shingle">
              <a:extLst>
                <a:ext uri="{FF2B5EF4-FFF2-40B4-BE49-F238E27FC236}">
                  <a16:creationId xmlns:a16="http://schemas.microsoft.com/office/drawing/2014/main" id="{6071A668-6BEA-4A00-B4D2-E2D8E2725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5" name="Rectangle 31">
              <a:extLst>
                <a:ext uri="{FF2B5EF4-FFF2-40B4-BE49-F238E27FC236}">
                  <a16:creationId xmlns:a16="http://schemas.microsoft.com/office/drawing/2014/main" id="{E1F13287-8E1B-424C-95B3-D4E4B43A9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6" name="Rectangle 32">
              <a:extLst>
                <a:ext uri="{FF2B5EF4-FFF2-40B4-BE49-F238E27FC236}">
                  <a16:creationId xmlns:a16="http://schemas.microsoft.com/office/drawing/2014/main" id="{F839A36B-369C-4A0C-B44F-ECD242EE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7" name="Rectangle 33">
              <a:extLst>
                <a:ext uri="{FF2B5EF4-FFF2-40B4-BE49-F238E27FC236}">
                  <a16:creationId xmlns:a16="http://schemas.microsoft.com/office/drawing/2014/main" id="{43AEE587-4E47-4620-B217-06A9BE3F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43" name="Group 39">
            <a:extLst>
              <a:ext uri="{FF2B5EF4-FFF2-40B4-BE49-F238E27FC236}">
                <a16:creationId xmlns:a16="http://schemas.microsoft.com/office/drawing/2014/main" id="{36334155-4789-4536-8EF6-0DD99EA273B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21544" name="AutoShape 40" descr="Shingle">
              <a:extLst>
                <a:ext uri="{FF2B5EF4-FFF2-40B4-BE49-F238E27FC236}">
                  <a16:creationId xmlns:a16="http://schemas.microsoft.com/office/drawing/2014/main" id="{D0887F4C-58DA-4D5C-A11E-2A37A92A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5" name="Rectangle 41">
              <a:extLst>
                <a:ext uri="{FF2B5EF4-FFF2-40B4-BE49-F238E27FC236}">
                  <a16:creationId xmlns:a16="http://schemas.microsoft.com/office/drawing/2014/main" id="{46699F36-4E77-4547-9DD3-D43AD3B8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6" name="Rectangle 42">
              <a:extLst>
                <a:ext uri="{FF2B5EF4-FFF2-40B4-BE49-F238E27FC236}">
                  <a16:creationId xmlns:a16="http://schemas.microsoft.com/office/drawing/2014/main" id="{5766947B-672D-408F-9C68-0ECCF1548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7" name="Rectangle 43">
              <a:extLst>
                <a:ext uri="{FF2B5EF4-FFF2-40B4-BE49-F238E27FC236}">
                  <a16:creationId xmlns:a16="http://schemas.microsoft.com/office/drawing/2014/main" id="{5EBADB96-FA4F-4F68-A28C-D6CA2FC06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75" name="Group 71">
            <a:extLst>
              <a:ext uri="{FF2B5EF4-FFF2-40B4-BE49-F238E27FC236}">
                <a16:creationId xmlns:a16="http://schemas.microsoft.com/office/drawing/2014/main" id="{82E24B62-7F2A-427A-9325-E0CD5F73899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21553" name="Rectangle 49">
              <a:extLst>
                <a:ext uri="{FF2B5EF4-FFF2-40B4-BE49-F238E27FC236}">
                  <a16:creationId xmlns:a16="http://schemas.microsoft.com/office/drawing/2014/main" id="{50546678-D5E5-4F60-B8EB-29792E83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4" name="Rectangle 50" descr="Large grid">
              <a:extLst>
                <a:ext uri="{FF2B5EF4-FFF2-40B4-BE49-F238E27FC236}">
                  <a16:creationId xmlns:a16="http://schemas.microsoft.com/office/drawing/2014/main" id="{06DF0BA0-A2F1-4B25-BC83-900747C2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55" name="Rectangle 51" descr="Large grid">
              <a:extLst>
                <a:ext uri="{FF2B5EF4-FFF2-40B4-BE49-F238E27FC236}">
                  <a16:creationId xmlns:a16="http://schemas.microsoft.com/office/drawing/2014/main" id="{95A1D58B-5847-46CB-B6D5-883F6246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56" name="Rectangle 52" descr="Large grid">
              <a:extLst>
                <a:ext uri="{FF2B5EF4-FFF2-40B4-BE49-F238E27FC236}">
                  <a16:creationId xmlns:a16="http://schemas.microsoft.com/office/drawing/2014/main" id="{28C5925D-CB8E-47CB-92D3-3ED8C881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57" name="Rectangle 53" descr="Large grid">
              <a:extLst>
                <a:ext uri="{FF2B5EF4-FFF2-40B4-BE49-F238E27FC236}">
                  <a16:creationId xmlns:a16="http://schemas.microsoft.com/office/drawing/2014/main" id="{00918E29-ED26-44FB-AA3E-3CFE0EF0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58" name="Rectangle 54" descr="Large grid">
              <a:extLst>
                <a:ext uri="{FF2B5EF4-FFF2-40B4-BE49-F238E27FC236}">
                  <a16:creationId xmlns:a16="http://schemas.microsoft.com/office/drawing/2014/main" id="{756044C1-05C0-4249-9579-0617115B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59" name="Rectangle 55" descr="Large grid">
              <a:extLst>
                <a:ext uri="{FF2B5EF4-FFF2-40B4-BE49-F238E27FC236}">
                  <a16:creationId xmlns:a16="http://schemas.microsoft.com/office/drawing/2014/main" id="{A469A3F3-F3D1-4F7A-916D-C55CD2E9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60" name="Rectangle 56" descr="Large grid">
              <a:extLst>
                <a:ext uri="{FF2B5EF4-FFF2-40B4-BE49-F238E27FC236}">
                  <a16:creationId xmlns:a16="http://schemas.microsoft.com/office/drawing/2014/main" id="{E281F0DE-9613-48DA-AF14-7363A3024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61" name="Rectangle 57" descr="Large grid">
              <a:extLst>
                <a:ext uri="{FF2B5EF4-FFF2-40B4-BE49-F238E27FC236}">
                  <a16:creationId xmlns:a16="http://schemas.microsoft.com/office/drawing/2014/main" id="{BE6A7C85-07AA-4E4B-8821-45FE3521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62" name="Rectangle 58" descr="Large grid">
              <a:extLst>
                <a:ext uri="{FF2B5EF4-FFF2-40B4-BE49-F238E27FC236}">
                  <a16:creationId xmlns:a16="http://schemas.microsoft.com/office/drawing/2014/main" id="{EB1403C4-BCE3-4DF6-8400-C1B24CC1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1563" name="Rectangle 59" descr="Large grid">
              <a:extLst>
                <a:ext uri="{FF2B5EF4-FFF2-40B4-BE49-F238E27FC236}">
                  <a16:creationId xmlns:a16="http://schemas.microsoft.com/office/drawing/2014/main" id="{D9ACB25C-EB6D-4AB2-A824-D2783699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</p:grpSp>
      <p:sp>
        <p:nvSpPr>
          <p:cNvPr id="21564" name="Text Box 60">
            <a:extLst>
              <a:ext uri="{FF2B5EF4-FFF2-40B4-BE49-F238E27FC236}">
                <a16:creationId xmlns:a16="http://schemas.microsoft.com/office/drawing/2014/main" id="{3A4663E7-7E85-43BD-9D27-717429A58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1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Central office</a:t>
            </a:r>
          </a:p>
        </p:txBody>
      </p:sp>
      <p:grpSp>
        <p:nvGrpSpPr>
          <p:cNvPr id="21565" name="Group 61">
            <a:extLst>
              <a:ext uri="{FF2B5EF4-FFF2-40B4-BE49-F238E27FC236}">
                <a16:creationId xmlns:a16="http://schemas.microsoft.com/office/drawing/2014/main" id="{B4C8BCF7-8ECB-4C9E-BBDA-1A84AF0F927C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21566" name="AutoShape 62" descr="Shingle">
              <a:extLst>
                <a:ext uri="{FF2B5EF4-FFF2-40B4-BE49-F238E27FC236}">
                  <a16:creationId xmlns:a16="http://schemas.microsoft.com/office/drawing/2014/main" id="{3753E562-C195-459A-AC45-03C53A49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7" name="Rectangle 63">
              <a:extLst>
                <a:ext uri="{FF2B5EF4-FFF2-40B4-BE49-F238E27FC236}">
                  <a16:creationId xmlns:a16="http://schemas.microsoft.com/office/drawing/2014/main" id="{620BEF7A-80D0-495D-8687-8E9F186E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8" name="Rectangle 64">
              <a:extLst>
                <a:ext uri="{FF2B5EF4-FFF2-40B4-BE49-F238E27FC236}">
                  <a16:creationId xmlns:a16="http://schemas.microsoft.com/office/drawing/2014/main" id="{E1DAC882-BB23-4969-BC90-0B7E0A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9" name="Rectangle 65">
              <a:extLst>
                <a:ext uri="{FF2B5EF4-FFF2-40B4-BE49-F238E27FC236}">
                  <a16:creationId xmlns:a16="http://schemas.microsoft.com/office/drawing/2014/main" id="{38C9C297-BA42-4CFB-A541-D35873D9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70" name="Group 66">
            <a:extLst>
              <a:ext uri="{FF2B5EF4-FFF2-40B4-BE49-F238E27FC236}">
                <a16:creationId xmlns:a16="http://schemas.microsoft.com/office/drawing/2014/main" id="{ED5DFF43-E8BC-4A3A-841F-00E614A9B0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21571" name="AutoShape 67" descr="Shingle">
              <a:extLst>
                <a:ext uri="{FF2B5EF4-FFF2-40B4-BE49-F238E27FC236}">
                  <a16:creationId xmlns:a16="http://schemas.microsoft.com/office/drawing/2014/main" id="{FAE4C352-A4B7-408B-9184-5AFD13E0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72" name="Rectangle 68">
              <a:extLst>
                <a:ext uri="{FF2B5EF4-FFF2-40B4-BE49-F238E27FC236}">
                  <a16:creationId xmlns:a16="http://schemas.microsoft.com/office/drawing/2014/main" id="{A8247A11-90FF-4242-BB55-28D241BB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73" name="Rectangle 69">
              <a:extLst>
                <a:ext uri="{FF2B5EF4-FFF2-40B4-BE49-F238E27FC236}">
                  <a16:creationId xmlns:a16="http://schemas.microsoft.com/office/drawing/2014/main" id="{7D29BAEF-A1E1-4125-B20A-8D5A89CC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74" name="Rectangle 70">
              <a:extLst>
                <a:ext uri="{FF2B5EF4-FFF2-40B4-BE49-F238E27FC236}">
                  <a16:creationId xmlns:a16="http://schemas.microsoft.com/office/drawing/2014/main" id="{ED8BCB4E-2A85-4696-A6D7-6BBA583F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7" name="Title 1">
            <a:extLst>
              <a:ext uri="{FF2B5EF4-FFF2-40B4-BE49-F238E27FC236}">
                <a16:creationId xmlns:a16="http://schemas.microsoft.com/office/drawing/2014/main" id="{EEDE63E3-6BFE-4330-9EB2-87DD61FB37AC}"/>
              </a:ext>
            </a:extLst>
          </p:cNvPr>
          <p:cNvSpPr txBox="1">
            <a:spLocks/>
          </p:cNvSpPr>
          <p:nvPr/>
        </p:nvSpPr>
        <p:spPr>
          <a:xfrm>
            <a:off x="194872" y="118021"/>
            <a:ext cx="10473128" cy="916299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Minimum spanning Tree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2">
            <a:extLst>
              <a:ext uri="{FF2B5EF4-FFF2-40B4-BE49-F238E27FC236}">
                <a16:creationId xmlns:a16="http://schemas.microsoft.com/office/drawing/2014/main" id="{ECCE2FE3-0008-49A7-A324-4560CCEDF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78EC64E-DFE9-4DA0-AF0B-224DC84FD7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7BD9FCA-A6AE-418C-B442-752F2D1B6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Wiring: Naïve Approach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10DC89D1-9965-4975-9715-6DB4FF2841D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22532" name="AutoShape 4" descr="Shingle">
              <a:extLst>
                <a:ext uri="{FF2B5EF4-FFF2-40B4-BE49-F238E27FC236}">
                  <a16:creationId xmlns:a16="http://schemas.microsoft.com/office/drawing/2014/main" id="{A39DCB94-A1C6-4137-A885-EEBA75DD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5F69E431-7F3D-4ED7-AE95-D3FF808D0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15E88B22-642D-4467-AC7E-61F88EB3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5" name="Rectangle 7">
              <a:extLst>
                <a:ext uri="{FF2B5EF4-FFF2-40B4-BE49-F238E27FC236}">
                  <a16:creationId xmlns:a16="http://schemas.microsoft.com/office/drawing/2014/main" id="{0D58BDB5-BB48-4BC4-A102-1BE48010D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36" name="Group 8">
            <a:extLst>
              <a:ext uri="{FF2B5EF4-FFF2-40B4-BE49-F238E27FC236}">
                <a16:creationId xmlns:a16="http://schemas.microsoft.com/office/drawing/2014/main" id="{FC3BE516-D57A-433C-BD71-3A19E09FBB3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22537" name="AutoShape 9" descr="Shingle">
              <a:extLst>
                <a:ext uri="{FF2B5EF4-FFF2-40B4-BE49-F238E27FC236}">
                  <a16:creationId xmlns:a16="http://schemas.microsoft.com/office/drawing/2014/main" id="{32439096-48D9-4411-BA60-359FB279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8" name="Rectangle 10">
              <a:extLst>
                <a:ext uri="{FF2B5EF4-FFF2-40B4-BE49-F238E27FC236}">
                  <a16:creationId xmlns:a16="http://schemas.microsoft.com/office/drawing/2014/main" id="{0AFC488E-D397-4638-92DF-02028A46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B274D7AC-D70F-4F4D-9F47-4A2F3845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0" name="Rectangle 12">
              <a:extLst>
                <a:ext uri="{FF2B5EF4-FFF2-40B4-BE49-F238E27FC236}">
                  <a16:creationId xmlns:a16="http://schemas.microsoft.com/office/drawing/2014/main" id="{902E7FA9-51F7-4D43-B1DC-1BFF9306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41" name="Group 13">
            <a:extLst>
              <a:ext uri="{FF2B5EF4-FFF2-40B4-BE49-F238E27FC236}">
                <a16:creationId xmlns:a16="http://schemas.microsoft.com/office/drawing/2014/main" id="{A97B4659-F3C1-4281-9D41-E16D13EC695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22542" name="AutoShape 14" descr="Shingle">
              <a:extLst>
                <a:ext uri="{FF2B5EF4-FFF2-40B4-BE49-F238E27FC236}">
                  <a16:creationId xmlns:a16="http://schemas.microsoft.com/office/drawing/2014/main" id="{A6DFD779-A1C4-4A9C-BFCA-BB2350C8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762A9FA0-B489-433C-AAE2-085F6B780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DAD091EA-6F43-4D02-A1C7-F84CCF850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5" name="Rectangle 17">
              <a:extLst>
                <a:ext uri="{FF2B5EF4-FFF2-40B4-BE49-F238E27FC236}">
                  <a16:creationId xmlns:a16="http://schemas.microsoft.com/office/drawing/2014/main" id="{E92615C2-6E8C-41F6-902D-CCEC6AC3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46" name="Group 18">
            <a:extLst>
              <a:ext uri="{FF2B5EF4-FFF2-40B4-BE49-F238E27FC236}">
                <a16:creationId xmlns:a16="http://schemas.microsoft.com/office/drawing/2014/main" id="{319DE29C-0486-4186-98F4-E49670678F86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22547" name="AutoShape 19" descr="Shingle">
              <a:extLst>
                <a:ext uri="{FF2B5EF4-FFF2-40B4-BE49-F238E27FC236}">
                  <a16:creationId xmlns:a16="http://schemas.microsoft.com/office/drawing/2014/main" id="{C7D2F971-4DBF-41D6-B4D2-22897F96E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8" name="Rectangle 20">
              <a:extLst>
                <a:ext uri="{FF2B5EF4-FFF2-40B4-BE49-F238E27FC236}">
                  <a16:creationId xmlns:a16="http://schemas.microsoft.com/office/drawing/2014/main" id="{4E078CD7-CB0E-40E3-801D-1BA93CF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9" name="Rectangle 21">
              <a:extLst>
                <a:ext uri="{FF2B5EF4-FFF2-40B4-BE49-F238E27FC236}">
                  <a16:creationId xmlns:a16="http://schemas.microsoft.com/office/drawing/2014/main" id="{4978249C-7370-4106-B174-B25C46E5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95EDD12B-A53A-4929-9F2F-9CC7EF3D9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51" name="Group 23">
            <a:extLst>
              <a:ext uri="{FF2B5EF4-FFF2-40B4-BE49-F238E27FC236}">
                <a16:creationId xmlns:a16="http://schemas.microsoft.com/office/drawing/2014/main" id="{86540059-13D3-44C3-B7DD-C91B705AAFC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22552" name="AutoShape 24" descr="Shingle">
              <a:extLst>
                <a:ext uri="{FF2B5EF4-FFF2-40B4-BE49-F238E27FC236}">
                  <a16:creationId xmlns:a16="http://schemas.microsoft.com/office/drawing/2014/main" id="{DFC91C1D-B16B-4004-9FD6-6B5C11E43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3" name="Rectangle 25">
              <a:extLst>
                <a:ext uri="{FF2B5EF4-FFF2-40B4-BE49-F238E27FC236}">
                  <a16:creationId xmlns:a16="http://schemas.microsoft.com/office/drawing/2014/main" id="{39EEDE62-B846-4E8E-A4B0-F462BA45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4" name="Rectangle 26">
              <a:extLst>
                <a:ext uri="{FF2B5EF4-FFF2-40B4-BE49-F238E27FC236}">
                  <a16:creationId xmlns:a16="http://schemas.microsoft.com/office/drawing/2014/main" id="{6D8A4666-D0AE-427C-9902-FC227456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5" name="Rectangle 27">
              <a:extLst>
                <a:ext uri="{FF2B5EF4-FFF2-40B4-BE49-F238E27FC236}">
                  <a16:creationId xmlns:a16="http://schemas.microsoft.com/office/drawing/2014/main" id="{CCF8F8CB-E1E4-417E-A857-425B0474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56" name="Group 28">
            <a:extLst>
              <a:ext uri="{FF2B5EF4-FFF2-40B4-BE49-F238E27FC236}">
                <a16:creationId xmlns:a16="http://schemas.microsoft.com/office/drawing/2014/main" id="{26EA7335-6DA7-451F-8747-97FDC953F83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22557" name="AutoShape 29" descr="Shingle">
              <a:extLst>
                <a:ext uri="{FF2B5EF4-FFF2-40B4-BE49-F238E27FC236}">
                  <a16:creationId xmlns:a16="http://schemas.microsoft.com/office/drawing/2014/main" id="{061C7D07-B06F-4764-92B6-62BFD363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8" name="Rectangle 30">
              <a:extLst>
                <a:ext uri="{FF2B5EF4-FFF2-40B4-BE49-F238E27FC236}">
                  <a16:creationId xmlns:a16="http://schemas.microsoft.com/office/drawing/2014/main" id="{AB8A9F39-C911-4E0A-A16F-FFF01227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9" name="Rectangle 31">
              <a:extLst>
                <a:ext uri="{FF2B5EF4-FFF2-40B4-BE49-F238E27FC236}">
                  <a16:creationId xmlns:a16="http://schemas.microsoft.com/office/drawing/2014/main" id="{2CF13248-D5D5-470A-9D88-36FE6BF9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7B0CF2A3-EBD8-491C-865A-1E2CE8CC2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61" name="Group 33">
            <a:extLst>
              <a:ext uri="{FF2B5EF4-FFF2-40B4-BE49-F238E27FC236}">
                <a16:creationId xmlns:a16="http://schemas.microsoft.com/office/drawing/2014/main" id="{2CC9BC1A-4E54-40A6-9716-7A8F7CCBF3A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524000"/>
            <a:ext cx="533400" cy="533400"/>
            <a:chOff x="576" y="2400"/>
            <a:chExt cx="336" cy="336"/>
          </a:xfrm>
        </p:grpSpPr>
        <p:sp>
          <p:nvSpPr>
            <p:cNvPr id="22562" name="AutoShape 34" descr="Shingle">
              <a:extLst>
                <a:ext uri="{FF2B5EF4-FFF2-40B4-BE49-F238E27FC236}">
                  <a16:creationId xmlns:a16="http://schemas.microsoft.com/office/drawing/2014/main" id="{C21BB4EA-2924-40D2-87F3-F7D74E094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3" name="Rectangle 35">
              <a:extLst>
                <a:ext uri="{FF2B5EF4-FFF2-40B4-BE49-F238E27FC236}">
                  <a16:creationId xmlns:a16="http://schemas.microsoft.com/office/drawing/2014/main" id="{61D3F691-13B2-4691-8E1D-5DBAEED7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4" name="Rectangle 36">
              <a:extLst>
                <a:ext uri="{FF2B5EF4-FFF2-40B4-BE49-F238E27FC236}">
                  <a16:creationId xmlns:a16="http://schemas.microsoft.com/office/drawing/2014/main" id="{0443217F-2325-4622-A20D-A4F947B2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5" name="Rectangle 37">
              <a:extLst>
                <a:ext uri="{FF2B5EF4-FFF2-40B4-BE49-F238E27FC236}">
                  <a16:creationId xmlns:a16="http://schemas.microsoft.com/office/drawing/2014/main" id="{E2B732C0-8A79-41E8-A8A3-ABC819711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66" name="Group 38">
            <a:extLst>
              <a:ext uri="{FF2B5EF4-FFF2-40B4-BE49-F238E27FC236}">
                <a16:creationId xmlns:a16="http://schemas.microsoft.com/office/drawing/2014/main" id="{1B4F48CC-63F3-4957-8BB5-183C24E3E20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22567" name="AutoShape 39" descr="Shingle">
              <a:extLst>
                <a:ext uri="{FF2B5EF4-FFF2-40B4-BE49-F238E27FC236}">
                  <a16:creationId xmlns:a16="http://schemas.microsoft.com/office/drawing/2014/main" id="{C810AF70-D900-4DDC-844B-B71B2367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8" name="Rectangle 40">
              <a:extLst>
                <a:ext uri="{FF2B5EF4-FFF2-40B4-BE49-F238E27FC236}">
                  <a16:creationId xmlns:a16="http://schemas.microsoft.com/office/drawing/2014/main" id="{F7A63C37-493A-42E4-9F57-C57848663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9" name="Rectangle 41">
              <a:extLst>
                <a:ext uri="{FF2B5EF4-FFF2-40B4-BE49-F238E27FC236}">
                  <a16:creationId xmlns:a16="http://schemas.microsoft.com/office/drawing/2014/main" id="{E2F433B6-152F-481C-B9C1-F8015EAD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0" name="Rectangle 42">
              <a:extLst>
                <a:ext uri="{FF2B5EF4-FFF2-40B4-BE49-F238E27FC236}">
                  <a16:creationId xmlns:a16="http://schemas.microsoft.com/office/drawing/2014/main" id="{0BB7571E-A343-4ED9-BA1B-A36AC7395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83" name="Text Box 55">
            <a:extLst>
              <a:ext uri="{FF2B5EF4-FFF2-40B4-BE49-F238E27FC236}">
                <a16:creationId xmlns:a16="http://schemas.microsoft.com/office/drawing/2014/main" id="{845F8F4C-0D3D-4C8B-89FF-A73CF068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1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Central office</a:t>
            </a:r>
          </a:p>
        </p:txBody>
      </p:sp>
      <p:grpSp>
        <p:nvGrpSpPr>
          <p:cNvPr id="22584" name="Group 56">
            <a:extLst>
              <a:ext uri="{FF2B5EF4-FFF2-40B4-BE49-F238E27FC236}">
                <a16:creationId xmlns:a16="http://schemas.microsoft.com/office/drawing/2014/main" id="{DBE4C88A-98A3-490A-8641-ECC94BFEAB36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22585" name="AutoShape 57" descr="Shingle">
              <a:extLst>
                <a:ext uri="{FF2B5EF4-FFF2-40B4-BE49-F238E27FC236}">
                  <a16:creationId xmlns:a16="http://schemas.microsoft.com/office/drawing/2014/main" id="{76893D36-22AF-4643-9504-037941B4A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6" name="Rectangle 58">
              <a:extLst>
                <a:ext uri="{FF2B5EF4-FFF2-40B4-BE49-F238E27FC236}">
                  <a16:creationId xmlns:a16="http://schemas.microsoft.com/office/drawing/2014/main" id="{B90BEEFD-C730-459F-BAE2-EFCDDEB8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7" name="Rectangle 59">
              <a:extLst>
                <a:ext uri="{FF2B5EF4-FFF2-40B4-BE49-F238E27FC236}">
                  <a16:creationId xmlns:a16="http://schemas.microsoft.com/office/drawing/2014/main" id="{B0375D8D-85B5-4384-8DF9-EA079679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8" name="Rectangle 60">
              <a:extLst>
                <a:ext uri="{FF2B5EF4-FFF2-40B4-BE49-F238E27FC236}">
                  <a16:creationId xmlns:a16="http://schemas.microsoft.com/office/drawing/2014/main" id="{EDA8CDB7-853D-46D7-B203-DF01E121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89" name="Group 61">
            <a:extLst>
              <a:ext uri="{FF2B5EF4-FFF2-40B4-BE49-F238E27FC236}">
                <a16:creationId xmlns:a16="http://schemas.microsoft.com/office/drawing/2014/main" id="{486A7BDC-4F4C-412B-A669-A221E72E91C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22590" name="AutoShape 62" descr="Shingle">
              <a:extLst>
                <a:ext uri="{FF2B5EF4-FFF2-40B4-BE49-F238E27FC236}">
                  <a16:creationId xmlns:a16="http://schemas.microsoft.com/office/drawing/2014/main" id="{AE342EED-F63E-4E31-820D-506F7B76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1" name="Rectangle 63">
              <a:extLst>
                <a:ext uri="{FF2B5EF4-FFF2-40B4-BE49-F238E27FC236}">
                  <a16:creationId xmlns:a16="http://schemas.microsoft.com/office/drawing/2014/main" id="{7D04F56F-01B5-4396-B641-8E752E47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2" name="Rectangle 64">
              <a:extLst>
                <a:ext uri="{FF2B5EF4-FFF2-40B4-BE49-F238E27FC236}">
                  <a16:creationId xmlns:a16="http://schemas.microsoft.com/office/drawing/2014/main" id="{A58D826C-D2BC-4F4A-B721-2DE6BD41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3" name="Rectangle 65">
              <a:extLst>
                <a:ext uri="{FF2B5EF4-FFF2-40B4-BE49-F238E27FC236}">
                  <a16:creationId xmlns:a16="http://schemas.microsoft.com/office/drawing/2014/main" id="{0DE2D37F-515F-40D6-BE60-56E7523A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2594" name="AutoShape 66">
            <a:extLst>
              <a:ext uri="{FF2B5EF4-FFF2-40B4-BE49-F238E27FC236}">
                <a16:creationId xmlns:a16="http://schemas.microsoft.com/office/drawing/2014/main" id="{C01332EF-262E-44EB-A410-D29DCF68E6BA}"/>
              </a:ext>
            </a:extLst>
          </p:cNvPr>
          <p:cNvCxnSpPr>
            <a:cxnSpLocks noChangeShapeType="1"/>
            <a:stCxn id="22579" idx="0"/>
            <a:endCxn id="22543" idx="2"/>
          </p:cNvCxnSpPr>
          <p:nvPr/>
        </p:nvCxnSpPr>
        <p:spPr bwMode="auto">
          <a:xfrm flipH="1" flipV="1">
            <a:off x="5143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5" name="AutoShape 67">
            <a:extLst>
              <a:ext uri="{FF2B5EF4-FFF2-40B4-BE49-F238E27FC236}">
                <a16:creationId xmlns:a16="http://schemas.microsoft.com/office/drawing/2014/main" id="{09D1237C-EAB3-4C5B-829A-1998D683CAE6}"/>
              </a:ext>
            </a:extLst>
          </p:cNvPr>
          <p:cNvCxnSpPr>
            <a:cxnSpLocks noChangeShapeType="1"/>
            <a:stCxn id="22579" idx="0"/>
            <a:endCxn id="22553" idx="3"/>
          </p:cNvCxnSpPr>
          <p:nvPr/>
        </p:nvCxnSpPr>
        <p:spPr bwMode="auto">
          <a:xfrm flipH="1" flipV="1">
            <a:off x="4346576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6" name="AutoShape 68">
            <a:extLst>
              <a:ext uri="{FF2B5EF4-FFF2-40B4-BE49-F238E27FC236}">
                <a16:creationId xmlns:a16="http://schemas.microsoft.com/office/drawing/2014/main" id="{F8342493-A002-40B3-9AEE-051EE8611511}"/>
              </a:ext>
            </a:extLst>
          </p:cNvPr>
          <p:cNvCxnSpPr>
            <a:cxnSpLocks noChangeShapeType="1"/>
            <a:stCxn id="22579" idx="0"/>
            <a:endCxn id="22568" idx="3"/>
          </p:cNvCxnSpPr>
          <p:nvPr/>
        </p:nvCxnSpPr>
        <p:spPr bwMode="auto">
          <a:xfrm flipH="1">
            <a:off x="3965576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7" name="AutoShape 69">
            <a:extLst>
              <a:ext uri="{FF2B5EF4-FFF2-40B4-BE49-F238E27FC236}">
                <a16:creationId xmlns:a16="http://schemas.microsoft.com/office/drawing/2014/main" id="{C1A447A4-FF6F-4161-BAF1-E3D2BC652BC9}"/>
              </a:ext>
            </a:extLst>
          </p:cNvPr>
          <p:cNvCxnSpPr>
            <a:cxnSpLocks noChangeShapeType="1"/>
            <a:stCxn id="22579" idx="0"/>
            <a:endCxn id="22532" idx="5"/>
          </p:cNvCxnSpPr>
          <p:nvPr/>
        </p:nvCxnSpPr>
        <p:spPr bwMode="auto">
          <a:xfrm flipH="1">
            <a:off x="2838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8" name="AutoShape 70">
            <a:extLst>
              <a:ext uri="{FF2B5EF4-FFF2-40B4-BE49-F238E27FC236}">
                <a16:creationId xmlns:a16="http://schemas.microsoft.com/office/drawing/2014/main" id="{D06C250E-90EB-4DE5-A3EC-BDB2E7478981}"/>
              </a:ext>
            </a:extLst>
          </p:cNvPr>
          <p:cNvCxnSpPr>
            <a:cxnSpLocks noChangeShapeType="1"/>
            <a:stCxn id="22558" idx="3"/>
            <a:endCxn id="22579" idx="0"/>
          </p:cNvCxnSpPr>
          <p:nvPr/>
        </p:nvCxnSpPr>
        <p:spPr bwMode="auto">
          <a:xfrm>
            <a:off x="3127376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99" name="AutoShape 71">
            <a:extLst>
              <a:ext uri="{FF2B5EF4-FFF2-40B4-BE49-F238E27FC236}">
                <a16:creationId xmlns:a16="http://schemas.microsoft.com/office/drawing/2014/main" id="{9296DA7B-0704-4F30-A81B-2EAADFA6BB62}"/>
              </a:ext>
            </a:extLst>
          </p:cNvPr>
          <p:cNvCxnSpPr>
            <a:cxnSpLocks noChangeShapeType="1"/>
            <a:stCxn id="22579" idx="0"/>
            <a:endCxn id="22563" idx="2"/>
          </p:cNvCxnSpPr>
          <p:nvPr/>
        </p:nvCxnSpPr>
        <p:spPr bwMode="auto">
          <a:xfrm flipH="1" flipV="1">
            <a:off x="3619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0" name="AutoShape 72">
            <a:extLst>
              <a:ext uri="{FF2B5EF4-FFF2-40B4-BE49-F238E27FC236}">
                <a16:creationId xmlns:a16="http://schemas.microsoft.com/office/drawing/2014/main" id="{94869E01-3720-48B3-99EF-9BAFA887D109}"/>
              </a:ext>
            </a:extLst>
          </p:cNvPr>
          <p:cNvCxnSpPr>
            <a:cxnSpLocks noChangeShapeType="1"/>
            <a:stCxn id="22579" idx="0"/>
            <a:endCxn id="22537" idx="0"/>
          </p:cNvCxnSpPr>
          <p:nvPr/>
        </p:nvCxnSpPr>
        <p:spPr bwMode="auto">
          <a:xfrm>
            <a:off x="6477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1" name="AutoShape 73">
            <a:extLst>
              <a:ext uri="{FF2B5EF4-FFF2-40B4-BE49-F238E27FC236}">
                <a16:creationId xmlns:a16="http://schemas.microsoft.com/office/drawing/2014/main" id="{8B4E799A-4DD9-4144-B482-52D57B9B35DC}"/>
              </a:ext>
            </a:extLst>
          </p:cNvPr>
          <p:cNvCxnSpPr>
            <a:cxnSpLocks noChangeShapeType="1"/>
            <a:stCxn id="22579" idx="0"/>
            <a:endCxn id="22590" idx="1"/>
          </p:cNvCxnSpPr>
          <p:nvPr/>
        </p:nvCxnSpPr>
        <p:spPr bwMode="auto">
          <a:xfrm>
            <a:off x="6477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2" name="AutoShape 74">
            <a:extLst>
              <a:ext uri="{FF2B5EF4-FFF2-40B4-BE49-F238E27FC236}">
                <a16:creationId xmlns:a16="http://schemas.microsoft.com/office/drawing/2014/main" id="{4A97620F-A02D-4C8D-B992-0C83C5181179}"/>
              </a:ext>
            </a:extLst>
          </p:cNvPr>
          <p:cNvCxnSpPr>
            <a:cxnSpLocks noChangeShapeType="1"/>
            <a:stCxn id="22579" idx="0"/>
            <a:endCxn id="22585" idx="1"/>
          </p:cNvCxnSpPr>
          <p:nvPr/>
        </p:nvCxnSpPr>
        <p:spPr bwMode="auto">
          <a:xfrm>
            <a:off x="6477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3" name="AutoShape 75">
            <a:extLst>
              <a:ext uri="{FF2B5EF4-FFF2-40B4-BE49-F238E27FC236}">
                <a16:creationId xmlns:a16="http://schemas.microsoft.com/office/drawing/2014/main" id="{AF363235-EDF0-47E1-9B75-1AEDBC928A25}"/>
              </a:ext>
            </a:extLst>
          </p:cNvPr>
          <p:cNvCxnSpPr>
            <a:cxnSpLocks noChangeShapeType="1"/>
            <a:stCxn id="22579" idx="0"/>
            <a:endCxn id="22548" idx="1"/>
          </p:cNvCxnSpPr>
          <p:nvPr/>
        </p:nvCxnSpPr>
        <p:spPr bwMode="auto">
          <a:xfrm flipV="1">
            <a:off x="6477001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04" name="Group 76">
            <a:extLst>
              <a:ext uri="{FF2B5EF4-FFF2-40B4-BE49-F238E27FC236}">
                <a16:creationId xmlns:a16="http://schemas.microsoft.com/office/drawing/2014/main" id="{7F4EBEAD-0073-483D-9D14-0CC79274ADD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22572" name="Rectangle 44">
              <a:extLst>
                <a:ext uri="{FF2B5EF4-FFF2-40B4-BE49-F238E27FC236}">
                  <a16:creationId xmlns:a16="http://schemas.microsoft.com/office/drawing/2014/main" id="{3D6DF39A-A8C3-4A9E-92B0-7F588239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3" name="Rectangle 45" descr="Large grid">
              <a:extLst>
                <a:ext uri="{FF2B5EF4-FFF2-40B4-BE49-F238E27FC236}">
                  <a16:creationId xmlns:a16="http://schemas.microsoft.com/office/drawing/2014/main" id="{0B381EA5-680A-44A4-9F07-98DF1375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4" name="Rectangle 46" descr="Large grid">
              <a:extLst>
                <a:ext uri="{FF2B5EF4-FFF2-40B4-BE49-F238E27FC236}">
                  <a16:creationId xmlns:a16="http://schemas.microsoft.com/office/drawing/2014/main" id="{391897E9-3339-47A4-9EC6-B9DB09C40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5" name="Rectangle 47" descr="Large grid">
              <a:extLst>
                <a:ext uri="{FF2B5EF4-FFF2-40B4-BE49-F238E27FC236}">
                  <a16:creationId xmlns:a16="http://schemas.microsoft.com/office/drawing/2014/main" id="{060D1B59-AF0E-45F1-8D5B-DA137021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6" name="Rectangle 48" descr="Large grid">
              <a:extLst>
                <a:ext uri="{FF2B5EF4-FFF2-40B4-BE49-F238E27FC236}">
                  <a16:creationId xmlns:a16="http://schemas.microsoft.com/office/drawing/2014/main" id="{B234ED52-EE9B-4CB1-BB2F-3881A7DC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7" name="Rectangle 49" descr="Large grid">
              <a:extLst>
                <a:ext uri="{FF2B5EF4-FFF2-40B4-BE49-F238E27FC236}">
                  <a16:creationId xmlns:a16="http://schemas.microsoft.com/office/drawing/2014/main" id="{81F4150E-5A02-465C-A3B2-DA6615FD0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8" name="Rectangle 50" descr="Large grid">
              <a:extLst>
                <a:ext uri="{FF2B5EF4-FFF2-40B4-BE49-F238E27FC236}">
                  <a16:creationId xmlns:a16="http://schemas.microsoft.com/office/drawing/2014/main" id="{5EA71C5E-949E-4682-A484-20104B21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79" name="Rectangle 51" descr="Large grid">
              <a:extLst>
                <a:ext uri="{FF2B5EF4-FFF2-40B4-BE49-F238E27FC236}">
                  <a16:creationId xmlns:a16="http://schemas.microsoft.com/office/drawing/2014/main" id="{87DE0D3F-72CE-4780-9F7E-8DEEA0D87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80" name="Rectangle 52" descr="Large grid">
              <a:extLst>
                <a:ext uri="{FF2B5EF4-FFF2-40B4-BE49-F238E27FC236}">
                  <a16:creationId xmlns:a16="http://schemas.microsoft.com/office/drawing/2014/main" id="{BC5C76EB-AC05-43B5-833F-D9C585F5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81" name="Rectangle 53" descr="Large grid">
              <a:extLst>
                <a:ext uri="{FF2B5EF4-FFF2-40B4-BE49-F238E27FC236}">
                  <a16:creationId xmlns:a16="http://schemas.microsoft.com/office/drawing/2014/main" id="{0912BD17-5B42-4B38-9D84-4DF2995DF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2582" name="Rectangle 54" descr="Large grid">
              <a:extLst>
                <a:ext uri="{FF2B5EF4-FFF2-40B4-BE49-F238E27FC236}">
                  <a16:creationId xmlns:a16="http://schemas.microsoft.com/office/drawing/2014/main" id="{3605775C-B82E-43EC-8D16-5A03E6CC0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</p:grpSp>
      <p:sp>
        <p:nvSpPr>
          <p:cNvPr id="22606" name="Text Box 78">
            <a:extLst>
              <a:ext uri="{FF2B5EF4-FFF2-40B4-BE49-F238E27FC236}">
                <a16:creationId xmlns:a16="http://schemas.microsoft.com/office/drawing/2014/main" id="{A88DBE3F-6D1B-4399-8DDC-69306F52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1038" indent="-223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Expensive!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2">
            <a:extLst>
              <a:ext uri="{FF2B5EF4-FFF2-40B4-BE49-F238E27FC236}">
                <a16:creationId xmlns:a16="http://schemas.microsoft.com/office/drawing/2014/main" id="{F6523819-958D-4B20-93CB-AFDE72B71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46E02B1-A9A6-4A08-A489-F63BA7F6B3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F67F5DE-6BE1-4C95-8ED8-A201DA3D5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Wiring: Better Approach</a:t>
            </a:r>
          </a:p>
        </p:txBody>
      </p:sp>
      <p:grpSp>
        <p:nvGrpSpPr>
          <p:cNvPr id="25666" name="Group 66">
            <a:extLst>
              <a:ext uri="{FF2B5EF4-FFF2-40B4-BE49-F238E27FC236}">
                <a16:creationId xmlns:a16="http://schemas.microsoft.com/office/drawing/2014/main" id="{E2EA20DE-DF34-4E48-ADB1-BB141032DF4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25667" name="AutoShape 67" descr="Shingle">
              <a:extLst>
                <a:ext uri="{FF2B5EF4-FFF2-40B4-BE49-F238E27FC236}">
                  <a16:creationId xmlns:a16="http://schemas.microsoft.com/office/drawing/2014/main" id="{4E1222CF-1FA9-41F6-99F3-06E8FFBA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8" name="Rectangle 68">
              <a:extLst>
                <a:ext uri="{FF2B5EF4-FFF2-40B4-BE49-F238E27FC236}">
                  <a16:creationId xmlns:a16="http://schemas.microsoft.com/office/drawing/2014/main" id="{B6D42A01-F6C9-48BD-B874-B1D8FE90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69" name="Rectangle 69">
              <a:extLst>
                <a:ext uri="{FF2B5EF4-FFF2-40B4-BE49-F238E27FC236}">
                  <a16:creationId xmlns:a16="http://schemas.microsoft.com/office/drawing/2014/main" id="{C18FBE82-481D-4FAF-9EBF-70C140B40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0" name="Rectangle 70">
              <a:extLst>
                <a:ext uri="{FF2B5EF4-FFF2-40B4-BE49-F238E27FC236}">
                  <a16:creationId xmlns:a16="http://schemas.microsoft.com/office/drawing/2014/main" id="{84E91075-F16E-42DF-9A0D-9E55B5E19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71" name="Group 71">
            <a:extLst>
              <a:ext uri="{FF2B5EF4-FFF2-40B4-BE49-F238E27FC236}">
                <a16:creationId xmlns:a16="http://schemas.microsoft.com/office/drawing/2014/main" id="{96682344-2AEA-4D9A-A829-5FAE552392F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25672" name="AutoShape 72" descr="Shingle">
              <a:extLst>
                <a:ext uri="{FF2B5EF4-FFF2-40B4-BE49-F238E27FC236}">
                  <a16:creationId xmlns:a16="http://schemas.microsoft.com/office/drawing/2014/main" id="{73413DC0-56EB-4BFA-B871-F29A3557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3" name="Rectangle 73">
              <a:extLst>
                <a:ext uri="{FF2B5EF4-FFF2-40B4-BE49-F238E27FC236}">
                  <a16:creationId xmlns:a16="http://schemas.microsoft.com/office/drawing/2014/main" id="{E250453C-971E-4735-A050-DFE3E85B7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4" name="Rectangle 74">
              <a:extLst>
                <a:ext uri="{FF2B5EF4-FFF2-40B4-BE49-F238E27FC236}">
                  <a16:creationId xmlns:a16="http://schemas.microsoft.com/office/drawing/2014/main" id="{6653D284-12E6-4677-819F-AA8231797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5" name="Rectangle 75">
              <a:extLst>
                <a:ext uri="{FF2B5EF4-FFF2-40B4-BE49-F238E27FC236}">
                  <a16:creationId xmlns:a16="http://schemas.microsoft.com/office/drawing/2014/main" id="{05021A9D-EB4A-4901-BB67-D5AF0607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76" name="Group 76">
            <a:extLst>
              <a:ext uri="{FF2B5EF4-FFF2-40B4-BE49-F238E27FC236}">
                <a16:creationId xmlns:a16="http://schemas.microsoft.com/office/drawing/2014/main" id="{4B544548-FAB5-48F0-80A2-33BDA555AF5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25677" name="AutoShape 77" descr="Shingle">
              <a:extLst>
                <a:ext uri="{FF2B5EF4-FFF2-40B4-BE49-F238E27FC236}">
                  <a16:creationId xmlns:a16="http://schemas.microsoft.com/office/drawing/2014/main" id="{2A35A129-6411-41E1-B487-8BBACDA14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8" name="Rectangle 78">
              <a:extLst>
                <a:ext uri="{FF2B5EF4-FFF2-40B4-BE49-F238E27FC236}">
                  <a16:creationId xmlns:a16="http://schemas.microsoft.com/office/drawing/2014/main" id="{CF2C2FBF-C73F-40DC-8830-62C60E2E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79" name="Rectangle 79">
              <a:extLst>
                <a:ext uri="{FF2B5EF4-FFF2-40B4-BE49-F238E27FC236}">
                  <a16:creationId xmlns:a16="http://schemas.microsoft.com/office/drawing/2014/main" id="{EE82F4D2-3FE1-4934-B5D7-C4C3118D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0" name="Rectangle 80">
              <a:extLst>
                <a:ext uri="{FF2B5EF4-FFF2-40B4-BE49-F238E27FC236}">
                  <a16:creationId xmlns:a16="http://schemas.microsoft.com/office/drawing/2014/main" id="{5AB0E95E-264A-4269-B636-F960836E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81" name="Group 81">
            <a:extLst>
              <a:ext uri="{FF2B5EF4-FFF2-40B4-BE49-F238E27FC236}">
                <a16:creationId xmlns:a16="http://schemas.microsoft.com/office/drawing/2014/main" id="{E1EA68E9-2C90-461E-9D10-2AE379E2E36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25682" name="AutoShape 82" descr="Shingle">
              <a:extLst>
                <a:ext uri="{FF2B5EF4-FFF2-40B4-BE49-F238E27FC236}">
                  <a16:creationId xmlns:a16="http://schemas.microsoft.com/office/drawing/2014/main" id="{9EB53328-89EA-4629-81B0-84486BE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3" name="Rectangle 83">
              <a:extLst>
                <a:ext uri="{FF2B5EF4-FFF2-40B4-BE49-F238E27FC236}">
                  <a16:creationId xmlns:a16="http://schemas.microsoft.com/office/drawing/2014/main" id="{C90EE363-7B05-4F04-84BE-AE2824E2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4" name="Rectangle 84">
              <a:extLst>
                <a:ext uri="{FF2B5EF4-FFF2-40B4-BE49-F238E27FC236}">
                  <a16:creationId xmlns:a16="http://schemas.microsoft.com/office/drawing/2014/main" id="{0AB0CE22-3164-4757-BECF-B96D4858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5" name="Rectangle 85">
              <a:extLst>
                <a:ext uri="{FF2B5EF4-FFF2-40B4-BE49-F238E27FC236}">
                  <a16:creationId xmlns:a16="http://schemas.microsoft.com/office/drawing/2014/main" id="{05CF96EE-A73C-44C8-8D6C-4DC418DE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86" name="Group 86">
            <a:extLst>
              <a:ext uri="{FF2B5EF4-FFF2-40B4-BE49-F238E27FC236}">
                <a16:creationId xmlns:a16="http://schemas.microsoft.com/office/drawing/2014/main" id="{6CEB92A5-3935-4746-A346-090C0554C10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25687" name="AutoShape 87" descr="Shingle">
              <a:extLst>
                <a:ext uri="{FF2B5EF4-FFF2-40B4-BE49-F238E27FC236}">
                  <a16:creationId xmlns:a16="http://schemas.microsoft.com/office/drawing/2014/main" id="{7C221083-0E09-4C8C-9D54-D2B18AE88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8EEA7D98-850B-4485-A02E-343663FD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89" name="Rectangle 89">
              <a:extLst>
                <a:ext uri="{FF2B5EF4-FFF2-40B4-BE49-F238E27FC236}">
                  <a16:creationId xmlns:a16="http://schemas.microsoft.com/office/drawing/2014/main" id="{8276DA52-DA67-44BC-9DC8-52F8BF8C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0" name="Rectangle 90">
              <a:extLst>
                <a:ext uri="{FF2B5EF4-FFF2-40B4-BE49-F238E27FC236}">
                  <a16:creationId xmlns:a16="http://schemas.microsoft.com/office/drawing/2014/main" id="{2B2E4FC5-C2B1-4492-A4B5-01227204E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91" name="Group 91">
            <a:extLst>
              <a:ext uri="{FF2B5EF4-FFF2-40B4-BE49-F238E27FC236}">
                <a16:creationId xmlns:a16="http://schemas.microsoft.com/office/drawing/2014/main" id="{77698BF9-301C-4AD7-A98B-1D3814419EC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25692" name="AutoShape 92" descr="Shingle">
              <a:extLst>
                <a:ext uri="{FF2B5EF4-FFF2-40B4-BE49-F238E27FC236}">
                  <a16:creationId xmlns:a16="http://schemas.microsoft.com/office/drawing/2014/main" id="{282E067B-6E63-4A9D-AB50-E1B3850D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3" name="Rectangle 93">
              <a:extLst>
                <a:ext uri="{FF2B5EF4-FFF2-40B4-BE49-F238E27FC236}">
                  <a16:creationId xmlns:a16="http://schemas.microsoft.com/office/drawing/2014/main" id="{99398B92-8B05-45B0-AD40-D126CBEA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4" name="Rectangle 94">
              <a:extLst>
                <a:ext uri="{FF2B5EF4-FFF2-40B4-BE49-F238E27FC236}">
                  <a16:creationId xmlns:a16="http://schemas.microsoft.com/office/drawing/2014/main" id="{3675EFAB-90E8-4D40-8EB0-EFFFECA2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5" name="Rectangle 95">
              <a:extLst>
                <a:ext uri="{FF2B5EF4-FFF2-40B4-BE49-F238E27FC236}">
                  <a16:creationId xmlns:a16="http://schemas.microsoft.com/office/drawing/2014/main" id="{5BED9205-CC62-4003-BC70-DDE0CBDF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96" name="Group 96">
            <a:extLst>
              <a:ext uri="{FF2B5EF4-FFF2-40B4-BE49-F238E27FC236}">
                <a16:creationId xmlns:a16="http://schemas.microsoft.com/office/drawing/2014/main" id="{7FE7B299-5089-4042-B5B5-6FF37DA40DE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524000"/>
            <a:ext cx="533400" cy="533400"/>
            <a:chOff x="576" y="2400"/>
            <a:chExt cx="336" cy="336"/>
          </a:xfrm>
        </p:grpSpPr>
        <p:sp>
          <p:nvSpPr>
            <p:cNvPr id="25697" name="AutoShape 97" descr="Shingle">
              <a:extLst>
                <a:ext uri="{FF2B5EF4-FFF2-40B4-BE49-F238E27FC236}">
                  <a16:creationId xmlns:a16="http://schemas.microsoft.com/office/drawing/2014/main" id="{6292CF58-C4C4-418D-BDAC-5D7826A69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8" name="Rectangle 98">
              <a:extLst>
                <a:ext uri="{FF2B5EF4-FFF2-40B4-BE49-F238E27FC236}">
                  <a16:creationId xmlns:a16="http://schemas.microsoft.com/office/drawing/2014/main" id="{1232E5FE-04CD-4238-8923-BE36B1EF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99" name="Rectangle 99">
              <a:extLst>
                <a:ext uri="{FF2B5EF4-FFF2-40B4-BE49-F238E27FC236}">
                  <a16:creationId xmlns:a16="http://schemas.microsoft.com/office/drawing/2014/main" id="{73AC4A5A-8191-41F8-AA07-AF1E30B5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0" name="Rectangle 100">
              <a:extLst>
                <a:ext uri="{FF2B5EF4-FFF2-40B4-BE49-F238E27FC236}">
                  <a16:creationId xmlns:a16="http://schemas.microsoft.com/office/drawing/2014/main" id="{AC78DB4F-76C2-488D-A86B-CD9992293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701" name="Group 101">
            <a:extLst>
              <a:ext uri="{FF2B5EF4-FFF2-40B4-BE49-F238E27FC236}">
                <a16:creationId xmlns:a16="http://schemas.microsoft.com/office/drawing/2014/main" id="{9C0710B4-2810-4820-8B2F-FF62BEF89D1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25702" name="AutoShape 102" descr="Shingle">
              <a:extLst>
                <a:ext uri="{FF2B5EF4-FFF2-40B4-BE49-F238E27FC236}">
                  <a16:creationId xmlns:a16="http://schemas.microsoft.com/office/drawing/2014/main" id="{1E73DC4F-D843-43D5-9417-C7D29E02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3" name="Rectangle 103">
              <a:extLst>
                <a:ext uri="{FF2B5EF4-FFF2-40B4-BE49-F238E27FC236}">
                  <a16:creationId xmlns:a16="http://schemas.microsoft.com/office/drawing/2014/main" id="{2791EBEF-28C7-4C8A-BF7E-8F13F41E6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4" name="Rectangle 104">
              <a:extLst>
                <a:ext uri="{FF2B5EF4-FFF2-40B4-BE49-F238E27FC236}">
                  <a16:creationId xmlns:a16="http://schemas.microsoft.com/office/drawing/2014/main" id="{3E6BA54F-8EAE-4DBF-8E52-C4811DD40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5" name="Rectangle 105">
              <a:extLst>
                <a:ext uri="{FF2B5EF4-FFF2-40B4-BE49-F238E27FC236}">
                  <a16:creationId xmlns:a16="http://schemas.microsoft.com/office/drawing/2014/main" id="{8236F5D7-FA30-4439-8718-79579B75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718" name="Text Box 118">
            <a:extLst>
              <a:ext uri="{FF2B5EF4-FFF2-40B4-BE49-F238E27FC236}">
                <a16:creationId xmlns:a16="http://schemas.microsoft.com/office/drawing/2014/main" id="{7431CA17-5F66-467A-BE5C-C2C01637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1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Central office</a:t>
            </a:r>
          </a:p>
        </p:txBody>
      </p:sp>
      <p:grpSp>
        <p:nvGrpSpPr>
          <p:cNvPr id="25719" name="Group 119">
            <a:extLst>
              <a:ext uri="{FF2B5EF4-FFF2-40B4-BE49-F238E27FC236}">
                <a16:creationId xmlns:a16="http://schemas.microsoft.com/office/drawing/2014/main" id="{E69762B3-B5A7-4443-A747-F2AB07966A61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25720" name="AutoShape 120" descr="Shingle">
              <a:extLst>
                <a:ext uri="{FF2B5EF4-FFF2-40B4-BE49-F238E27FC236}">
                  <a16:creationId xmlns:a16="http://schemas.microsoft.com/office/drawing/2014/main" id="{039F87A8-720B-4B83-AB1C-C0391690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1" name="Rectangle 121">
              <a:extLst>
                <a:ext uri="{FF2B5EF4-FFF2-40B4-BE49-F238E27FC236}">
                  <a16:creationId xmlns:a16="http://schemas.microsoft.com/office/drawing/2014/main" id="{439B7E56-58D9-46B5-90CC-9F4A3FD0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2" name="Rectangle 122">
              <a:extLst>
                <a:ext uri="{FF2B5EF4-FFF2-40B4-BE49-F238E27FC236}">
                  <a16:creationId xmlns:a16="http://schemas.microsoft.com/office/drawing/2014/main" id="{0C7D66DD-75E3-462E-B6AD-8B83ED63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3" name="Rectangle 123">
              <a:extLst>
                <a:ext uri="{FF2B5EF4-FFF2-40B4-BE49-F238E27FC236}">
                  <a16:creationId xmlns:a16="http://schemas.microsoft.com/office/drawing/2014/main" id="{00DD46A1-82D2-4A2F-BEF2-D0440901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724" name="Group 124">
            <a:extLst>
              <a:ext uri="{FF2B5EF4-FFF2-40B4-BE49-F238E27FC236}">
                <a16:creationId xmlns:a16="http://schemas.microsoft.com/office/drawing/2014/main" id="{EF3F7E93-DDC1-4BA8-81A7-62CC4C59928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25725" name="AutoShape 125" descr="Shingle">
              <a:extLst>
                <a:ext uri="{FF2B5EF4-FFF2-40B4-BE49-F238E27FC236}">
                  <a16:creationId xmlns:a16="http://schemas.microsoft.com/office/drawing/2014/main" id="{DCB47E90-E3BF-45AC-8D96-73120ACC0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6" name="Rectangle 126">
              <a:extLst>
                <a:ext uri="{FF2B5EF4-FFF2-40B4-BE49-F238E27FC236}">
                  <a16:creationId xmlns:a16="http://schemas.microsoft.com/office/drawing/2014/main" id="{150454A3-3B67-4518-B391-6F5314D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7" name="Rectangle 127">
              <a:extLst>
                <a:ext uri="{FF2B5EF4-FFF2-40B4-BE49-F238E27FC236}">
                  <a16:creationId xmlns:a16="http://schemas.microsoft.com/office/drawing/2014/main" id="{BE206BF4-34C4-4DEF-B2D3-F6BAA2B0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28" name="Rectangle 128">
              <a:extLst>
                <a:ext uri="{FF2B5EF4-FFF2-40B4-BE49-F238E27FC236}">
                  <a16:creationId xmlns:a16="http://schemas.microsoft.com/office/drawing/2014/main" id="{6B7679FD-F2A3-4C34-8CBC-5005416A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5729" name="AutoShape 129">
            <a:extLst>
              <a:ext uri="{FF2B5EF4-FFF2-40B4-BE49-F238E27FC236}">
                <a16:creationId xmlns:a16="http://schemas.microsoft.com/office/drawing/2014/main" id="{E0EC7EEE-2DBB-47EB-B812-2B7055E74713}"/>
              </a:ext>
            </a:extLst>
          </p:cNvPr>
          <p:cNvCxnSpPr>
            <a:cxnSpLocks noChangeShapeType="1"/>
            <a:stCxn id="25714" idx="0"/>
            <a:endCxn id="25683" idx="1"/>
          </p:cNvCxnSpPr>
          <p:nvPr/>
        </p:nvCxnSpPr>
        <p:spPr bwMode="auto">
          <a:xfrm flipV="1">
            <a:off x="6477001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0" name="AutoShape 130">
            <a:extLst>
              <a:ext uri="{FF2B5EF4-FFF2-40B4-BE49-F238E27FC236}">
                <a16:creationId xmlns:a16="http://schemas.microsoft.com/office/drawing/2014/main" id="{4F75058B-DE0A-489D-AC94-F912591B0DBE}"/>
              </a:ext>
            </a:extLst>
          </p:cNvPr>
          <p:cNvCxnSpPr>
            <a:cxnSpLocks noChangeShapeType="1"/>
            <a:stCxn id="25714" idx="0"/>
            <a:endCxn id="25672" idx="0"/>
          </p:cNvCxnSpPr>
          <p:nvPr/>
        </p:nvCxnSpPr>
        <p:spPr bwMode="auto">
          <a:xfrm>
            <a:off x="6477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1" name="AutoShape 131">
            <a:extLst>
              <a:ext uri="{FF2B5EF4-FFF2-40B4-BE49-F238E27FC236}">
                <a16:creationId xmlns:a16="http://schemas.microsoft.com/office/drawing/2014/main" id="{125B7435-9B8C-408F-9879-02EF2F04C169}"/>
              </a:ext>
            </a:extLst>
          </p:cNvPr>
          <p:cNvCxnSpPr>
            <a:cxnSpLocks noChangeShapeType="1"/>
            <a:stCxn id="25714" idx="0"/>
            <a:endCxn id="25678" idx="2"/>
          </p:cNvCxnSpPr>
          <p:nvPr/>
        </p:nvCxnSpPr>
        <p:spPr bwMode="auto">
          <a:xfrm flipH="1" flipV="1">
            <a:off x="5143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2" name="AutoShape 132">
            <a:extLst>
              <a:ext uri="{FF2B5EF4-FFF2-40B4-BE49-F238E27FC236}">
                <a16:creationId xmlns:a16="http://schemas.microsoft.com/office/drawing/2014/main" id="{69ACCEB7-00DA-41CA-9093-20C011323F00}"/>
              </a:ext>
            </a:extLst>
          </p:cNvPr>
          <p:cNvCxnSpPr>
            <a:cxnSpLocks noChangeShapeType="1"/>
            <a:stCxn id="25678" idx="2"/>
            <a:endCxn id="25687" idx="5"/>
          </p:cNvCxnSpPr>
          <p:nvPr/>
        </p:nvCxnSpPr>
        <p:spPr bwMode="auto">
          <a:xfrm flipH="1">
            <a:off x="4286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3" name="AutoShape 133">
            <a:extLst>
              <a:ext uri="{FF2B5EF4-FFF2-40B4-BE49-F238E27FC236}">
                <a16:creationId xmlns:a16="http://schemas.microsoft.com/office/drawing/2014/main" id="{DA7FF055-85C0-435A-950E-1CCD0A36855A}"/>
              </a:ext>
            </a:extLst>
          </p:cNvPr>
          <p:cNvCxnSpPr>
            <a:cxnSpLocks noChangeShapeType="1"/>
            <a:stCxn id="25687" idx="1"/>
            <a:endCxn id="25693" idx="3"/>
          </p:cNvCxnSpPr>
          <p:nvPr/>
        </p:nvCxnSpPr>
        <p:spPr bwMode="auto">
          <a:xfrm flipH="1" flipV="1">
            <a:off x="3127376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4" name="AutoShape 134">
            <a:extLst>
              <a:ext uri="{FF2B5EF4-FFF2-40B4-BE49-F238E27FC236}">
                <a16:creationId xmlns:a16="http://schemas.microsoft.com/office/drawing/2014/main" id="{A1B6FAD5-4C4F-436B-9474-6656289D42C9}"/>
              </a:ext>
            </a:extLst>
          </p:cNvPr>
          <p:cNvCxnSpPr>
            <a:cxnSpLocks noChangeShapeType="1"/>
            <a:stCxn id="25693" idx="3"/>
            <a:endCxn id="25698" idx="2"/>
          </p:cNvCxnSpPr>
          <p:nvPr/>
        </p:nvCxnSpPr>
        <p:spPr bwMode="auto">
          <a:xfrm flipV="1">
            <a:off x="3127376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5" name="AutoShape 135">
            <a:extLst>
              <a:ext uri="{FF2B5EF4-FFF2-40B4-BE49-F238E27FC236}">
                <a16:creationId xmlns:a16="http://schemas.microsoft.com/office/drawing/2014/main" id="{B3C05D90-6B47-45BD-A7FE-CF07C6B2C18C}"/>
              </a:ext>
            </a:extLst>
          </p:cNvPr>
          <p:cNvCxnSpPr>
            <a:cxnSpLocks noChangeShapeType="1"/>
            <a:stCxn id="25688" idx="2"/>
            <a:endCxn id="25702" idx="5"/>
          </p:cNvCxnSpPr>
          <p:nvPr/>
        </p:nvCxnSpPr>
        <p:spPr bwMode="auto">
          <a:xfrm flipH="1">
            <a:off x="3905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6" name="AutoShape 136">
            <a:extLst>
              <a:ext uri="{FF2B5EF4-FFF2-40B4-BE49-F238E27FC236}">
                <a16:creationId xmlns:a16="http://schemas.microsoft.com/office/drawing/2014/main" id="{9DB99073-F2A0-4637-84EC-08A44E3E7CB9}"/>
              </a:ext>
            </a:extLst>
          </p:cNvPr>
          <p:cNvCxnSpPr>
            <a:cxnSpLocks noChangeShapeType="1"/>
            <a:stCxn id="25703" idx="1"/>
            <a:endCxn id="25668" idx="3"/>
          </p:cNvCxnSpPr>
          <p:nvPr/>
        </p:nvCxnSpPr>
        <p:spPr bwMode="auto">
          <a:xfrm flipH="1" flipV="1">
            <a:off x="2898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7" name="AutoShape 137">
            <a:extLst>
              <a:ext uri="{FF2B5EF4-FFF2-40B4-BE49-F238E27FC236}">
                <a16:creationId xmlns:a16="http://schemas.microsoft.com/office/drawing/2014/main" id="{087A79EF-91D6-47E3-9D2A-360B3AFB95C5}"/>
              </a:ext>
            </a:extLst>
          </p:cNvPr>
          <p:cNvCxnSpPr>
            <a:cxnSpLocks noChangeShapeType="1"/>
            <a:stCxn id="25673" idx="3"/>
            <a:endCxn id="25726" idx="1"/>
          </p:cNvCxnSpPr>
          <p:nvPr/>
        </p:nvCxnSpPr>
        <p:spPr bwMode="auto">
          <a:xfrm flipV="1">
            <a:off x="6784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38" name="AutoShape 138">
            <a:extLst>
              <a:ext uri="{FF2B5EF4-FFF2-40B4-BE49-F238E27FC236}">
                <a16:creationId xmlns:a16="http://schemas.microsoft.com/office/drawing/2014/main" id="{D420DB7C-0B12-4F61-BA52-AFA31955F70F}"/>
              </a:ext>
            </a:extLst>
          </p:cNvPr>
          <p:cNvCxnSpPr>
            <a:cxnSpLocks noChangeShapeType="1"/>
            <a:stCxn id="25726" idx="3"/>
            <a:endCxn id="25721" idx="1"/>
          </p:cNvCxnSpPr>
          <p:nvPr/>
        </p:nvCxnSpPr>
        <p:spPr bwMode="auto">
          <a:xfrm>
            <a:off x="8156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739" name="Group 139">
            <a:extLst>
              <a:ext uri="{FF2B5EF4-FFF2-40B4-BE49-F238E27FC236}">
                <a16:creationId xmlns:a16="http://schemas.microsoft.com/office/drawing/2014/main" id="{604E6958-C952-441E-806E-32C56246432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25707" name="Rectangle 107">
              <a:extLst>
                <a:ext uri="{FF2B5EF4-FFF2-40B4-BE49-F238E27FC236}">
                  <a16:creationId xmlns:a16="http://schemas.microsoft.com/office/drawing/2014/main" id="{714C1E0B-077C-4617-BEE0-F1FABE1C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8" name="Rectangle 108" descr="Large grid">
              <a:extLst>
                <a:ext uri="{FF2B5EF4-FFF2-40B4-BE49-F238E27FC236}">
                  <a16:creationId xmlns:a16="http://schemas.microsoft.com/office/drawing/2014/main" id="{CC4B20F5-72C9-4BB5-9FFB-F934E008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09" name="Rectangle 109" descr="Large grid">
              <a:extLst>
                <a:ext uri="{FF2B5EF4-FFF2-40B4-BE49-F238E27FC236}">
                  <a16:creationId xmlns:a16="http://schemas.microsoft.com/office/drawing/2014/main" id="{52B864C9-EEFC-428F-988C-C4EA35B4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0" name="Rectangle 110" descr="Large grid">
              <a:extLst>
                <a:ext uri="{FF2B5EF4-FFF2-40B4-BE49-F238E27FC236}">
                  <a16:creationId xmlns:a16="http://schemas.microsoft.com/office/drawing/2014/main" id="{D9F4D373-E0E2-49FC-98E7-801FFE83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1" name="Rectangle 111" descr="Large grid">
              <a:extLst>
                <a:ext uri="{FF2B5EF4-FFF2-40B4-BE49-F238E27FC236}">
                  <a16:creationId xmlns:a16="http://schemas.microsoft.com/office/drawing/2014/main" id="{26DAF5B9-BE19-4F43-AC0C-4F6849A7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2" name="Rectangle 112" descr="Large grid">
              <a:extLst>
                <a:ext uri="{FF2B5EF4-FFF2-40B4-BE49-F238E27FC236}">
                  <a16:creationId xmlns:a16="http://schemas.microsoft.com/office/drawing/2014/main" id="{44A2FC9B-ACF5-4143-AFB2-0AA04E053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3" name="Rectangle 113" descr="Large grid">
              <a:extLst>
                <a:ext uri="{FF2B5EF4-FFF2-40B4-BE49-F238E27FC236}">
                  <a16:creationId xmlns:a16="http://schemas.microsoft.com/office/drawing/2014/main" id="{6FB0BB21-9A99-487C-96FF-A6104CDD1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4" name="Rectangle 114" descr="Large grid">
              <a:extLst>
                <a:ext uri="{FF2B5EF4-FFF2-40B4-BE49-F238E27FC236}">
                  <a16:creationId xmlns:a16="http://schemas.microsoft.com/office/drawing/2014/main" id="{86134181-8D75-4A70-A427-43B5B804F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5" name="Rectangle 115" descr="Large grid">
              <a:extLst>
                <a:ext uri="{FF2B5EF4-FFF2-40B4-BE49-F238E27FC236}">
                  <a16:creationId xmlns:a16="http://schemas.microsoft.com/office/drawing/2014/main" id="{6B138E1D-E284-4ED3-AF1A-BC341FB8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6" name="Rectangle 116" descr="Large grid">
              <a:extLst>
                <a:ext uri="{FF2B5EF4-FFF2-40B4-BE49-F238E27FC236}">
                  <a16:creationId xmlns:a16="http://schemas.microsoft.com/office/drawing/2014/main" id="{F9B89550-4C14-4E15-879B-16D14AC16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  <p:sp>
          <p:nvSpPr>
            <p:cNvPr id="25717" name="Rectangle 117" descr="Large grid">
              <a:extLst>
                <a:ext uri="{FF2B5EF4-FFF2-40B4-BE49-F238E27FC236}">
                  <a16:creationId xmlns:a16="http://schemas.microsoft.com/office/drawing/2014/main" id="{E984D945-75AF-4839-8254-FEF64584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i="1"/>
            </a:p>
          </p:txBody>
        </p:sp>
      </p:grpSp>
      <p:sp>
        <p:nvSpPr>
          <p:cNvPr id="25740" name="Text Box 140">
            <a:extLst>
              <a:ext uri="{FF2B5EF4-FFF2-40B4-BE49-F238E27FC236}">
                <a16:creationId xmlns:a16="http://schemas.microsoft.com/office/drawing/2014/main" id="{C3977EA3-2946-4477-B330-31579452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410200"/>
            <a:ext cx="804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1038" indent="-223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Minimize the total length of wire connecting the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3E209D-6E9D-4B36-B4B2-17D2DCFE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69233"/>
            <a:ext cx="12192000" cy="5688767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minimum spanning tree</a:t>
            </a:r>
            <a:r>
              <a:rPr lang="en-US" altLang="en-US" dirty="0">
                <a:latin typeface="Arial" panose="020B0604020202020204" pitchFamily="34" charset="0"/>
              </a:rPr>
              <a:t> is a subgraph of an undirected weighted graph </a:t>
            </a:r>
            <a:r>
              <a:rPr lang="en-US" altLang="en-US" b="1" i="1" dirty="0"/>
              <a:t>G</a:t>
            </a:r>
            <a:r>
              <a:rPr lang="en-US" altLang="en-US" dirty="0">
                <a:latin typeface="Arial" panose="020B0604020202020204" pitchFamily="34" charset="0"/>
              </a:rPr>
              <a:t>, such that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it is a tree (i.e., it is acyclic)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it covers all the vertices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</a:p>
          <a:p>
            <a:pPr algn="l"/>
            <a:r>
              <a:rPr lang="en-US" altLang="en-US" dirty="0"/>
              <a:t>	(contains </a:t>
            </a:r>
            <a:r>
              <a:rPr lang="en-US" altLang="en-US" b="1" i="1" dirty="0">
                <a:latin typeface="Times New Roman" panose="02020603050405020304" pitchFamily="18" charset="0"/>
              </a:rPr>
              <a:t>|V| - 1</a:t>
            </a:r>
            <a:r>
              <a:rPr lang="en-US" altLang="en-US" dirty="0"/>
              <a:t> edges)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the total cost associated with tree edges is</a:t>
            </a:r>
          </a:p>
          <a:p>
            <a:pPr algn="l"/>
            <a:r>
              <a:rPr lang="en-US" altLang="en-US" dirty="0"/>
              <a:t>    minimum among all possible spanning trees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not necessarily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A6721D-3D46-419A-AB37-4E90D3B1B8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263" y="117475"/>
            <a:ext cx="10472737" cy="917575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Minimum spanning Tree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BCC72-AD20-412F-8002-AA80C7ED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99"/>
            <a:ext cx="5572125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411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Times New Roman</vt:lpstr>
      <vt:lpstr>Office Theme</vt:lpstr>
      <vt:lpstr>Greedy Algorithm</vt:lpstr>
      <vt:lpstr>Greedy Algorithm</vt:lpstr>
      <vt:lpstr>Greedy Algorithm</vt:lpstr>
      <vt:lpstr>Knapsack Problem</vt:lpstr>
      <vt:lpstr>Activity selection Problem</vt:lpstr>
      <vt:lpstr>Problem: Laying Telephone Wire</vt:lpstr>
      <vt:lpstr>Wiring: Naïve Approach</vt:lpstr>
      <vt:lpstr>Wiring: Better Approach</vt:lpstr>
      <vt:lpstr>Minimum spanning Tree</vt:lpstr>
      <vt:lpstr>Krushkal’s  Algorithm</vt:lpstr>
      <vt:lpstr>Prim’s Algorithm</vt:lpstr>
      <vt:lpstr>Application of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admin</dc:creator>
  <cp:lastModifiedBy>admin</cp:lastModifiedBy>
  <cp:revision>63</cp:revision>
  <dcterms:created xsi:type="dcterms:W3CDTF">2019-07-20T01:56:03Z</dcterms:created>
  <dcterms:modified xsi:type="dcterms:W3CDTF">2019-07-27T09:04:14Z</dcterms:modified>
</cp:coreProperties>
</file>