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E62B847-1B61-4030-A38B-1254C679DCED}" type="datetimeFigureOut">
              <a:rPr lang="en-IN" smtClean="0"/>
              <a:pPr/>
              <a:t>13-01-2019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A0575A2E-6226-46A3-A200-B6A125612D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OSI</a:t>
            </a:r>
            <a:br>
              <a:rPr lang="en-US" dirty="0" smtClean="0"/>
            </a:br>
            <a:r>
              <a:rPr lang="en-US" dirty="0" smtClean="0"/>
              <a:t>(Open Systems interconnection)</a:t>
            </a:r>
            <a:br>
              <a:rPr lang="en-US" dirty="0" smtClean="0"/>
            </a:br>
            <a:r>
              <a:rPr lang="en-US" dirty="0" smtClean="0"/>
              <a:t>Model  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239000" cy="605107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 smtClean="0"/>
              <a:t>Physical Layer: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Which is known as </a:t>
            </a:r>
            <a:r>
              <a:rPr lang="en-US" sz="2800" b="1" u="sng" dirty="0" smtClean="0"/>
              <a:t>Media Layer</a:t>
            </a:r>
            <a:r>
              <a:rPr lang="en-US" sz="2800" dirty="0" smtClean="0"/>
              <a:t> also and </a:t>
            </a:r>
            <a:r>
              <a:rPr lang="en-US" sz="2500" dirty="0" smtClean="0"/>
              <a:t>It is used </a:t>
            </a:r>
            <a:r>
              <a:rPr lang="en-US" sz="2500" b="1" u="sng" dirty="0" smtClean="0"/>
              <a:t>Bits</a:t>
            </a:r>
            <a:r>
              <a:rPr lang="en-US" sz="2500" dirty="0" smtClean="0"/>
              <a:t> as a </a:t>
            </a:r>
            <a:r>
              <a:rPr lang="en-US" sz="2500" b="1" u="sng" dirty="0" smtClean="0"/>
              <a:t>PDU.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Transmission and reception of raw bit streams over a physical medium.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It uses Co-axial cable, Fiber cable, RJ-45 etc.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Main Tasks: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Media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Signal 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Binary Transmission</a:t>
            </a:r>
            <a:endParaRPr lang="en-IN" sz="2200" dirty="0"/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178808" y="548680"/>
            <a:ext cx="3520440" cy="58326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This are the layers of OSI Model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Send sends data in “top-down ” approach 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Receiver receives data in “bottom-up approach”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1</a:t>
            </a:r>
            <a:r>
              <a:rPr lang="en-US" sz="2000" baseline="30000" dirty="0" smtClean="0"/>
              <a:t>st</a:t>
            </a:r>
            <a:r>
              <a:rPr lang="en-US" sz="2000" dirty="0" smtClean="0"/>
              <a:t> four layers are known as software layer or upper layer where last three layers are known as hardware layer or lower layer</a:t>
            </a:r>
          </a:p>
          <a:p>
            <a:pPr lvl="1" algn="just"/>
            <a:endParaRPr lang="en-US" sz="2000" dirty="0" smtClean="0"/>
          </a:p>
          <a:p>
            <a:pPr lvl="1" algn="just"/>
            <a:r>
              <a:rPr lang="en-US" sz="2000" dirty="0" smtClean="0"/>
              <a:t>Transport layer is also known as heart of OSI Model </a:t>
            </a:r>
            <a:endParaRPr lang="en-IN" sz="2000" dirty="0"/>
          </a:p>
        </p:txBody>
      </p:sp>
      <p:pic>
        <p:nvPicPr>
          <p:cNvPr id="1026" name="Picture 2" descr="C:\Users\USER\Desktop\7-layers-of-osi-icon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4067943" cy="604867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78808" y="476672"/>
            <a:ext cx="3520440" cy="568863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This image shows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three layer working on </a:t>
            </a:r>
            <a:r>
              <a:rPr lang="en-US" sz="2400" b="1" dirty="0" smtClean="0"/>
              <a:t>Data</a:t>
            </a:r>
            <a:r>
              <a:rPr lang="en-US" sz="2400" dirty="0" smtClean="0"/>
              <a:t>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layer working on </a:t>
            </a:r>
            <a:r>
              <a:rPr lang="en-US" sz="2400" b="1" dirty="0" smtClean="0"/>
              <a:t>Segments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5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layer working on </a:t>
            </a:r>
            <a:r>
              <a:rPr lang="en-US" sz="2400" b="1" dirty="0" smtClean="0"/>
              <a:t>Packets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layer working on </a:t>
            </a:r>
            <a:r>
              <a:rPr lang="en-US" sz="2400" b="1" dirty="0" smtClean="0"/>
              <a:t>Frames</a:t>
            </a:r>
            <a:r>
              <a:rPr lang="en-IN" sz="2400" dirty="0" smtClean="0"/>
              <a:t> and at the end 7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layer working on Bits</a:t>
            </a:r>
            <a:endParaRPr lang="en-US" sz="2400" dirty="0" smtClean="0"/>
          </a:p>
        </p:txBody>
      </p:sp>
      <p:pic>
        <p:nvPicPr>
          <p:cNvPr id="2051" name="Picture 3" descr="C:\Users\USER\Desktop\osimod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4067944" cy="576064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79512" y="630932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= Packet = segments = frames only name differs according to layers</a:t>
            </a:r>
            <a:endParaRPr lang="en-IN" b="1" dirty="0"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5166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Layers With its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7239000" cy="5547016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3000" b="1" u="sng" dirty="0" smtClean="0"/>
              <a:t>Application Layer: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Which is known as </a:t>
            </a:r>
            <a:r>
              <a:rPr lang="en-US" b="1" u="sng" dirty="0" smtClean="0"/>
              <a:t>Host Layer</a:t>
            </a:r>
            <a:r>
              <a:rPr lang="en-US" dirty="0" smtClean="0"/>
              <a:t> also and it is used </a:t>
            </a:r>
            <a:r>
              <a:rPr lang="en-US" b="1" u="sng" dirty="0" smtClean="0"/>
              <a:t>Data</a:t>
            </a:r>
            <a:r>
              <a:rPr lang="en-US" dirty="0" smtClean="0"/>
              <a:t> as a </a:t>
            </a:r>
            <a:r>
              <a:rPr lang="en-US" b="1" u="sng" dirty="0" smtClean="0"/>
              <a:t>Protocol Data Unit (PDU).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Main Tasks: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High level APIs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Remote file access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Internet usage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Resource sharing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Protocols: 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HTTP, FTP, HTTPS, SMTP, SSH, Telnet (same as in Presentation Layer and Session Layer)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/>
          <a:lstStyle/>
          <a:p>
            <a:r>
              <a:rPr lang="en-US" sz="2800" b="1" u="sng" dirty="0" smtClean="0"/>
              <a:t>Presentation Layer: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Which is known as </a:t>
            </a:r>
            <a:r>
              <a:rPr lang="en-US" b="1" u="sng" dirty="0" smtClean="0"/>
              <a:t>Host Layer</a:t>
            </a:r>
            <a:r>
              <a:rPr lang="en-US" dirty="0" smtClean="0"/>
              <a:t> also and it is used </a:t>
            </a:r>
            <a:r>
              <a:rPr lang="en-US" b="1" u="sng" dirty="0" smtClean="0"/>
              <a:t>Data</a:t>
            </a:r>
            <a:r>
              <a:rPr lang="en-US" b="1" dirty="0" smtClean="0"/>
              <a:t> </a:t>
            </a:r>
            <a:r>
              <a:rPr lang="en-US" dirty="0" smtClean="0"/>
              <a:t>as</a:t>
            </a:r>
            <a:r>
              <a:rPr lang="en-US" b="1" dirty="0" smtClean="0"/>
              <a:t> </a:t>
            </a:r>
            <a:r>
              <a:rPr lang="en-US" b="1" u="sng" dirty="0" smtClean="0"/>
              <a:t>PDU.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b="1" u="sng" dirty="0" smtClean="0"/>
              <a:t>Translation</a:t>
            </a:r>
            <a:r>
              <a:rPr lang="en-US" dirty="0" smtClean="0"/>
              <a:t> of data between a networking service and an application.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/>
              <a:t>Main Tasks: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Translation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Character encoding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Data Compression (5 MB file to 2 MB file)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Conversion (JPEG to PNG, Word to PDF)</a:t>
            </a:r>
          </a:p>
          <a:p>
            <a:pPr lvl="2" algn="just">
              <a:lnSpc>
                <a:spcPct val="150000"/>
              </a:lnSpc>
            </a:pPr>
            <a:r>
              <a:rPr lang="en-US" dirty="0" smtClean="0"/>
              <a:t>Encryption / Decryption </a:t>
            </a:r>
            <a:endParaRPr lang="en-IN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000" b="1" u="sng" dirty="0" smtClean="0"/>
              <a:t>Session Layer: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Which is known as </a:t>
            </a:r>
            <a:r>
              <a:rPr lang="en-US" sz="2800" b="1" u="sng" dirty="0" smtClean="0"/>
              <a:t>Host Layer</a:t>
            </a:r>
            <a:r>
              <a:rPr lang="en-US" sz="2800" dirty="0" smtClean="0"/>
              <a:t> also and </a:t>
            </a:r>
            <a:r>
              <a:rPr lang="en-US" sz="2500" dirty="0" smtClean="0"/>
              <a:t>it is used </a:t>
            </a:r>
            <a:r>
              <a:rPr lang="en-US" sz="2500" b="1" u="sng" dirty="0" smtClean="0"/>
              <a:t>Data</a:t>
            </a:r>
            <a:r>
              <a:rPr lang="en-US" sz="2500" dirty="0" smtClean="0"/>
              <a:t> as </a:t>
            </a:r>
            <a:r>
              <a:rPr lang="en-US" sz="2500" b="1" u="sng" dirty="0" smtClean="0"/>
              <a:t>PDU.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Managing Communication sessions, i.e. continuous exchange of information in the form of multiple back-and-forth transmission between nodes.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Ex.  Online Transaction Websites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Main Tasks: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Managing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Authentication (Enter login ID and Password)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Authorization (Successfully login to the account)</a:t>
            </a:r>
          </a:p>
          <a:p>
            <a:pPr lvl="2" algn="just">
              <a:lnSpc>
                <a:spcPct val="150000"/>
              </a:lnSpc>
            </a:pPr>
            <a:endParaRPr lang="en-IN" sz="2200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239000" cy="605107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u="sng" dirty="0" smtClean="0"/>
              <a:t>Transport Layer: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 smtClean="0"/>
              <a:t>Which is known as </a:t>
            </a:r>
            <a:r>
              <a:rPr lang="en-US" sz="2800" b="1" u="sng" dirty="0" smtClean="0"/>
              <a:t>Host Layer</a:t>
            </a:r>
            <a:r>
              <a:rPr lang="en-US" sz="2800" dirty="0" smtClean="0"/>
              <a:t> also and </a:t>
            </a:r>
            <a:r>
              <a:rPr lang="en-US" sz="2500" dirty="0" smtClean="0"/>
              <a:t>it is used </a:t>
            </a:r>
            <a:r>
              <a:rPr lang="en-US" sz="2500" b="1" u="sng" dirty="0" smtClean="0"/>
              <a:t>Segment</a:t>
            </a:r>
            <a:r>
              <a:rPr lang="en-US" sz="2500" dirty="0" smtClean="0"/>
              <a:t> or </a:t>
            </a:r>
            <a:r>
              <a:rPr lang="en-US" sz="2500" b="1" u="sng" dirty="0" smtClean="0"/>
              <a:t>Datagram</a:t>
            </a:r>
            <a:r>
              <a:rPr lang="en-US" sz="2500" dirty="0" smtClean="0"/>
              <a:t> as </a:t>
            </a:r>
            <a:r>
              <a:rPr lang="en-US" sz="2500" b="1" u="sng" dirty="0" smtClean="0"/>
              <a:t>PDU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Reliable data transmission of data segments between points on a network.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Protocols: 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TCP(Transmission Control Protocol), 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UDP (User Datagram Protocol)</a:t>
            </a:r>
          </a:p>
          <a:p>
            <a:pPr lvl="1" algn="just">
              <a:lnSpc>
                <a:spcPct val="150000"/>
              </a:lnSpc>
            </a:pPr>
            <a:r>
              <a:rPr lang="en-US" sz="2500" dirty="0" smtClean="0"/>
              <a:t>Main Tasks:</a:t>
            </a:r>
            <a:endParaRPr lang="en-IN" sz="2200" dirty="0" smtClean="0"/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Segmentation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Acknowledgement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Multiplexing</a:t>
            </a:r>
          </a:p>
          <a:p>
            <a:pPr lvl="2" algn="just">
              <a:lnSpc>
                <a:spcPct val="150000"/>
              </a:lnSpc>
            </a:pPr>
            <a:r>
              <a:rPr lang="en-US" sz="2200" dirty="0" smtClean="0"/>
              <a:t>End to end Delivery</a:t>
            </a:r>
          </a:p>
          <a:p>
            <a:pPr lvl="2" algn="just">
              <a:lnSpc>
                <a:spcPct val="150000"/>
              </a:lnSpc>
            </a:pPr>
            <a:endParaRPr lang="en-US" sz="2200" dirty="0" smtClean="0"/>
          </a:p>
          <a:p>
            <a:pPr lvl="2" algn="just">
              <a:lnSpc>
                <a:spcPct val="150000"/>
              </a:lnSpc>
            </a:pPr>
            <a:endParaRPr lang="en-US" sz="2200" dirty="0" smtClean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000" b="1" u="sng" dirty="0" smtClean="0"/>
              <a:t>Network Layer: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 smtClean="0"/>
              <a:t>Which is known as </a:t>
            </a:r>
            <a:r>
              <a:rPr lang="en-US" sz="2400" b="1" u="sng" dirty="0" smtClean="0"/>
              <a:t>Media Layer</a:t>
            </a:r>
            <a:r>
              <a:rPr lang="en-US" sz="2400" dirty="0" smtClean="0"/>
              <a:t> also and i</a:t>
            </a:r>
            <a:r>
              <a:rPr lang="en-US" sz="2500" dirty="0" smtClean="0"/>
              <a:t>t is used </a:t>
            </a:r>
            <a:r>
              <a:rPr lang="en-US" sz="2500" b="1" u="sng" dirty="0" smtClean="0"/>
              <a:t>Packet</a:t>
            </a:r>
            <a:r>
              <a:rPr lang="en-US" sz="2500" dirty="0" smtClean="0"/>
              <a:t> as </a:t>
            </a:r>
            <a:r>
              <a:rPr lang="en-US" sz="2500" b="1" u="sng" dirty="0" smtClean="0"/>
              <a:t>PDU.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/>
              <a:t>Structuring and managing a multi-node network.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/>
              <a:t>Protocols: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BGP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IP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RIP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OSPF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EIGRP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DHCP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ICMP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/>
              <a:t>Main Tasks: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Addressing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Routing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Traffic (Congestion Control) </a:t>
            </a:r>
          </a:p>
          <a:p>
            <a:pPr lvl="2" algn="just">
              <a:lnSpc>
                <a:spcPct val="120000"/>
              </a:lnSpc>
            </a:pPr>
            <a:r>
              <a:rPr lang="en-US" sz="2200" dirty="0" smtClean="0"/>
              <a:t>Logical Addressing</a:t>
            </a:r>
          </a:p>
          <a:p>
            <a:pPr lvl="1" algn="just">
              <a:lnSpc>
                <a:spcPct val="120000"/>
              </a:lnSpc>
            </a:pPr>
            <a:endParaRPr lang="en-IN" sz="2500" b="1" u="sng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239000" cy="597906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smtClean="0"/>
              <a:t>Data Link Layer:</a:t>
            </a:r>
          </a:p>
          <a:p>
            <a:pPr lvl="1" algn="just">
              <a:lnSpc>
                <a:spcPct val="110000"/>
              </a:lnSpc>
            </a:pPr>
            <a:r>
              <a:rPr lang="en-US" sz="2800" dirty="0" smtClean="0"/>
              <a:t>Which is known as </a:t>
            </a:r>
            <a:r>
              <a:rPr lang="en-US" sz="2800" b="1" u="sng" dirty="0" smtClean="0"/>
              <a:t>Media Layer</a:t>
            </a:r>
            <a:r>
              <a:rPr lang="en-US" sz="2800" dirty="0" smtClean="0"/>
              <a:t> also and </a:t>
            </a:r>
            <a:r>
              <a:rPr lang="en-US" sz="2500" dirty="0" smtClean="0"/>
              <a:t>It is used </a:t>
            </a:r>
            <a:r>
              <a:rPr lang="en-US" sz="2500" b="1" u="sng" dirty="0" smtClean="0"/>
              <a:t>Frames</a:t>
            </a:r>
            <a:r>
              <a:rPr lang="en-US" sz="2500" dirty="0" smtClean="0"/>
              <a:t> as </a:t>
            </a:r>
            <a:r>
              <a:rPr lang="en-US" sz="2500" b="1" u="sng" dirty="0" smtClean="0"/>
              <a:t>PDU.</a:t>
            </a:r>
          </a:p>
          <a:p>
            <a:pPr lvl="1" algn="just">
              <a:lnSpc>
                <a:spcPct val="110000"/>
              </a:lnSpc>
            </a:pPr>
            <a:endParaRPr lang="en-US" sz="2500" dirty="0" smtClean="0"/>
          </a:p>
          <a:p>
            <a:pPr lvl="1" algn="just">
              <a:lnSpc>
                <a:spcPct val="110000"/>
              </a:lnSpc>
            </a:pPr>
            <a:r>
              <a:rPr lang="en-US" sz="2500" dirty="0" smtClean="0"/>
              <a:t>Reliable transmission of data frames between two nodes connected by a physical layer</a:t>
            </a:r>
          </a:p>
          <a:p>
            <a:pPr lvl="1" algn="just">
              <a:lnSpc>
                <a:spcPct val="110000"/>
              </a:lnSpc>
            </a:pPr>
            <a:endParaRPr lang="en-US" sz="2500" dirty="0" smtClean="0"/>
          </a:p>
          <a:p>
            <a:pPr lvl="1" algn="just">
              <a:lnSpc>
                <a:spcPct val="110000"/>
              </a:lnSpc>
            </a:pPr>
            <a:r>
              <a:rPr lang="en-US" sz="2500" dirty="0" smtClean="0"/>
              <a:t>Protocols: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 smtClean="0"/>
              <a:t>Ethernet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 smtClean="0"/>
              <a:t>FR (Frame Relay)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 smtClean="0"/>
              <a:t>MAC </a:t>
            </a:r>
          </a:p>
          <a:p>
            <a:pPr lvl="1" algn="just">
              <a:lnSpc>
                <a:spcPct val="110000"/>
              </a:lnSpc>
            </a:pPr>
            <a:endParaRPr lang="en-US" sz="2500" dirty="0" smtClean="0"/>
          </a:p>
          <a:p>
            <a:pPr lvl="1" algn="just">
              <a:lnSpc>
                <a:spcPct val="110000"/>
              </a:lnSpc>
            </a:pPr>
            <a:r>
              <a:rPr lang="en-US" sz="2500" dirty="0" smtClean="0"/>
              <a:t>Main Tasks:</a:t>
            </a:r>
          </a:p>
          <a:p>
            <a:pPr lvl="2" algn="just">
              <a:lnSpc>
                <a:spcPct val="110000"/>
              </a:lnSpc>
            </a:pPr>
            <a:r>
              <a:rPr lang="en-US" sz="2200" dirty="0" smtClean="0"/>
              <a:t>Physical Addressing</a:t>
            </a:r>
            <a:endParaRPr lang="en-IN" sz="2200" dirty="0"/>
          </a:p>
        </p:txBody>
      </p:sp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163</TotalTime>
  <Words>483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OSI (Open Systems interconnection) Model  </vt:lpstr>
      <vt:lpstr>Slide 2</vt:lpstr>
      <vt:lpstr>Slide 3</vt:lpstr>
      <vt:lpstr>Layers With its functions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OSI (Open Systems interconnection) Model</dc:title>
  <dc:creator>USER</dc:creator>
  <cp:lastModifiedBy>USER</cp:lastModifiedBy>
  <cp:revision>21</cp:revision>
  <dcterms:created xsi:type="dcterms:W3CDTF">2019-01-13T07:02:33Z</dcterms:created>
  <dcterms:modified xsi:type="dcterms:W3CDTF">2019-01-13T18:10:58Z</dcterms:modified>
</cp:coreProperties>
</file>