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ECFF8-259A-4170-9981-381129D113F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D81A8-CE5A-4728-8BCC-C85669A1741E}">
      <dgm:prSet phldrT="[Text]"/>
      <dgm:spPr/>
      <dgm:t>
        <a:bodyPr/>
        <a:lstStyle/>
        <a:p>
          <a:r>
            <a:rPr lang="en-US" dirty="0" smtClean="0"/>
            <a:t>Guided Media</a:t>
          </a:r>
          <a:endParaRPr lang="en-IN" dirty="0"/>
        </a:p>
      </dgm:t>
    </dgm:pt>
    <dgm:pt modelId="{F1E569FD-9922-4C9C-BE3B-F6287F51402B}" type="parTrans" cxnId="{197AB584-0F8F-47DB-8F56-DEDBF009DD7E}">
      <dgm:prSet/>
      <dgm:spPr/>
      <dgm:t>
        <a:bodyPr/>
        <a:lstStyle/>
        <a:p>
          <a:endParaRPr lang="en-IN"/>
        </a:p>
      </dgm:t>
    </dgm:pt>
    <dgm:pt modelId="{AD273D3A-6891-4E7E-BE0D-47F2807C65BD}" type="sibTrans" cxnId="{197AB584-0F8F-47DB-8F56-DEDBF009DD7E}">
      <dgm:prSet/>
      <dgm:spPr/>
      <dgm:t>
        <a:bodyPr/>
        <a:lstStyle/>
        <a:p>
          <a:endParaRPr lang="en-IN"/>
        </a:p>
      </dgm:t>
    </dgm:pt>
    <dgm:pt modelId="{BFC5D268-BCBD-4F3D-96A0-9E6E8C4EE2A0}">
      <dgm:prSet phldrT="[Text]"/>
      <dgm:spPr/>
      <dgm:t>
        <a:bodyPr/>
        <a:lstStyle/>
        <a:p>
          <a:r>
            <a:rPr lang="en-US" dirty="0" smtClean="0"/>
            <a:t>Twisted Pair cable</a:t>
          </a:r>
          <a:endParaRPr lang="en-IN" dirty="0"/>
        </a:p>
      </dgm:t>
    </dgm:pt>
    <dgm:pt modelId="{202CFF14-4C90-412C-9D35-556D211F8CD7}" type="parTrans" cxnId="{FD519CE7-9EB6-4B0A-BF78-FF612FCFEC3B}">
      <dgm:prSet/>
      <dgm:spPr/>
      <dgm:t>
        <a:bodyPr/>
        <a:lstStyle/>
        <a:p>
          <a:endParaRPr lang="en-IN"/>
        </a:p>
      </dgm:t>
    </dgm:pt>
    <dgm:pt modelId="{279CC1B3-4628-4A8B-B258-AB3248A55BBC}" type="sibTrans" cxnId="{FD519CE7-9EB6-4B0A-BF78-FF612FCFEC3B}">
      <dgm:prSet/>
      <dgm:spPr/>
      <dgm:t>
        <a:bodyPr/>
        <a:lstStyle/>
        <a:p>
          <a:endParaRPr lang="en-IN"/>
        </a:p>
      </dgm:t>
    </dgm:pt>
    <dgm:pt modelId="{A06D762F-789A-4180-BC58-2A8B2F5ACB41}">
      <dgm:prSet phldrT="[Text]"/>
      <dgm:spPr/>
      <dgm:t>
        <a:bodyPr/>
        <a:lstStyle/>
        <a:p>
          <a:r>
            <a:rPr lang="en-US" dirty="0" smtClean="0"/>
            <a:t>Un-guided Media	</a:t>
          </a:r>
          <a:endParaRPr lang="en-IN" dirty="0"/>
        </a:p>
      </dgm:t>
    </dgm:pt>
    <dgm:pt modelId="{D9440D5D-C353-4A44-ACC2-B23FD6F4A6A7}" type="parTrans" cxnId="{F96A7006-FB5B-444E-BA50-D7498121B10B}">
      <dgm:prSet/>
      <dgm:spPr/>
      <dgm:t>
        <a:bodyPr/>
        <a:lstStyle/>
        <a:p>
          <a:endParaRPr lang="en-IN"/>
        </a:p>
      </dgm:t>
    </dgm:pt>
    <dgm:pt modelId="{A462F92D-2EE1-4CF6-A535-4F3C2AA9293F}" type="sibTrans" cxnId="{F96A7006-FB5B-444E-BA50-D7498121B10B}">
      <dgm:prSet/>
      <dgm:spPr/>
      <dgm:t>
        <a:bodyPr/>
        <a:lstStyle/>
        <a:p>
          <a:endParaRPr lang="en-IN"/>
        </a:p>
      </dgm:t>
    </dgm:pt>
    <dgm:pt modelId="{D7100397-179A-42DD-A300-A0DA4621463B}">
      <dgm:prSet phldrT="[Text]"/>
      <dgm:spPr/>
      <dgm:t>
        <a:bodyPr/>
        <a:lstStyle/>
        <a:p>
          <a:r>
            <a:rPr lang="en-US" dirty="0" smtClean="0"/>
            <a:t>Wireless Transmitters</a:t>
          </a:r>
        </a:p>
      </dgm:t>
    </dgm:pt>
    <dgm:pt modelId="{39934CBA-CAF0-4D6F-B15E-AC1D37C38FF3}" type="parTrans" cxnId="{D54EB290-13E0-48AD-9932-AC4CF8480F5B}">
      <dgm:prSet/>
      <dgm:spPr/>
      <dgm:t>
        <a:bodyPr/>
        <a:lstStyle/>
        <a:p>
          <a:endParaRPr lang="en-IN"/>
        </a:p>
      </dgm:t>
    </dgm:pt>
    <dgm:pt modelId="{67576F45-AFE3-40A3-93D4-9F7D63EF936E}" type="sibTrans" cxnId="{D54EB290-13E0-48AD-9932-AC4CF8480F5B}">
      <dgm:prSet/>
      <dgm:spPr/>
      <dgm:t>
        <a:bodyPr/>
        <a:lstStyle/>
        <a:p>
          <a:endParaRPr lang="en-IN"/>
        </a:p>
      </dgm:t>
    </dgm:pt>
    <dgm:pt modelId="{79F1A9E2-88C5-4FF3-BA12-A883CE6A6CA8}">
      <dgm:prSet phldrT="[Text]"/>
      <dgm:spPr/>
      <dgm:t>
        <a:bodyPr/>
        <a:lstStyle/>
        <a:p>
          <a:r>
            <a:rPr lang="en-US" dirty="0" smtClean="0"/>
            <a:t>WLAN</a:t>
          </a:r>
        </a:p>
      </dgm:t>
    </dgm:pt>
    <dgm:pt modelId="{654EB5E3-2BB5-446E-BADA-81F0931D13DF}" type="parTrans" cxnId="{683E3957-1D77-4DA2-B408-88FF27A136A9}">
      <dgm:prSet/>
      <dgm:spPr/>
      <dgm:t>
        <a:bodyPr/>
        <a:lstStyle/>
        <a:p>
          <a:endParaRPr lang="en-IN"/>
        </a:p>
      </dgm:t>
    </dgm:pt>
    <dgm:pt modelId="{C936E86A-B710-4B2E-BB21-C0854EDA528F}" type="sibTrans" cxnId="{683E3957-1D77-4DA2-B408-88FF27A136A9}">
      <dgm:prSet/>
      <dgm:spPr/>
      <dgm:t>
        <a:bodyPr/>
        <a:lstStyle/>
        <a:p>
          <a:endParaRPr lang="en-IN"/>
        </a:p>
      </dgm:t>
    </dgm:pt>
    <dgm:pt modelId="{352E1D86-AE33-4EC9-8B5C-6806FE0E9811}">
      <dgm:prSet phldrT="[Text]"/>
      <dgm:spPr/>
      <dgm:t>
        <a:bodyPr/>
        <a:lstStyle/>
        <a:p>
          <a:r>
            <a:rPr lang="en-US" dirty="0" smtClean="0"/>
            <a:t>Fiber Optic Cable</a:t>
          </a:r>
          <a:endParaRPr lang="en-IN" dirty="0"/>
        </a:p>
      </dgm:t>
    </dgm:pt>
    <dgm:pt modelId="{40C05666-A362-4D23-8D08-822CBEB87B5E}" type="parTrans" cxnId="{BB090429-5DD5-49E4-8954-5EF164747427}">
      <dgm:prSet/>
      <dgm:spPr/>
      <dgm:t>
        <a:bodyPr/>
        <a:lstStyle/>
        <a:p>
          <a:endParaRPr lang="en-IN"/>
        </a:p>
      </dgm:t>
    </dgm:pt>
    <dgm:pt modelId="{9218A851-9856-4D9E-9C15-298AE229B2B4}" type="sibTrans" cxnId="{BB090429-5DD5-49E4-8954-5EF164747427}">
      <dgm:prSet/>
      <dgm:spPr/>
      <dgm:t>
        <a:bodyPr/>
        <a:lstStyle/>
        <a:p>
          <a:endParaRPr lang="en-IN"/>
        </a:p>
      </dgm:t>
    </dgm:pt>
    <dgm:pt modelId="{3E9DD3AB-2B75-4B22-A844-E9795C462CBD}">
      <dgm:prSet phldrT="[Text]"/>
      <dgm:spPr/>
      <dgm:t>
        <a:bodyPr/>
        <a:lstStyle/>
        <a:p>
          <a:r>
            <a:rPr lang="en-US" dirty="0" smtClean="0"/>
            <a:t>Co-axial Cable</a:t>
          </a:r>
          <a:endParaRPr lang="en-IN" dirty="0"/>
        </a:p>
      </dgm:t>
    </dgm:pt>
    <dgm:pt modelId="{F3753876-71C1-4EC7-A125-19BF24E7E16C}" type="parTrans" cxnId="{116D5004-52EC-4410-A052-6E49310EF5D2}">
      <dgm:prSet/>
      <dgm:spPr/>
      <dgm:t>
        <a:bodyPr/>
        <a:lstStyle/>
        <a:p>
          <a:endParaRPr lang="en-IN"/>
        </a:p>
      </dgm:t>
    </dgm:pt>
    <dgm:pt modelId="{906CA788-E704-49C3-8CDA-5CBF04FC7062}" type="sibTrans" cxnId="{116D5004-52EC-4410-A052-6E49310EF5D2}">
      <dgm:prSet/>
      <dgm:spPr/>
      <dgm:t>
        <a:bodyPr/>
        <a:lstStyle/>
        <a:p>
          <a:endParaRPr lang="en-IN"/>
        </a:p>
      </dgm:t>
    </dgm:pt>
    <dgm:pt modelId="{A0A00A19-3C18-4017-8DCB-F58930970E31}">
      <dgm:prSet phldrT="[Text]"/>
      <dgm:spPr/>
      <dgm:t>
        <a:bodyPr/>
        <a:lstStyle/>
        <a:p>
          <a:r>
            <a:rPr lang="en-US" dirty="0" smtClean="0"/>
            <a:t>Satellite Channel</a:t>
          </a:r>
        </a:p>
      </dgm:t>
    </dgm:pt>
    <dgm:pt modelId="{AA70BC60-82A2-47DD-B671-5E5F781A923C}" type="parTrans" cxnId="{C3FD4FFF-8B1D-4036-A5A6-DD1271A3BA2C}">
      <dgm:prSet/>
      <dgm:spPr/>
      <dgm:t>
        <a:bodyPr/>
        <a:lstStyle/>
        <a:p>
          <a:endParaRPr lang="en-IN"/>
        </a:p>
      </dgm:t>
    </dgm:pt>
    <dgm:pt modelId="{A3D6278D-CADE-40C1-AF67-19BD92380E3C}" type="sibTrans" cxnId="{C3FD4FFF-8B1D-4036-A5A6-DD1271A3BA2C}">
      <dgm:prSet/>
      <dgm:spPr/>
      <dgm:t>
        <a:bodyPr/>
        <a:lstStyle/>
        <a:p>
          <a:endParaRPr lang="en-IN"/>
        </a:p>
      </dgm:t>
    </dgm:pt>
    <dgm:pt modelId="{F6BDC8CA-B270-4CB4-BE68-D79144D3822D}" type="pres">
      <dgm:prSet presAssocID="{608ECFF8-259A-4170-9981-381129D113F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B29ADA9-DABE-4C1C-BA73-8F13C4BE226D}" type="pres">
      <dgm:prSet presAssocID="{6D0D81A8-CE5A-4728-8BCC-C85669A1741E}" presName="root" presStyleCnt="0"/>
      <dgm:spPr/>
    </dgm:pt>
    <dgm:pt modelId="{48A57305-1DA0-43D9-AE8E-38B3A4B3606F}" type="pres">
      <dgm:prSet presAssocID="{6D0D81A8-CE5A-4728-8BCC-C85669A1741E}" presName="rootComposite" presStyleCnt="0"/>
      <dgm:spPr/>
    </dgm:pt>
    <dgm:pt modelId="{711F7720-D191-488E-9C87-002826BB6D44}" type="pres">
      <dgm:prSet presAssocID="{6D0D81A8-CE5A-4728-8BCC-C85669A1741E}" presName="rootText" presStyleLbl="node1" presStyleIdx="0" presStyleCnt="2"/>
      <dgm:spPr/>
      <dgm:t>
        <a:bodyPr/>
        <a:lstStyle/>
        <a:p>
          <a:endParaRPr lang="en-IN"/>
        </a:p>
      </dgm:t>
    </dgm:pt>
    <dgm:pt modelId="{79F83725-8F2A-454C-BF97-4881D544C86A}" type="pres">
      <dgm:prSet presAssocID="{6D0D81A8-CE5A-4728-8BCC-C85669A1741E}" presName="rootConnector" presStyleLbl="node1" presStyleIdx="0" presStyleCnt="2"/>
      <dgm:spPr/>
      <dgm:t>
        <a:bodyPr/>
        <a:lstStyle/>
        <a:p>
          <a:endParaRPr lang="en-IN"/>
        </a:p>
      </dgm:t>
    </dgm:pt>
    <dgm:pt modelId="{333A2BD3-513D-4893-B15A-67414A18986E}" type="pres">
      <dgm:prSet presAssocID="{6D0D81A8-CE5A-4728-8BCC-C85669A1741E}" presName="childShape" presStyleCnt="0"/>
      <dgm:spPr/>
    </dgm:pt>
    <dgm:pt modelId="{285F8E9F-A6D9-4979-ABB1-D893C017AB8D}" type="pres">
      <dgm:prSet presAssocID="{202CFF14-4C90-412C-9D35-556D211F8CD7}" presName="Name13" presStyleLbl="parChTrans1D2" presStyleIdx="0" presStyleCnt="6"/>
      <dgm:spPr/>
      <dgm:t>
        <a:bodyPr/>
        <a:lstStyle/>
        <a:p>
          <a:endParaRPr lang="en-IN"/>
        </a:p>
      </dgm:t>
    </dgm:pt>
    <dgm:pt modelId="{D546E783-5F8F-4402-8886-C6EB62494480}" type="pres">
      <dgm:prSet presAssocID="{BFC5D268-BCBD-4F3D-96A0-9E6E8C4EE2A0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4DB037-8693-4E90-87E6-9D8082E35640}" type="pres">
      <dgm:prSet presAssocID="{40C05666-A362-4D23-8D08-822CBEB87B5E}" presName="Name13" presStyleLbl="parChTrans1D2" presStyleIdx="1" presStyleCnt="6"/>
      <dgm:spPr/>
      <dgm:t>
        <a:bodyPr/>
        <a:lstStyle/>
        <a:p>
          <a:endParaRPr lang="en-IN"/>
        </a:p>
      </dgm:t>
    </dgm:pt>
    <dgm:pt modelId="{89CC33EC-A2E7-47D4-9D84-950E987121B7}" type="pres">
      <dgm:prSet presAssocID="{352E1D86-AE33-4EC9-8B5C-6806FE0E981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CB7173-133F-4371-A8FF-9C39A8271BD4}" type="pres">
      <dgm:prSet presAssocID="{F3753876-71C1-4EC7-A125-19BF24E7E16C}" presName="Name13" presStyleLbl="parChTrans1D2" presStyleIdx="2" presStyleCnt="6"/>
      <dgm:spPr/>
      <dgm:t>
        <a:bodyPr/>
        <a:lstStyle/>
        <a:p>
          <a:endParaRPr lang="en-IN"/>
        </a:p>
      </dgm:t>
    </dgm:pt>
    <dgm:pt modelId="{B2A03D1A-3B0B-4645-BB1A-52B7C5175FC2}" type="pres">
      <dgm:prSet presAssocID="{3E9DD3AB-2B75-4B22-A844-E9795C462CBD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AEC39D-4919-41BA-BF5C-C08163868E0B}" type="pres">
      <dgm:prSet presAssocID="{A06D762F-789A-4180-BC58-2A8B2F5ACB41}" presName="root" presStyleCnt="0"/>
      <dgm:spPr/>
    </dgm:pt>
    <dgm:pt modelId="{F8C97B47-8313-4B5E-8F7C-475C6ABDBEC0}" type="pres">
      <dgm:prSet presAssocID="{A06D762F-789A-4180-BC58-2A8B2F5ACB41}" presName="rootComposite" presStyleCnt="0"/>
      <dgm:spPr/>
    </dgm:pt>
    <dgm:pt modelId="{FDBAFD6E-9859-4A95-9423-17386C2AD222}" type="pres">
      <dgm:prSet presAssocID="{A06D762F-789A-4180-BC58-2A8B2F5ACB41}" presName="rootText" presStyleLbl="node1" presStyleIdx="1" presStyleCnt="2"/>
      <dgm:spPr/>
      <dgm:t>
        <a:bodyPr/>
        <a:lstStyle/>
        <a:p>
          <a:endParaRPr lang="en-IN"/>
        </a:p>
      </dgm:t>
    </dgm:pt>
    <dgm:pt modelId="{487FEBA4-B728-426C-9B95-8EA80D9C919C}" type="pres">
      <dgm:prSet presAssocID="{A06D762F-789A-4180-BC58-2A8B2F5ACB41}" presName="rootConnector" presStyleLbl="node1" presStyleIdx="1" presStyleCnt="2"/>
      <dgm:spPr/>
      <dgm:t>
        <a:bodyPr/>
        <a:lstStyle/>
        <a:p>
          <a:endParaRPr lang="en-IN"/>
        </a:p>
      </dgm:t>
    </dgm:pt>
    <dgm:pt modelId="{FACAF205-857F-48E2-BD1D-BB72B690DDE3}" type="pres">
      <dgm:prSet presAssocID="{A06D762F-789A-4180-BC58-2A8B2F5ACB41}" presName="childShape" presStyleCnt="0"/>
      <dgm:spPr/>
    </dgm:pt>
    <dgm:pt modelId="{F9E7CB14-7A4B-4109-AFED-AE7241D73849}" type="pres">
      <dgm:prSet presAssocID="{39934CBA-CAF0-4D6F-B15E-AC1D37C38FF3}" presName="Name13" presStyleLbl="parChTrans1D2" presStyleIdx="3" presStyleCnt="6"/>
      <dgm:spPr/>
      <dgm:t>
        <a:bodyPr/>
        <a:lstStyle/>
        <a:p>
          <a:endParaRPr lang="en-IN"/>
        </a:p>
      </dgm:t>
    </dgm:pt>
    <dgm:pt modelId="{5CCFC392-AB42-4609-BA82-45B2CB7AFBA7}" type="pres">
      <dgm:prSet presAssocID="{D7100397-179A-42DD-A300-A0DA4621463B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4E7195-567A-48FC-AC52-DACB61CE5544}" type="pres">
      <dgm:prSet presAssocID="{654EB5E3-2BB5-446E-BADA-81F0931D13DF}" presName="Name13" presStyleLbl="parChTrans1D2" presStyleIdx="4" presStyleCnt="6"/>
      <dgm:spPr/>
      <dgm:t>
        <a:bodyPr/>
        <a:lstStyle/>
        <a:p>
          <a:endParaRPr lang="en-IN"/>
        </a:p>
      </dgm:t>
    </dgm:pt>
    <dgm:pt modelId="{ED9DE38E-CA3D-45CC-8B84-55AC3E429AC2}" type="pres">
      <dgm:prSet presAssocID="{79F1A9E2-88C5-4FF3-BA12-A883CE6A6CA8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26692-ADD8-4D40-8AFA-FC4180C3A6CC}" type="pres">
      <dgm:prSet presAssocID="{AA70BC60-82A2-47DD-B671-5E5F781A923C}" presName="Name13" presStyleLbl="parChTrans1D2" presStyleIdx="5" presStyleCnt="6"/>
      <dgm:spPr/>
      <dgm:t>
        <a:bodyPr/>
        <a:lstStyle/>
        <a:p>
          <a:endParaRPr lang="en-IN"/>
        </a:p>
      </dgm:t>
    </dgm:pt>
    <dgm:pt modelId="{77D099F5-06F9-45C3-9052-A2734FA21E15}" type="pres">
      <dgm:prSet presAssocID="{A0A00A19-3C18-4017-8DCB-F58930970E31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83690E-2C83-4D39-9062-7084B79E559A}" type="presOf" srcId="{AA70BC60-82A2-47DD-B671-5E5F781A923C}" destId="{A4026692-ADD8-4D40-8AFA-FC4180C3A6CC}" srcOrd="0" destOrd="0" presId="urn:microsoft.com/office/officeart/2005/8/layout/hierarchy3"/>
    <dgm:cxn modelId="{510492F9-DF71-462D-A079-C6F9C0D498F8}" type="presOf" srcId="{654EB5E3-2BB5-446E-BADA-81F0931D13DF}" destId="{9A4E7195-567A-48FC-AC52-DACB61CE5544}" srcOrd="0" destOrd="0" presId="urn:microsoft.com/office/officeart/2005/8/layout/hierarchy3"/>
    <dgm:cxn modelId="{57FD62D3-582B-4967-93AD-C98C7C696F1E}" type="presOf" srcId="{352E1D86-AE33-4EC9-8B5C-6806FE0E9811}" destId="{89CC33EC-A2E7-47D4-9D84-950E987121B7}" srcOrd="0" destOrd="0" presId="urn:microsoft.com/office/officeart/2005/8/layout/hierarchy3"/>
    <dgm:cxn modelId="{98DB6C0B-046F-4540-9A40-A5A19FB66B75}" type="presOf" srcId="{BFC5D268-BCBD-4F3D-96A0-9E6E8C4EE2A0}" destId="{D546E783-5F8F-4402-8886-C6EB62494480}" srcOrd="0" destOrd="0" presId="urn:microsoft.com/office/officeart/2005/8/layout/hierarchy3"/>
    <dgm:cxn modelId="{116D5004-52EC-4410-A052-6E49310EF5D2}" srcId="{6D0D81A8-CE5A-4728-8BCC-C85669A1741E}" destId="{3E9DD3AB-2B75-4B22-A844-E9795C462CBD}" srcOrd="2" destOrd="0" parTransId="{F3753876-71C1-4EC7-A125-19BF24E7E16C}" sibTransId="{906CA788-E704-49C3-8CDA-5CBF04FC7062}"/>
    <dgm:cxn modelId="{3D260BA1-6219-4C8B-AF0D-BF1DE0B74019}" type="presOf" srcId="{6D0D81A8-CE5A-4728-8BCC-C85669A1741E}" destId="{79F83725-8F2A-454C-BF97-4881D544C86A}" srcOrd="1" destOrd="0" presId="urn:microsoft.com/office/officeart/2005/8/layout/hierarchy3"/>
    <dgm:cxn modelId="{9A60DA6F-FEC0-4E86-833B-B6A14B4E5950}" type="presOf" srcId="{A06D762F-789A-4180-BC58-2A8B2F5ACB41}" destId="{FDBAFD6E-9859-4A95-9423-17386C2AD222}" srcOrd="0" destOrd="0" presId="urn:microsoft.com/office/officeart/2005/8/layout/hierarchy3"/>
    <dgm:cxn modelId="{F96A7006-FB5B-444E-BA50-D7498121B10B}" srcId="{608ECFF8-259A-4170-9981-381129D113F2}" destId="{A06D762F-789A-4180-BC58-2A8B2F5ACB41}" srcOrd="1" destOrd="0" parTransId="{D9440D5D-C353-4A44-ACC2-B23FD6F4A6A7}" sibTransId="{A462F92D-2EE1-4CF6-A535-4F3C2AA9293F}"/>
    <dgm:cxn modelId="{873A4C15-215B-47B0-B176-D6F03A1E5E07}" type="presOf" srcId="{A0A00A19-3C18-4017-8DCB-F58930970E31}" destId="{77D099F5-06F9-45C3-9052-A2734FA21E15}" srcOrd="0" destOrd="0" presId="urn:microsoft.com/office/officeart/2005/8/layout/hierarchy3"/>
    <dgm:cxn modelId="{20B75B83-CD9D-4688-8893-8910D1ABCE5A}" type="presOf" srcId="{F3753876-71C1-4EC7-A125-19BF24E7E16C}" destId="{A5CB7173-133F-4371-A8FF-9C39A8271BD4}" srcOrd="0" destOrd="0" presId="urn:microsoft.com/office/officeart/2005/8/layout/hierarchy3"/>
    <dgm:cxn modelId="{CB5BB54F-B1BA-471F-AC15-D4429D52CE8D}" type="presOf" srcId="{40C05666-A362-4D23-8D08-822CBEB87B5E}" destId="{0F4DB037-8693-4E90-87E6-9D8082E35640}" srcOrd="0" destOrd="0" presId="urn:microsoft.com/office/officeart/2005/8/layout/hierarchy3"/>
    <dgm:cxn modelId="{D54EB290-13E0-48AD-9932-AC4CF8480F5B}" srcId="{A06D762F-789A-4180-BC58-2A8B2F5ACB41}" destId="{D7100397-179A-42DD-A300-A0DA4621463B}" srcOrd="0" destOrd="0" parTransId="{39934CBA-CAF0-4D6F-B15E-AC1D37C38FF3}" sibTransId="{67576F45-AFE3-40A3-93D4-9F7D63EF936E}"/>
    <dgm:cxn modelId="{87399FC5-A708-44EF-A44F-339AC7A031A3}" type="presOf" srcId="{A06D762F-789A-4180-BC58-2A8B2F5ACB41}" destId="{487FEBA4-B728-426C-9B95-8EA80D9C919C}" srcOrd="1" destOrd="0" presId="urn:microsoft.com/office/officeart/2005/8/layout/hierarchy3"/>
    <dgm:cxn modelId="{BB980E35-E4CA-40BF-88E4-24650EE451DB}" type="presOf" srcId="{D7100397-179A-42DD-A300-A0DA4621463B}" destId="{5CCFC392-AB42-4609-BA82-45B2CB7AFBA7}" srcOrd="0" destOrd="0" presId="urn:microsoft.com/office/officeart/2005/8/layout/hierarchy3"/>
    <dgm:cxn modelId="{31E708CA-615A-4EB6-9A94-56B16ADE68D3}" type="presOf" srcId="{3E9DD3AB-2B75-4B22-A844-E9795C462CBD}" destId="{B2A03D1A-3B0B-4645-BB1A-52B7C5175FC2}" srcOrd="0" destOrd="0" presId="urn:microsoft.com/office/officeart/2005/8/layout/hierarchy3"/>
    <dgm:cxn modelId="{7CAC5521-1512-4611-A287-BC8B7ED9000A}" type="presOf" srcId="{6D0D81A8-CE5A-4728-8BCC-C85669A1741E}" destId="{711F7720-D191-488E-9C87-002826BB6D44}" srcOrd="0" destOrd="0" presId="urn:microsoft.com/office/officeart/2005/8/layout/hierarchy3"/>
    <dgm:cxn modelId="{C2ADCEE9-9984-48E6-98D0-390AA12F27F9}" type="presOf" srcId="{39934CBA-CAF0-4D6F-B15E-AC1D37C38FF3}" destId="{F9E7CB14-7A4B-4109-AFED-AE7241D73849}" srcOrd="0" destOrd="0" presId="urn:microsoft.com/office/officeart/2005/8/layout/hierarchy3"/>
    <dgm:cxn modelId="{C3FD4FFF-8B1D-4036-A5A6-DD1271A3BA2C}" srcId="{A06D762F-789A-4180-BC58-2A8B2F5ACB41}" destId="{A0A00A19-3C18-4017-8DCB-F58930970E31}" srcOrd="2" destOrd="0" parTransId="{AA70BC60-82A2-47DD-B671-5E5F781A923C}" sibTransId="{A3D6278D-CADE-40C1-AF67-19BD92380E3C}"/>
    <dgm:cxn modelId="{32A66119-95CE-44AB-AD93-BE24B5B9246C}" type="presOf" srcId="{202CFF14-4C90-412C-9D35-556D211F8CD7}" destId="{285F8E9F-A6D9-4979-ABB1-D893C017AB8D}" srcOrd="0" destOrd="0" presId="urn:microsoft.com/office/officeart/2005/8/layout/hierarchy3"/>
    <dgm:cxn modelId="{197AB584-0F8F-47DB-8F56-DEDBF009DD7E}" srcId="{608ECFF8-259A-4170-9981-381129D113F2}" destId="{6D0D81A8-CE5A-4728-8BCC-C85669A1741E}" srcOrd="0" destOrd="0" parTransId="{F1E569FD-9922-4C9C-BE3B-F6287F51402B}" sibTransId="{AD273D3A-6891-4E7E-BE0D-47F2807C65BD}"/>
    <dgm:cxn modelId="{6D25C0FA-8E2B-4C6F-B161-734BAA72C0B5}" type="presOf" srcId="{79F1A9E2-88C5-4FF3-BA12-A883CE6A6CA8}" destId="{ED9DE38E-CA3D-45CC-8B84-55AC3E429AC2}" srcOrd="0" destOrd="0" presId="urn:microsoft.com/office/officeart/2005/8/layout/hierarchy3"/>
    <dgm:cxn modelId="{683E3957-1D77-4DA2-B408-88FF27A136A9}" srcId="{A06D762F-789A-4180-BC58-2A8B2F5ACB41}" destId="{79F1A9E2-88C5-4FF3-BA12-A883CE6A6CA8}" srcOrd="1" destOrd="0" parTransId="{654EB5E3-2BB5-446E-BADA-81F0931D13DF}" sibTransId="{C936E86A-B710-4B2E-BB21-C0854EDA528F}"/>
    <dgm:cxn modelId="{BB090429-5DD5-49E4-8954-5EF164747427}" srcId="{6D0D81A8-CE5A-4728-8BCC-C85669A1741E}" destId="{352E1D86-AE33-4EC9-8B5C-6806FE0E9811}" srcOrd="1" destOrd="0" parTransId="{40C05666-A362-4D23-8D08-822CBEB87B5E}" sibTransId="{9218A851-9856-4D9E-9C15-298AE229B2B4}"/>
    <dgm:cxn modelId="{FD519CE7-9EB6-4B0A-BF78-FF612FCFEC3B}" srcId="{6D0D81A8-CE5A-4728-8BCC-C85669A1741E}" destId="{BFC5D268-BCBD-4F3D-96A0-9E6E8C4EE2A0}" srcOrd="0" destOrd="0" parTransId="{202CFF14-4C90-412C-9D35-556D211F8CD7}" sibTransId="{279CC1B3-4628-4A8B-B258-AB3248A55BBC}"/>
    <dgm:cxn modelId="{A07D435F-5224-4B66-BF22-4E8C828B9D7D}" type="presOf" srcId="{608ECFF8-259A-4170-9981-381129D113F2}" destId="{F6BDC8CA-B270-4CB4-BE68-D79144D3822D}" srcOrd="0" destOrd="0" presId="urn:microsoft.com/office/officeart/2005/8/layout/hierarchy3"/>
    <dgm:cxn modelId="{BDCC0ED6-CE3C-4BDE-AC0E-485BAC02DD79}" type="presParOf" srcId="{F6BDC8CA-B270-4CB4-BE68-D79144D3822D}" destId="{DB29ADA9-DABE-4C1C-BA73-8F13C4BE226D}" srcOrd="0" destOrd="0" presId="urn:microsoft.com/office/officeart/2005/8/layout/hierarchy3"/>
    <dgm:cxn modelId="{2A0186CA-30ED-4415-8519-FF0FE89A8733}" type="presParOf" srcId="{DB29ADA9-DABE-4C1C-BA73-8F13C4BE226D}" destId="{48A57305-1DA0-43D9-AE8E-38B3A4B3606F}" srcOrd="0" destOrd="0" presId="urn:microsoft.com/office/officeart/2005/8/layout/hierarchy3"/>
    <dgm:cxn modelId="{230D135E-CCE9-44F4-811A-CEB67E330042}" type="presParOf" srcId="{48A57305-1DA0-43D9-AE8E-38B3A4B3606F}" destId="{711F7720-D191-488E-9C87-002826BB6D44}" srcOrd="0" destOrd="0" presId="urn:microsoft.com/office/officeart/2005/8/layout/hierarchy3"/>
    <dgm:cxn modelId="{6B201F78-F2C9-4599-9D31-37DB00582F63}" type="presParOf" srcId="{48A57305-1DA0-43D9-AE8E-38B3A4B3606F}" destId="{79F83725-8F2A-454C-BF97-4881D544C86A}" srcOrd="1" destOrd="0" presId="urn:microsoft.com/office/officeart/2005/8/layout/hierarchy3"/>
    <dgm:cxn modelId="{CF506B89-24AD-4C1A-8175-446A6E32BDBC}" type="presParOf" srcId="{DB29ADA9-DABE-4C1C-BA73-8F13C4BE226D}" destId="{333A2BD3-513D-4893-B15A-67414A18986E}" srcOrd="1" destOrd="0" presId="urn:microsoft.com/office/officeart/2005/8/layout/hierarchy3"/>
    <dgm:cxn modelId="{2ACDD635-B471-4F36-A56B-9AEE749D514A}" type="presParOf" srcId="{333A2BD3-513D-4893-B15A-67414A18986E}" destId="{285F8E9F-A6D9-4979-ABB1-D893C017AB8D}" srcOrd="0" destOrd="0" presId="urn:microsoft.com/office/officeart/2005/8/layout/hierarchy3"/>
    <dgm:cxn modelId="{809A3A99-BAA9-4B55-8627-15B66546DC54}" type="presParOf" srcId="{333A2BD3-513D-4893-B15A-67414A18986E}" destId="{D546E783-5F8F-4402-8886-C6EB62494480}" srcOrd="1" destOrd="0" presId="urn:microsoft.com/office/officeart/2005/8/layout/hierarchy3"/>
    <dgm:cxn modelId="{711E14C1-DFA0-4582-86EC-2531FE7859CE}" type="presParOf" srcId="{333A2BD3-513D-4893-B15A-67414A18986E}" destId="{0F4DB037-8693-4E90-87E6-9D8082E35640}" srcOrd="2" destOrd="0" presId="urn:microsoft.com/office/officeart/2005/8/layout/hierarchy3"/>
    <dgm:cxn modelId="{5164E1B4-52F9-488F-86A7-36B535D38427}" type="presParOf" srcId="{333A2BD3-513D-4893-B15A-67414A18986E}" destId="{89CC33EC-A2E7-47D4-9D84-950E987121B7}" srcOrd="3" destOrd="0" presId="urn:microsoft.com/office/officeart/2005/8/layout/hierarchy3"/>
    <dgm:cxn modelId="{8FEF42CC-2468-4074-A3D7-35C3F9644046}" type="presParOf" srcId="{333A2BD3-513D-4893-B15A-67414A18986E}" destId="{A5CB7173-133F-4371-A8FF-9C39A8271BD4}" srcOrd="4" destOrd="0" presId="urn:microsoft.com/office/officeart/2005/8/layout/hierarchy3"/>
    <dgm:cxn modelId="{13D08355-F7E9-4E01-B305-3045947A1A27}" type="presParOf" srcId="{333A2BD3-513D-4893-B15A-67414A18986E}" destId="{B2A03D1A-3B0B-4645-BB1A-52B7C5175FC2}" srcOrd="5" destOrd="0" presId="urn:microsoft.com/office/officeart/2005/8/layout/hierarchy3"/>
    <dgm:cxn modelId="{C96E60B4-C220-49D2-B9C2-19D8115DB453}" type="presParOf" srcId="{F6BDC8CA-B270-4CB4-BE68-D79144D3822D}" destId="{92AEC39D-4919-41BA-BF5C-C08163868E0B}" srcOrd="1" destOrd="0" presId="urn:microsoft.com/office/officeart/2005/8/layout/hierarchy3"/>
    <dgm:cxn modelId="{1D9C3E6C-1CEA-454A-B7C5-A31711056935}" type="presParOf" srcId="{92AEC39D-4919-41BA-BF5C-C08163868E0B}" destId="{F8C97B47-8313-4B5E-8F7C-475C6ABDBEC0}" srcOrd="0" destOrd="0" presId="urn:microsoft.com/office/officeart/2005/8/layout/hierarchy3"/>
    <dgm:cxn modelId="{03519B41-26EE-44BC-A1D5-67E5C4892D5F}" type="presParOf" srcId="{F8C97B47-8313-4B5E-8F7C-475C6ABDBEC0}" destId="{FDBAFD6E-9859-4A95-9423-17386C2AD222}" srcOrd="0" destOrd="0" presId="urn:microsoft.com/office/officeart/2005/8/layout/hierarchy3"/>
    <dgm:cxn modelId="{4C2B5D06-441C-43AB-B5CB-8E8CC4E093E9}" type="presParOf" srcId="{F8C97B47-8313-4B5E-8F7C-475C6ABDBEC0}" destId="{487FEBA4-B728-426C-9B95-8EA80D9C919C}" srcOrd="1" destOrd="0" presId="urn:microsoft.com/office/officeart/2005/8/layout/hierarchy3"/>
    <dgm:cxn modelId="{CA73A14A-4379-47F9-9472-F5910B27E0D0}" type="presParOf" srcId="{92AEC39D-4919-41BA-BF5C-C08163868E0B}" destId="{FACAF205-857F-48E2-BD1D-BB72B690DDE3}" srcOrd="1" destOrd="0" presId="urn:microsoft.com/office/officeart/2005/8/layout/hierarchy3"/>
    <dgm:cxn modelId="{B3A34332-159C-46C2-8EA3-D70A06435803}" type="presParOf" srcId="{FACAF205-857F-48E2-BD1D-BB72B690DDE3}" destId="{F9E7CB14-7A4B-4109-AFED-AE7241D73849}" srcOrd="0" destOrd="0" presId="urn:microsoft.com/office/officeart/2005/8/layout/hierarchy3"/>
    <dgm:cxn modelId="{3DA594DF-19B1-4601-877B-378FDD9C8638}" type="presParOf" srcId="{FACAF205-857F-48E2-BD1D-BB72B690DDE3}" destId="{5CCFC392-AB42-4609-BA82-45B2CB7AFBA7}" srcOrd="1" destOrd="0" presId="urn:microsoft.com/office/officeart/2005/8/layout/hierarchy3"/>
    <dgm:cxn modelId="{7CFCB33D-51FB-4385-A59C-8CEEF5BC01DE}" type="presParOf" srcId="{FACAF205-857F-48E2-BD1D-BB72B690DDE3}" destId="{9A4E7195-567A-48FC-AC52-DACB61CE5544}" srcOrd="2" destOrd="0" presId="urn:microsoft.com/office/officeart/2005/8/layout/hierarchy3"/>
    <dgm:cxn modelId="{04E83AF3-429F-4585-8239-3320D53FB56D}" type="presParOf" srcId="{FACAF205-857F-48E2-BD1D-BB72B690DDE3}" destId="{ED9DE38E-CA3D-45CC-8B84-55AC3E429AC2}" srcOrd="3" destOrd="0" presId="urn:microsoft.com/office/officeart/2005/8/layout/hierarchy3"/>
    <dgm:cxn modelId="{0134698A-B2C1-41D4-8F8A-97D9F60C6620}" type="presParOf" srcId="{FACAF205-857F-48E2-BD1D-BB72B690DDE3}" destId="{A4026692-ADD8-4D40-8AFA-FC4180C3A6CC}" srcOrd="4" destOrd="0" presId="urn:microsoft.com/office/officeart/2005/8/layout/hierarchy3"/>
    <dgm:cxn modelId="{626922F3-0967-40AA-9DD0-07AAB6E6E175}" type="presParOf" srcId="{FACAF205-857F-48E2-BD1D-BB72B690DDE3}" destId="{77D099F5-06F9-45C3-9052-A2734FA21E1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12842-9499-42EB-A26E-36CE5348BF3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C9F42E-0E02-4F89-A87D-FF71EDCD95C3}">
      <dgm:prSet phldrT="[Text]"/>
      <dgm:spPr/>
      <dgm:t>
        <a:bodyPr/>
        <a:lstStyle/>
        <a:p>
          <a:r>
            <a:rPr lang="en-US" dirty="0" smtClean="0"/>
            <a:t>UTP</a:t>
          </a:r>
          <a:endParaRPr lang="en-IN" dirty="0"/>
        </a:p>
      </dgm:t>
    </dgm:pt>
    <dgm:pt modelId="{4BA5A51A-3C7C-455F-B502-5EB55EE61BEB}" type="parTrans" cxnId="{983B2701-9073-4192-9BA0-634335F6F042}">
      <dgm:prSet/>
      <dgm:spPr/>
      <dgm:t>
        <a:bodyPr/>
        <a:lstStyle/>
        <a:p>
          <a:endParaRPr lang="en-IN"/>
        </a:p>
      </dgm:t>
    </dgm:pt>
    <dgm:pt modelId="{4AAA6EA0-8024-48D4-948F-D01FB5142CA5}" type="sibTrans" cxnId="{983B2701-9073-4192-9BA0-634335F6F042}">
      <dgm:prSet/>
      <dgm:spPr/>
      <dgm:t>
        <a:bodyPr/>
        <a:lstStyle/>
        <a:p>
          <a:endParaRPr lang="en-IN"/>
        </a:p>
      </dgm:t>
    </dgm:pt>
    <dgm:pt modelId="{2F864D66-4CBA-4FB8-A896-4D3A42AB6C37}">
      <dgm:prSet phldrT="[Text]"/>
      <dgm:spPr/>
      <dgm:t>
        <a:bodyPr/>
        <a:lstStyle/>
        <a:p>
          <a:r>
            <a:rPr lang="en-US" dirty="0" smtClean="0"/>
            <a:t>Less Expensive</a:t>
          </a:r>
          <a:endParaRPr lang="en-IN" dirty="0"/>
        </a:p>
      </dgm:t>
    </dgm:pt>
    <dgm:pt modelId="{B32403CF-F1B9-41F9-9ABE-874E0E1C8BCF}" type="parTrans" cxnId="{388A6F3F-DF4D-4C9A-941C-1364FA706B30}">
      <dgm:prSet/>
      <dgm:spPr/>
      <dgm:t>
        <a:bodyPr/>
        <a:lstStyle/>
        <a:p>
          <a:endParaRPr lang="en-IN"/>
        </a:p>
      </dgm:t>
    </dgm:pt>
    <dgm:pt modelId="{D36AC063-C2B8-40FE-8847-16D728D5343E}" type="sibTrans" cxnId="{388A6F3F-DF4D-4C9A-941C-1364FA706B30}">
      <dgm:prSet/>
      <dgm:spPr/>
      <dgm:t>
        <a:bodyPr/>
        <a:lstStyle/>
        <a:p>
          <a:endParaRPr lang="en-IN"/>
        </a:p>
      </dgm:t>
    </dgm:pt>
    <dgm:pt modelId="{8F0E210D-E5F6-48D4-906A-AAA61B429B39}">
      <dgm:prSet phldrT="[Text]"/>
      <dgm:spPr/>
      <dgm:t>
        <a:bodyPr/>
        <a:lstStyle/>
        <a:p>
          <a:r>
            <a:rPr lang="en-US" dirty="0" smtClean="0"/>
            <a:t>Easy to install</a:t>
          </a:r>
          <a:endParaRPr lang="en-IN" dirty="0"/>
        </a:p>
      </dgm:t>
    </dgm:pt>
    <dgm:pt modelId="{0C129521-E4A3-4F09-880B-6F0C78CDFCCE}" type="parTrans" cxnId="{9052727C-5559-471D-95BF-744D4501F18E}">
      <dgm:prSet/>
      <dgm:spPr/>
      <dgm:t>
        <a:bodyPr/>
        <a:lstStyle/>
        <a:p>
          <a:endParaRPr lang="en-IN"/>
        </a:p>
      </dgm:t>
    </dgm:pt>
    <dgm:pt modelId="{B1902D47-E4E8-4D9C-846A-A0E7A61D20D9}" type="sibTrans" cxnId="{9052727C-5559-471D-95BF-744D4501F18E}">
      <dgm:prSet/>
      <dgm:spPr/>
      <dgm:t>
        <a:bodyPr/>
        <a:lstStyle/>
        <a:p>
          <a:endParaRPr lang="en-IN"/>
        </a:p>
      </dgm:t>
    </dgm:pt>
    <dgm:pt modelId="{03A268CE-B5A7-41D8-A5B4-CBE3B0DAAEEA}">
      <dgm:prSet phldrT="[Text]"/>
      <dgm:spPr/>
      <dgm:t>
        <a:bodyPr/>
        <a:lstStyle/>
        <a:p>
          <a:r>
            <a:rPr lang="en-US" dirty="0" smtClean="0"/>
            <a:t>STP</a:t>
          </a:r>
          <a:endParaRPr lang="en-IN" dirty="0"/>
        </a:p>
      </dgm:t>
    </dgm:pt>
    <dgm:pt modelId="{E855E941-1B89-4C8B-A482-63948D416F1D}" type="parTrans" cxnId="{D534A43F-98B6-47A1-B1EF-B1B2BED73535}">
      <dgm:prSet/>
      <dgm:spPr/>
      <dgm:t>
        <a:bodyPr/>
        <a:lstStyle/>
        <a:p>
          <a:endParaRPr lang="en-IN"/>
        </a:p>
      </dgm:t>
    </dgm:pt>
    <dgm:pt modelId="{982F42FF-D463-42B2-A585-E62BAC4B8D6E}" type="sibTrans" cxnId="{D534A43F-98B6-47A1-B1EF-B1B2BED73535}">
      <dgm:prSet/>
      <dgm:spPr/>
      <dgm:t>
        <a:bodyPr/>
        <a:lstStyle/>
        <a:p>
          <a:endParaRPr lang="en-IN"/>
        </a:p>
      </dgm:t>
    </dgm:pt>
    <dgm:pt modelId="{1ABEFFBC-B363-47BC-A74F-1674C1971BE6}">
      <dgm:prSet phldrT="[Text]"/>
      <dgm:spPr/>
      <dgm:t>
        <a:bodyPr/>
        <a:lstStyle/>
        <a:p>
          <a:r>
            <a:rPr lang="en-US" dirty="0" smtClean="0"/>
            <a:t>More Expensive as compare to UTP </a:t>
          </a:r>
          <a:endParaRPr lang="en-IN" dirty="0"/>
        </a:p>
      </dgm:t>
    </dgm:pt>
    <dgm:pt modelId="{6DEA0B40-1C00-41E3-A049-480A8A9C9B82}" type="parTrans" cxnId="{8AC5E6E3-445A-4E54-BF45-C80DB00653AA}">
      <dgm:prSet/>
      <dgm:spPr/>
      <dgm:t>
        <a:bodyPr/>
        <a:lstStyle/>
        <a:p>
          <a:endParaRPr lang="en-IN"/>
        </a:p>
      </dgm:t>
    </dgm:pt>
    <dgm:pt modelId="{5235D754-4D3C-431D-B8E1-86ABB77B2600}" type="sibTrans" cxnId="{8AC5E6E3-445A-4E54-BF45-C80DB00653AA}">
      <dgm:prSet/>
      <dgm:spPr/>
      <dgm:t>
        <a:bodyPr/>
        <a:lstStyle/>
        <a:p>
          <a:endParaRPr lang="en-IN"/>
        </a:p>
      </dgm:t>
    </dgm:pt>
    <dgm:pt modelId="{D75845CE-83C5-4DC4-958E-6A7025C28CED}">
      <dgm:prSet phldrT="[Text]"/>
      <dgm:spPr/>
      <dgm:t>
        <a:bodyPr/>
        <a:lstStyle/>
        <a:p>
          <a:r>
            <a:rPr lang="en-US" dirty="0" smtClean="0"/>
            <a:t>Comparatively difficult to install</a:t>
          </a:r>
          <a:endParaRPr lang="en-IN" dirty="0"/>
        </a:p>
      </dgm:t>
    </dgm:pt>
    <dgm:pt modelId="{A10D4B0C-BDF8-43AC-92E4-B8863518ACDF}" type="parTrans" cxnId="{5EC68ACF-37F9-44F8-9ED9-23F231A5C314}">
      <dgm:prSet/>
      <dgm:spPr/>
      <dgm:t>
        <a:bodyPr/>
        <a:lstStyle/>
        <a:p>
          <a:endParaRPr lang="en-IN"/>
        </a:p>
      </dgm:t>
    </dgm:pt>
    <dgm:pt modelId="{E4D76D82-BD62-4549-BB41-CCA9D550812D}" type="sibTrans" cxnId="{5EC68ACF-37F9-44F8-9ED9-23F231A5C314}">
      <dgm:prSet/>
      <dgm:spPr/>
      <dgm:t>
        <a:bodyPr/>
        <a:lstStyle/>
        <a:p>
          <a:endParaRPr lang="en-IN"/>
        </a:p>
      </dgm:t>
    </dgm:pt>
    <dgm:pt modelId="{AF93468A-3503-4D9D-B557-4497110E57D4}">
      <dgm:prSet phldrT="[Text]"/>
      <dgm:spPr/>
      <dgm:t>
        <a:bodyPr/>
        <a:lstStyle/>
        <a:p>
          <a:r>
            <a:rPr lang="en-US" dirty="0" smtClean="0"/>
            <a:t>Mainly reduce noise</a:t>
          </a:r>
          <a:endParaRPr lang="en-IN" dirty="0"/>
        </a:p>
      </dgm:t>
    </dgm:pt>
    <dgm:pt modelId="{04CC51EC-16AB-439D-A89B-360F89CDAFDE}" type="parTrans" cxnId="{A1BF4100-9D1D-4EF9-8F99-507CFE9C4652}">
      <dgm:prSet/>
      <dgm:spPr/>
      <dgm:t>
        <a:bodyPr/>
        <a:lstStyle/>
        <a:p>
          <a:endParaRPr lang="en-IN"/>
        </a:p>
      </dgm:t>
    </dgm:pt>
    <dgm:pt modelId="{E417A451-1376-490D-8463-6FF3049E99A5}" type="sibTrans" cxnId="{A1BF4100-9D1D-4EF9-8F99-507CFE9C4652}">
      <dgm:prSet/>
      <dgm:spPr/>
      <dgm:t>
        <a:bodyPr/>
        <a:lstStyle/>
        <a:p>
          <a:endParaRPr lang="en-IN"/>
        </a:p>
      </dgm:t>
    </dgm:pt>
    <dgm:pt modelId="{5C2B3782-E586-4E56-B36F-437D4D1801CE}">
      <dgm:prSet phldrT="[Text]"/>
      <dgm:spPr/>
      <dgm:t>
        <a:bodyPr/>
        <a:lstStyle/>
        <a:p>
          <a:r>
            <a:rPr lang="en-US" dirty="0" smtClean="0"/>
            <a:t>Mainly reduce electrical interference </a:t>
          </a:r>
          <a:endParaRPr lang="en-IN" dirty="0"/>
        </a:p>
      </dgm:t>
    </dgm:pt>
    <dgm:pt modelId="{36D72355-3752-45E6-92C1-774C7F60001A}" type="parTrans" cxnId="{38CFC100-C6E9-42E9-B5AA-CEB00F9C84FD}">
      <dgm:prSet/>
      <dgm:spPr/>
      <dgm:t>
        <a:bodyPr/>
        <a:lstStyle/>
        <a:p>
          <a:endParaRPr lang="en-IN"/>
        </a:p>
      </dgm:t>
    </dgm:pt>
    <dgm:pt modelId="{7DF3155D-FEAD-47CD-B8D3-7826969E2DBE}" type="sibTrans" cxnId="{38CFC100-C6E9-42E9-B5AA-CEB00F9C84FD}">
      <dgm:prSet/>
      <dgm:spPr/>
      <dgm:t>
        <a:bodyPr/>
        <a:lstStyle/>
        <a:p>
          <a:endParaRPr lang="en-IN"/>
        </a:p>
      </dgm:t>
    </dgm:pt>
    <dgm:pt modelId="{9C16D614-99E6-48CC-9C1B-C940AB38EB36}">
      <dgm:prSet phldrT="[Text]"/>
      <dgm:spPr/>
      <dgm:t>
        <a:bodyPr/>
        <a:lstStyle/>
        <a:p>
          <a:r>
            <a:rPr lang="en-US" dirty="0" smtClean="0"/>
            <a:t>Data rate is less</a:t>
          </a:r>
          <a:endParaRPr lang="en-IN" dirty="0"/>
        </a:p>
      </dgm:t>
    </dgm:pt>
    <dgm:pt modelId="{D3228CB6-2DCA-40C5-B54B-A579D7869706}" type="parTrans" cxnId="{873E0E1B-4C34-48F2-B0AB-2C750AC88B78}">
      <dgm:prSet/>
      <dgm:spPr/>
      <dgm:t>
        <a:bodyPr/>
        <a:lstStyle/>
        <a:p>
          <a:endParaRPr lang="en-IN"/>
        </a:p>
      </dgm:t>
    </dgm:pt>
    <dgm:pt modelId="{A019FC5E-317D-4246-A1EE-B3192F8CCF63}" type="sibTrans" cxnId="{873E0E1B-4C34-48F2-B0AB-2C750AC88B78}">
      <dgm:prSet/>
      <dgm:spPr/>
      <dgm:t>
        <a:bodyPr/>
        <a:lstStyle/>
        <a:p>
          <a:endParaRPr lang="en-IN"/>
        </a:p>
      </dgm:t>
    </dgm:pt>
    <dgm:pt modelId="{A38C6B83-1661-408D-B9CA-3608716D2748}">
      <dgm:prSet phldrT="[Text]"/>
      <dgm:spPr/>
      <dgm:t>
        <a:bodyPr/>
        <a:lstStyle/>
        <a:p>
          <a:r>
            <a:rPr lang="en-US" dirty="0" smtClean="0"/>
            <a:t>Data rate is high</a:t>
          </a:r>
          <a:endParaRPr lang="en-IN" dirty="0"/>
        </a:p>
      </dgm:t>
    </dgm:pt>
    <dgm:pt modelId="{26879078-536F-4EA2-AF78-466B93DAAE20}" type="parTrans" cxnId="{1614EE82-5114-4848-93DB-20D30F3B65EA}">
      <dgm:prSet/>
      <dgm:spPr/>
      <dgm:t>
        <a:bodyPr/>
        <a:lstStyle/>
        <a:p>
          <a:endParaRPr lang="en-IN"/>
        </a:p>
      </dgm:t>
    </dgm:pt>
    <dgm:pt modelId="{54F3B612-32C0-40BC-8746-D44CFE4649E2}" type="sibTrans" cxnId="{1614EE82-5114-4848-93DB-20D30F3B65EA}">
      <dgm:prSet/>
      <dgm:spPr/>
      <dgm:t>
        <a:bodyPr/>
        <a:lstStyle/>
        <a:p>
          <a:endParaRPr lang="en-IN"/>
        </a:p>
      </dgm:t>
    </dgm:pt>
    <dgm:pt modelId="{24280E8F-A1B4-4D52-A590-75437AF3B715}" type="pres">
      <dgm:prSet presAssocID="{AA412842-9499-42EB-A26E-36CE5348BF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02CFF8F-8FAD-4CEC-A011-BF1434F8ED7A}" type="pres">
      <dgm:prSet presAssocID="{85C9F42E-0E02-4F89-A87D-FF71EDCD95C3}" presName="root" presStyleCnt="0"/>
      <dgm:spPr/>
    </dgm:pt>
    <dgm:pt modelId="{6623E64C-721B-46FA-8754-607D7CDD1CC7}" type="pres">
      <dgm:prSet presAssocID="{85C9F42E-0E02-4F89-A87D-FF71EDCD95C3}" presName="rootComposite" presStyleCnt="0"/>
      <dgm:spPr/>
    </dgm:pt>
    <dgm:pt modelId="{35128B44-80BE-4D72-8A8D-597E2D997FF7}" type="pres">
      <dgm:prSet presAssocID="{85C9F42E-0E02-4F89-A87D-FF71EDCD95C3}" presName="rootText" presStyleLbl="node1" presStyleIdx="0" presStyleCnt="2"/>
      <dgm:spPr/>
      <dgm:t>
        <a:bodyPr/>
        <a:lstStyle/>
        <a:p>
          <a:endParaRPr lang="en-IN"/>
        </a:p>
      </dgm:t>
    </dgm:pt>
    <dgm:pt modelId="{4F1E95ED-6BA5-43AD-8D9C-4E2B3516CD1F}" type="pres">
      <dgm:prSet presAssocID="{85C9F42E-0E02-4F89-A87D-FF71EDCD95C3}" presName="rootConnector" presStyleLbl="node1" presStyleIdx="0" presStyleCnt="2"/>
      <dgm:spPr/>
      <dgm:t>
        <a:bodyPr/>
        <a:lstStyle/>
        <a:p>
          <a:endParaRPr lang="en-IN"/>
        </a:p>
      </dgm:t>
    </dgm:pt>
    <dgm:pt modelId="{789B282E-EAD5-483D-8FDD-959C8ED4AB3D}" type="pres">
      <dgm:prSet presAssocID="{85C9F42E-0E02-4F89-A87D-FF71EDCD95C3}" presName="childShape" presStyleCnt="0"/>
      <dgm:spPr/>
    </dgm:pt>
    <dgm:pt modelId="{98DB33B2-5515-4EFD-8E98-25030D3BB782}" type="pres">
      <dgm:prSet presAssocID="{B32403CF-F1B9-41F9-9ABE-874E0E1C8BCF}" presName="Name13" presStyleLbl="parChTrans1D2" presStyleIdx="0" presStyleCnt="8"/>
      <dgm:spPr/>
      <dgm:t>
        <a:bodyPr/>
        <a:lstStyle/>
        <a:p>
          <a:endParaRPr lang="en-IN"/>
        </a:p>
      </dgm:t>
    </dgm:pt>
    <dgm:pt modelId="{0BC50CE9-A01F-40E7-930D-7E8C36AFA302}" type="pres">
      <dgm:prSet presAssocID="{2F864D66-4CBA-4FB8-A896-4D3A42AB6C37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934270-899C-4D21-BA03-3B0B8F0EA462}" type="pres">
      <dgm:prSet presAssocID="{0C129521-E4A3-4F09-880B-6F0C78CDFCCE}" presName="Name13" presStyleLbl="parChTrans1D2" presStyleIdx="1" presStyleCnt="8"/>
      <dgm:spPr/>
      <dgm:t>
        <a:bodyPr/>
        <a:lstStyle/>
        <a:p>
          <a:endParaRPr lang="en-IN"/>
        </a:p>
      </dgm:t>
    </dgm:pt>
    <dgm:pt modelId="{E33ADCC6-6F05-4E67-BF3D-6A983098B6BD}" type="pres">
      <dgm:prSet presAssocID="{8F0E210D-E5F6-48D4-906A-AAA61B429B39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3BE808-BC96-4534-A723-8C74FA6E0C90}" type="pres">
      <dgm:prSet presAssocID="{04CC51EC-16AB-439D-A89B-360F89CDAFDE}" presName="Name13" presStyleLbl="parChTrans1D2" presStyleIdx="2" presStyleCnt="8"/>
      <dgm:spPr/>
      <dgm:t>
        <a:bodyPr/>
        <a:lstStyle/>
        <a:p>
          <a:endParaRPr lang="en-IN"/>
        </a:p>
      </dgm:t>
    </dgm:pt>
    <dgm:pt modelId="{46DCF615-2AF5-42A9-BABC-079D74BC22F1}" type="pres">
      <dgm:prSet presAssocID="{AF93468A-3503-4D9D-B557-4497110E57D4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2EFB74-6373-44D8-BAFD-41F2CFA02D5B}" type="pres">
      <dgm:prSet presAssocID="{D3228CB6-2DCA-40C5-B54B-A579D7869706}" presName="Name13" presStyleLbl="parChTrans1D2" presStyleIdx="3" presStyleCnt="8"/>
      <dgm:spPr/>
      <dgm:t>
        <a:bodyPr/>
        <a:lstStyle/>
        <a:p>
          <a:endParaRPr lang="en-IN"/>
        </a:p>
      </dgm:t>
    </dgm:pt>
    <dgm:pt modelId="{A40FA690-8DF4-4BFF-A04D-2E8853686609}" type="pres">
      <dgm:prSet presAssocID="{9C16D614-99E6-48CC-9C1B-C940AB38EB36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EE643F-FDE0-4A78-9E49-54B98DB37EF5}" type="pres">
      <dgm:prSet presAssocID="{03A268CE-B5A7-41D8-A5B4-CBE3B0DAAEEA}" presName="root" presStyleCnt="0"/>
      <dgm:spPr/>
    </dgm:pt>
    <dgm:pt modelId="{E08BBF3C-9CF9-4356-B4E3-E7F2C0728A54}" type="pres">
      <dgm:prSet presAssocID="{03A268CE-B5A7-41D8-A5B4-CBE3B0DAAEEA}" presName="rootComposite" presStyleCnt="0"/>
      <dgm:spPr/>
    </dgm:pt>
    <dgm:pt modelId="{4E6E2161-7789-4B3F-8E3A-68ADFCD57D74}" type="pres">
      <dgm:prSet presAssocID="{03A268CE-B5A7-41D8-A5B4-CBE3B0DAAEEA}" presName="rootText" presStyleLbl="node1" presStyleIdx="1" presStyleCnt="2"/>
      <dgm:spPr/>
      <dgm:t>
        <a:bodyPr/>
        <a:lstStyle/>
        <a:p>
          <a:endParaRPr lang="en-IN"/>
        </a:p>
      </dgm:t>
    </dgm:pt>
    <dgm:pt modelId="{8ABFD252-3D17-4FDF-86DE-53DE0BA41DE9}" type="pres">
      <dgm:prSet presAssocID="{03A268CE-B5A7-41D8-A5B4-CBE3B0DAAEEA}" presName="rootConnector" presStyleLbl="node1" presStyleIdx="1" presStyleCnt="2"/>
      <dgm:spPr/>
      <dgm:t>
        <a:bodyPr/>
        <a:lstStyle/>
        <a:p>
          <a:endParaRPr lang="en-IN"/>
        </a:p>
      </dgm:t>
    </dgm:pt>
    <dgm:pt modelId="{6C7E2979-0522-4A53-8B80-D6BA9C0FF802}" type="pres">
      <dgm:prSet presAssocID="{03A268CE-B5A7-41D8-A5B4-CBE3B0DAAEEA}" presName="childShape" presStyleCnt="0"/>
      <dgm:spPr/>
    </dgm:pt>
    <dgm:pt modelId="{C023CCA4-EB02-4572-B316-8F92DB913A12}" type="pres">
      <dgm:prSet presAssocID="{6DEA0B40-1C00-41E3-A049-480A8A9C9B82}" presName="Name13" presStyleLbl="parChTrans1D2" presStyleIdx="4" presStyleCnt="8"/>
      <dgm:spPr/>
      <dgm:t>
        <a:bodyPr/>
        <a:lstStyle/>
        <a:p>
          <a:endParaRPr lang="en-IN"/>
        </a:p>
      </dgm:t>
    </dgm:pt>
    <dgm:pt modelId="{21827A8D-AA03-4113-9CF2-EBC65B60364E}" type="pres">
      <dgm:prSet presAssocID="{1ABEFFBC-B363-47BC-A74F-1674C1971BE6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B33F93-551A-4919-97DB-1CC84A4DC254}" type="pres">
      <dgm:prSet presAssocID="{A10D4B0C-BDF8-43AC-92E4-B8863518ACDF}" presName="Name13" presStyleLbl="parChTrans1D2" presStyleIdx="5" presStyleCnt="8"/>
      <dgm:spPr/>
      <dgm:t>
        <a:bodyPr/>
        <a:lstStyle/>
        <a:p>
          <a:endParaRPr lang="en-IN"/>
        </a:p>
      </dgm:t>
    </dgm:pt>
    <dgm:pt modelId="{0A812113-464E-4845-8A57-8B2EA21DCDFE}" type="pres">
      <dgm:prSet presAssocID="{D75845CE-83C5-4DC4-958E-6A7025C28CED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CB448C-5E27-4B31-9EB2-917B5A5CBDAB}" type="pres">
      <dgm:prSet presAssocID="{36D72355-3752-45E6-92C1-774C7F60001A}" presName="Name13" presStyleLbl="parChTrans1D2" presStyleIdx="6" presStyleCnt="8"/>
      <dgm:spPr/>
      <dgm:t>
        <a:bodyPr/>
        <a:lstStyle/>
        <a:p>
          <a:endParaRPr lang="en-IN"/>
        </a:p>
      </dgm:t>
    </dgm:pt>
    <dgm:pt modelId="{78C7E7ED-9BB3-4D05-95D1-1D0A8D0E9B11}" type="pres">
      <dgm:prSet presAssocID="{5C2B3782-E586-4E56-B36F-437D4D1801CE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401619-5222-4E68-9D4F-6E168AB69E56}" type="pres">
      <dgm:prSet presAssocID="{26879078-536F-4EA2-AF78-466B93DAAE20}" presName="Name13" presStyleLbl="parChTrans1D2" presStyleIdx="7" presStyleCnt="8"/>
      <dgm:spPr/>
      <dgm:t>
        <a:bodyPr/>
        <a:lstStyle/>
        <a:p>
          <a:endParaRPr lang="en-IN"/>
        </a:p>
      </dgm:t>
    </dgm:pt>
    <dgm:pt modelId="{ADFF2AC4-B706-41F9-A0AB-A26CC0F5902A}" type="pres">
      <dgm:prSet presAssocID="{A38C6B83-1661-408D-B9CA-3608716D2748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97DEA8-AACD-4BF0-A6ED-9B02E272CF9A}" type="presOf" srcId="{26879078-536F-4EA2-AF78-466B93DAAE20}" destId="{02401619-5222-4E68-9D4F-6E168AB69E56}" srcOrd="0" destOrd="0" presId="urn:microsoft.com/office/officeart/2005/8/layout/hierarchy3"/>
    <dgm:cxn modelId="{38CFC100-C6E9-42E9-B5AA-CEB00F9C84FD}" srcId="{03A268CE-B5A7-41D8-A5B4-CBE3B0DAAEEA}" destId="{5C2B3782-E586-4E56-B36F-437D4D1801CE}" srcOrd="2" destOrd="0" parTransId="{36D72355-3752-45E6-92C1-774C7F60001A}" sibTransId="{7DF3155D-FEAD-47CD-B8D3-7826969E2DBE}"/>
    <dgm:cxn modelId="{C4F0C7BC-A806-4FFB-B749-BB34AE25A2C9}" type="presOf" srcId="{D75845CE-83C5-4DC4-958E-6A7025C28CED}" destId="{0A812113-464E-4845-8A57-8B2EA21DCDFE}" srcOrd="0" destOrd="0" presId="urn:microsoft.com/office/officeart/2005/8/layout/hierarchy3"/>
    <dgm:cxn modelId="{3E5D81B4-608A-4298-ABB2-6C72CF58180F}" type="presOf" srcId="{AA412842-9499-42EB-A26E-36CE5348BF38}" destId="{24280E8F-A1B4-4D52-A590-75437AF3B715}" srcOrd="0" destOrd="0" presId="urn:microsoft.com/office/officeart/2005/8/layout/hierarchy3"/>
    <dgm:cxn modelId="{9052727C-5559-471D-95BF-744D4501F18E}" srcId="{85C9F42E-0E02-4F89-A87D-FF71EDCD95C3}" destId="{8F0E210D-E5F6-48D4-906A-AAA61B429B39}" srcOrd="1" destOrd="0" parTransId="{0C129521-E4A3-4F09-880B-6F0C78CDFCCE}" sibTransId="{B1902D47-E4E8-4D9C-846A-A0E7A61D20D9}"/>
    <dgm:cxn modelId="{0CD80D80-6A79-491F-BC39-D57EE112919B}" type="presOf" srcId="{A10D4B0C-BDF8-43AC-92E4-B8863518ACDF}" destId="{08B33F93-551A-4919-97DB-1CC84A4DC254}" srcOrd="0" destOrd="0" presId="urn:microsoft.com/office/officeart/2005/8/layout/hierarchy3"/>
    <dgm:cxn modelId="{535C7609-5368-43F9-99D1-658DD11FE9F1}" type="presOf" srcId="{D3228CB6-2DCA-40C5-B54B-A579D7869706}" destId="{5C2EFB74-6373-44D8-BAFD-41F2CFA02D5B}" srcOrd="0" destOrd="0" presId="urn:microsoft.com/office/officeart/2005/8/layout/hierarchy3"/>
    <dgm:cxn modelId="{3B9D3DB5-EE5A-4EE0-9163-FA94B34CE0F5}" type="presOf" srcId="{A38C6B83-1661-408D-B9CA-3608716D2748}" destId="{ADFF2AC4-B706-41F9-A0AB-A26CC0F5902A}" srcOrd="0" destOrd="0" presId="urn:microsoft.com/office/officeart/2005/8/layout/hierarchy3"/>
    <dgm:cxn modelId="{CD6B6A82-6B14-4CB4-B024-19B640DE116E}" type="presOf" srcId="{B32403CF-F1B9-41F9-9ABE-874E0E1C8BCF}" destId="{98DB33B2-5515-4EFD-8E98-25030D3BB782}" srcOrd="0" destOrd="0" presId="urn:microsoft.com/office/officeart/2005/8/layout/hierarchy3"/>
    <dgm:cxn modelId="{E3546BDE-D05E-4237-B76E-65FDD941429C}" type="presOf" srcId="{04CC51EC-16AB-439D-A89B-360F89CDAFDE}" destId="{753BE808-BC96-4534-A723-8C74FA6E0C90}" srcOrd="0" destOrd="0" presId="urn:microsoft.com/office/officeart/2005/8/layout/hierarchy3"/>
    <dgm:cxn modelId="{DCFE5099-F072-4324-8F18-9B51458F1657}" type="presOf" srcId="{85C9F42E-0E02-4F89-A87D-FF71EDCD95C3}" destId="{35128B44-80BE-4D72-8A8D-597E2D997FF7}" srcOrd="0" destOrd="0" presId="urn:microsoft.com/office/officeart/2005/8/layout/hierarchy3"/>
    <dgm:cxn modelId="{8AC5E6E3-445A-4E54-BF45-C80DB00653AA}" srcId="{03A268CE-B5A7-41D8-A5B4-CBE3B0DAAEEA}" destId="{1ABEFFBC-B363-47BC-A74F-1674C1971BE6}" srcOrd="0" destOrd="0" parTransId="{6DEA0B40-1C00-41E3-A049-480A8A9C9B82}" sibTransId="{5235D754-4D3C-431D-B8E1-86ABB77B2600}"/>
    <dgm:cxn modelId="{DF8921EC-BD41-4CA3-A21E-E32346F2E711}" type="presOf" srcId="{85C9F42E-0E02-4F89-A87D-FF71EDCD95C3}" destId="{4F1E95ED-6BA5-43AD-8D9C-4E2B3516CD1F}" srcOrd="1" destOrd="0" presId="urn:microsoft.com/office/officeart/2005/8/layout/hierarchy3"/>
    <dgm:cxn modelId="{983B2701-9073-4192-9BA0-634335F6F042}" srcId="{AA412842-9499-42EB-A26E-36CE5348BF38}" destId="{85C9F42E-0E02-4F89-A87D-FF71EDCD95C3}" srcOrd="0" destOrd="0" parTransId="{4BA5A51A-3C7C-455F-B502-5EB55EE61BEB}" sibTransId="{4AAA6EA0-8024-48D4-948F-D01FB5142CA5}"/>
    <dgm:cxn modelId="{5EC68ACF-37F9-44F8-9ED9-23F231A5C314}" srcId="{03A268CE-B5A7-41D8-A5B4-CBE3B0DAAEEA}" destId="{D75845CE-83C5-4DC4-958E-6A7025C28CED}" srcOrd="1" destOrd="0" parTransId="{A10D4B0C-BDF8-43AC-92E4-B8863518ACDF}" sibTransId="{E4D76D82-BD62-4549-BB41-CCA9D550812D}"/>
    <dgm:cxn modelId="{FE3E650C-46F8-4728-9F06-11642CA7CA04}" type="presOf" srcId="{9C16D614-99E6-48CC-9C1B-C940AB38EB36}" destId="{A40FA690-8DF4-4BFF-A04D-2E8853686609}" srcOrd="0" destOrd="0" presId="urn:microsoft.com/office/officeart/2005/8/layout/hierarchy3"/>
    <dgm:cxn modelId="{A1BF4100-9D1D-4EF9-8F99-507CFE9C4652}" srcId="{85C9F42E-0E02-4F89-A87D-FF71EDCD95C3}" destId="{AF93468A-3503-4D9D-B557-4497110E57D4}" srcOrd="2" destOrd="0" parTransId="{04CC51EC-16AB-439D-A89B-360F89CDAFDE}" sibTransId="{E417A451-1376-490D-8463-6FF3049E99A5}"/>
    <dgm:cxn modelId="{388A6F3F-DF4D-4C9A-941C-1364FA706B30}" srcId="{85C9F42E-0E02-4F89-A87D-FF71EDCD95C3}" destId="{2F864D66-4CBA-4FB8-A896-4D3A42AB6C37}" srcOrd="0" destOrd="0" parTransId="{B32403CF-F1B9-41F9-9ABE-874E0E1C8BCF}" sibTransId="{D36AC063-C2B8-40FE-8847-16D728D5343E}"/>
    <dgm:cxn modelId="{1614EE82-5114-4848-93DB-20D30F3B65EA}" srcId="{03A268CE-B5A7-41D8-A5B4-CBE3B0DAAEEA}" destId="{A38C6B83-1661-408D-B9CA-3608716D2748}" srcOrd="3" destOrd="0" parTransId="{26879078-536F-4EA2-AF78-466B93DAAE20}" sibTransId="{54F3B612-32C0-40BC-8746-D44CFE4649E2}"/>
    <dgm:cxn modelId="{D534A43F-98B6-47A1-B1EF-B1B2BED73535}" srcId="{AA412842-9499-42EB-A26E-36CE5348BF38}" destId="{03A268CE-B5A7-41D8-A5B4-CBE3B0DAAEEA}" srcOrd="1" destOrd="0" parTransId="{E855E941-1B89-4C8B-A482-63948D416F1D}" sibTransId="{982F42FF-D463-42B2-A585-E62BAC4B8D6E}"/>
    <dgm:cxn modelId="{ED46CFF9-B784-47CC-960D-6B8955C1F93D}" type="presOf" srcId="{36D72355-3752-45E6-92C1-774C7F60001A}" destId="{93CB448C-5E27-4B31-9EB2-917B5A5CBDAB}" srcOrd="0" destOrd="0" presId="urn:microsoft.com/office/officeart/2005/8/layout/hierarchy3"/>
    <dgm:cxn modelId="{7BE1EB22-EED4-4801-9DD0-9136C9A41EED}" type="presOf" srcId="{8F0E210D-E5F6-48D4-906A-AAA61B429B39}" destId="{E33ADCC6-6F05-4E67-BF3D-6A983098B6BD}" srcOrd="0" destOrd="0" presId="urn:microsoft.com/office/officeart/2005/8/layout/hierarchy3"/>
    <dgm:cxn modelId="{873E0E1B-4C34-48F2-B0AB-2C750AC88B78}" srcId="{85C9F42E-0E02-4F89-A87D-FF71EDCD95C3}" destId="{9C16D614-99E6-48CC-9C1B-C940AB38EB36}" srcOrd="3" destOrd="0" parTransId="{D3228CB6-2DCA-40C5-B54B-A579D7869706}" sibTransId="{A019FC5E-317D-4246-A1EE-B3192F8CCF63}"/>
    <dgm:cxn modelId="{600AEF38-3E1D-495D-B61A-375D00738DC7}" type="presOf" srcId="{1ABEFFBC-B363-47BC-A74F-1674C1971BE6}" destId="{21827A8D-AA03-4113-9CF2-EBC65B60364E}" srcOrd="0" destOrd="0" presId="urn:microsoft.com/office/officeart/2005/8/layout/hierarchy3"/>
    <dgm:cxn modelId="{65E3041C-B499-4128-991A-664028C5EE87}" type="presOf" srcId="{6DEA0B40-1C00-41E3-A049-480A8A9C9B82}" destId="{C023CCA4-EB02-4572-B316-8F92DB913A12}" srcOrd="0" destOrd="0" presId="urn:microsoft.com/office/officeart/2005/8/layout/hierarchy3"/>
    <dgm:cxn modelId="{A2EF252F-BA85-42D5-94FD-DCB102506BEF}" type="presOf" srcId="{03A268CE-B5A7-41D8-A5B4-CBE3B0DAAEEA}" destId="{8ABFD252-3D17-4FDF-86DE-53DE0BA41DE9}" srcOrd="1" destOrd="0" presId="urn:microsoft.com/office/officeart/2005/8/layout/hierarchy3"/>
    <dgm:cxn modelId="{868FA920-3B8B-49D5-926E-A7F926077F8D}" type="presOf" srcId="{5C2B3782-E586-4E56-B36F-437D4D1801CE}" destId="{78C7E7ED-9BB3-4D05-95D1-1D0A8D0E9B11}" srcOrd="0" destOrd="0" presId="urn:microsoft.com/office/officeart/2005/8/layout/hierarchy3"/>
    <dgm:cxn modelId="{417EA508-0516-42B1-9240-98C5F688433F}" type="presOf" srcId="{AF93468A-3503-4D9D-B557-4497110E57D4}" destId="{46DCF615-2AF5-42A9-BABC-079D74BC22F1}" srcOrd="0" destOrd="0" presId="urn:microsoft.com/office/officeart/2005/8/layout/hierarchy3"/>
    <dgm:cxn modelId="{90D9A3B1-C3CB-4AE2-AA24-F91937F49026}" type="presOf" srcId="{0C129521-E4A3-4F09-880B-6F0C78CDFCCE}" destId="{5D934270-899C-4D21-BA03-3B0B8F0EA462}" srcOrd="0" destOrd="0" presId="urn:microsoft.com/office/officeart/2005/8/layout/hierarchy3"/>
    <dgm:cxn modelId="{CED173A3-A806-4DB2-9131-0EC89787A1B0}" type="presOf" srcId="{2F864D66-4CBA-4FB8-A896-4D3A42AB6C37}" destId="{0BC50CE9-A01F-40E7-930D-7E8C36AFA302}" srcOrd="0" destOrd="0" presId="urn:microsoft.com/office/officeart/2005/8/layout/hierarchy3"/>
    <dgm:cxn modelId="{E3B7633E-989F-4952-B7DE-1C896896D549}" type="presOf" srcId="{03A268CE-B5A7-41D8-A5B4-CBE3B0DAAEEA}" destId="{4E6E2161-7789-4B3F-8E3A-68ADFCD57D74}" srcOrd="0" destOrd="0" presId="urn:microsoft.com/office/officeart/2005/8/layout/hierarchy3"/>
    <dgm:cxn modelId="{D29E96F0-BD38-41FD-8A4E-927CF2241E04}" type="presParOf" srcId="{24280E8F-A1B4-4D52-A590-75437AF3B715}" destId="{002CFF8F-8FAD-4CEC-A011-BF1434F8ED7A}" srcOrd="0" destOrd="0" presId="urn:microsoft.com/office/officeart/2005/8/layout/hierarchy3"/>
    <dgm:cxn modelId="{0D6965F5-EA63-4C01-BE03-E1879C6F9FA3}" type="presParOf" srcId="{002CFF8F-8FAD-4CEC-A011-BF1434F8ED7A}" destId="{6623E64C-721B-46FA-8754-607D7CDD1CC7}" srcOrd="0" destOrd="0" presId="urn:microsoft.com/office/officeart/2005/8/layout/hierarchy3"/>
    <dgm:cxn modelId="{B3498E6D-9D6A-4383-990C-8C4815F5A407}" type="presParOf" srcId="{6623E64C-721B-46FA-8754-607D7CDD1CC7}" destId="{35128B44-80BE-4D72-8A8D-597E2D997FF7}" srcOrd="0" destOrd="0" presId="urn:microsoft.com/office/officeart/2005/8/layout/hierarchy3"/>
    <dgm:cxn modelId="{2D358EDA-2131-4D42-98A7-868A48BD3DFD}" type="presParOf" srcId="{6623E64C-721B-46FA-8754-607D7CDD1CC7}" destId="{4F1E95ED-6BA5-43AD-8D9C-4E2B3516CD1F}" srcOrd="1" destOrd="0" presId="urn:microsoft.com/office/officeart/2005/8/layout/hierarchy3"/>
    <dgm:cxn modelId="{360EFDE2-6698-4B5D-A4A4-0C934D05B369}" type="presParOf" srcId="{002CFF8F-8FAD-4CEC-A011-BF1434F8ED7A}" destId="{789B282E-EAD5-483D-8FDD-959C8ED4AB3D}" srcOrd="1" destOrd="0" presId="urn:microsoft.com/office/officeart/2005/8/layout/hierarchy3"/>
    <dgm:cxn modelId="{8BAB0AD0-E5FB-40F7-BFBF-4C9B3C95C8C2}" type="presParOf" srcId="{789B282E-EAD5-483D-8FDD-959C8ED4AB3D}" destId="{98DB33B2-5515-4EFD-8E98-25030D3BB782}" srcOrd="0" destOrd="0" presId="urn:microsoft.com/office/officeart/2005/8/layout/hierarchy3"/>
    <dgm:cxn modelId="{65AA268B-74FA-473B-8DEB-F39C52236B99}" type="presParOf" srcId="{789B282E-EAD5-483D-8FDD-959C8ED4AB3D}" destId="{0BC50CE9-A01F-40E7-930D-7E8C36AFA302}" srcOrd="1" destOrd="0" presId="urn:microsoft.com/office/officeart/2005/8/layout/hierarchy3"/>
    <dgm:cxn modelId="{10D48820-7A95-4F20-B3B5-F5CB24C8D420}" type="presParOf" srcId="{789B282E-EAD5-483D-8FDD-959C8ED4AB3D}" destId="{5D934270-899C-4D21-BA03-3B0B8F0EA462}" srcOrd="2" destOrd="0" presId="urn:microsoft.com/office/officeart/2005/8/layout/hierarchy3"/>
    <dgm:cxn modelId="{D031EF5C-AABE-4F24-B128-9805C2AD466D}" type="presParOf" srcId="{789B282E-EAD5-483D-8FDD-959C8ED4AB3D}" destId="{E33ADCC6-6F05-4E67-BF3D-6A983098B6BD}" srcOrd="3" destOrd="0" presId="urn:microsoft.com/office/officeart/2005/8/layout/hierarchy3"/>
    <dgm:cxn modelId="{8F2A3DEF-183C-44C8-9E90-40BDDF23AE10}" type="presParOf" srcId="{789B282E-EAD5-483D-8FDD-959C8ED4AB3D}" destId="{753BE808-BC96-4534-A723-8C74FA6E0C90}" srcOrd="4" destOrd="0" presId="urn:microsoft.com/office/officeart/2005/8/layout/hierarchy3"/>
    <dgm:cxn modelId="{5A7603AC-E343-40DE-90F3-48ECDF4C8D5D}" type="presParOf" srcId="{789B282E-EAD5-483D-8FDD-959C8ED4AB3D}" destId="{46DCF615-2AF5-42A9-BABC-079D74BC22F1}" srcOrd="5" destOrd="0" presId="urn:microsoft.com/office/officeart/2005/8/layout/hierarchy3"/>
    <dgm:cxn modelId="{76EAB676-9F77-4AB9-9A0D-324F93DB5366}" type="presParOf" srcId="{789B282E-EAD5-483D-8FDD-959C8ED4AB3D}" destId="{5C2EFB74-6373-44D8-BAFD-41F2CFA02D5B}" srcOrd="6" destOrd="0" presId="urn:microsoft.com/office/officeart/2005/8/layout/hierarchy3"/>
    <dgm:cxn modelId="{B6DC5375-1928-4442-8F3A-874D1E253F7A}" type="presParOf" srcId="{789B282E-EAD5-483D-8FDD-959C8ED4AB3D}" destId="{A40FA690-8DF4-4BFF-A04D-2E8853686609}" srcOrd="7" destOrd="0" presId="urn:microsoft.com/office/officeart/2005/8/layout/hierarchy3"/>
    <dgm:cxn modelId="{FDF8E369-3830-46D4-BFAC-14EE291F52A6}" type="presParOf" srcId="{24280E8F-A1B4-4D52-A590-75437AF3B715}" destId="{BEEE643F-FDE0-4A78-9E49-54B98DB37EF5}" srcOrd="1" destOrd="0" presId="urn:microsoft.com/office/officeart/2005/8/layout/hierarchy3"/>
    <dgm:cxn modelId="{5A42B00C-F3F6-49E8-823F-2341DD3F5E21}" type="presParOf" srcId="{BEEE643F-FDE0-4A78-9E49-54B98DB37EF5}" destId="{E08BBF3C-9CF9-4356-B4E3-E7F2C0728A54}" srcOrd="0" destOrd="0" presId="urn:microsoft.com/office/officeart/2005/8/layout/hierarchy3"/>
    <dgm:cxn modelId="{032BD9D6-3659-482F-B33F-7BFFF8BD451A}" type="presParOf" srcId="{E08BBF3C-9CF9-4356-B4E3-E7F2C0728A54}" destId="{4E6E2161-7789-4B3F-8E3A-68ADFCD57D74}" srcOrd="0" destOrd="0" presId="urn:microsoft.com/office/officeart/2005/8/layout/hierarchy3"/>
    <dgm:cxn modelId="{20568FC5-9962-4F13-BE92-50E66BCD1F22}" type="presParOf" srcId="{E08BBF3C-9CF9-4356-B4E3-E7F2C0728A54}" destId="{8ABFD252-3D17-4FDF-86DE-53DE0BA41DE9}" srcOrd="1" destOrd="0" presId="urn:microsoft.com/office/officeart/2005/8/layout/hierarchy3"/>
    <dgm:cxn modelId="{BF85F7FC-A3C5-4C04-9F9D-6A90307D03A5}" type="presParOf" srcId="{BEEE643F-FDE0-4A78-9E49-54B98DB37EF5}" destId="{6C7E2979-0522-4A53-8B80-D6BA9C0FF802}" srcOrd="1" destOrd="0" presId="urn:microsoft.com/office/officeart/2005/8/layout/hierarchy3"/>
    <dgm:cxn modelId="{2B79A76E-5921-45CD-BBBC-E893FF0719D6}" type="presParOf" srcId="{6C7E2979-0522-4A53-8B80-D6BA9C0FF802}" destId="{C023CCA4-EB02-4572-B316-8F92DB913A12}" srcOrd="0" destOrd="0" presId="urn:microsoft.com/office/officeart/2005/8/layout/hierarchy3"/>
    <dgm:cxn modelId="{1C883A00-FC83-4354-BC3D-73FAC5DD2F3E}" type="presParOf" srcId="{6C7E2979-0522-4A53-8B80-D6BA9C0FF802}" destId="{21827A8D-AA03-4113-9CF2-EBC65B60364E}" srcOrd="1" destOrd="0" presId="urn:microsoft.com/office/officeart/2005/8/layout/hierarchy3"/>
    <dgm:cxn modelId="{3F0B445F-76FA-4DB7-8242-2A827265A7AC}" type="presParOf" srcId="{6C7E2979-0522-4A53-8B80-D6BA9C0FF802}" destId="{08B33F93-551A-4919-97DB-1CC84A4DC254}" srcOrd="2" destOrd="0" presId="urn:microsoft.com/office/officeart/2005/8/layout/hierarchy3"/>
    <dgm:cxn modelId="{C8B63472-6800-4CCF-8E1F-F23AC6CFBFD7}" type="presParOf" srcId="{6C7E2979-0522-4A53-8B80-D6BA9C0FF802}" destId="{0A812113-464E-4845-8A57-8B2EA21DCDFE}" srcOrd="3" destOrd="0" presId="urn:microsoft.com/office/officeart/2005/8/layout/hierarchy3"/>
    <dgm:cxn modelId="{495D4C52-CAA5-438A-9A7F-091FCEAA2AAA}" type="presParOf" srcId="{6C7E2979-0522-4A53-8B80-D6BA9C0FF802}" destId="{93CB448C-5E27-4B31-9EB2-917B5A5CBDAB}" srcOrd="4" destOrd="0" presId="urn:microsoft.com/office/officeart/2005/8/layout/hierarchy3"/>
    <dgm:cxn modelId="{C1AB8A1E-112C-4AA7-9476-271B54D4B6B5}" type="presParOf" srcId="{6C7E2979-0522-4A53-8B80-D6BA9C0FF802}" destId="{78C7E7ED-9BB3-4D05-95D1-1D0A8D0E9B11}" srcOrd="5" destOrd="0" presId="urn:microsoft.com/office/officeart/2005/8/layout/hierarchy3"/>
    <dgm:cxn modelId="{609C3121-9ED0-4775-9246-C14939C0875F}" type="presParOf" srcId="{6C7E2979-0522-4A53-8B80-D6BA9C0FF802}" destId="{02401619-5222-4E68-9D4F-6E168AB69E56}" srcOrd="6" destOrd="0" presId="urn:microsoft.com/office/officeart/2005/8/layout/hierarchy3"/>
    <dgm:cxn modelId="{72FB50DF-D402-4614-85CB-B6363A98C020}" type="presParOf" srcId="{6C7E2979-0522-4A53-8B80-D6BA9C0FF802}" destId="{ADFF2AC4-B706-41F9-A0AB-A26CC0F5902A}" srcOrd="7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F7720-D191-488E-9C87-002826BB6D44}">
      <dsp:nvSpPr>
        <dsp:cNvPr id="0" name=""/>
        <dsp:cNvSpPr/>
      </dsp:nvSpPr>
      <dsp:spPr>
        <a:xfrm>
          <a:off x="1560630" y="4232"/>
          <a:ext cx="2270373" cy="1135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Guided Media</a:t>
          </a:r>
          <a:endParaRPr lang="en-IN" sz="3700" kern="1200" dirty="0"/>
        </a:p>
      </dsp:txBody>
      <dsp:txXfrm>
        <a:off x="1560630" y="4232"/>
        <a:ext cx="2270373" cy="1135186"/>
      </dsp:txXfrm>
    </dsp:sp>
    <dsp:sp modelId="{285F8E9F-A6D9-4979-ABB1-D893C017AB8D}">
      <dsp:nvSpPr>
        <dsp:cNvPr id="0" name=""/>
        <dsp:cNvSpPr/>
      </dsp:nvSpPr>
      <dsp:spPr>
        <a:xfrm>
          <a:off x="1787667" y="1139418"/>
          <a:ext cx="227037" cy="85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389"/>
              </a:lnTo>
              <a:lnTo>
                <a:pt x="227037" y="85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6E783-5F8F-4402-8886-C6EB62494480}">
      <dsp:nvSpPr>
        <dsp:cNvPr id="0" name=""/>
        <dsp:cNvSpPr/>
      </dsp:nvSpPr>
      <dsp:spPr>
        <a:xfrm>
          <a:off x="2014704" y="1423215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Twisted Pair cable</a:t>
          </a:r>
          <a:endParaRPr lang="en-IN" sz="2400" kern="1200" dirty="0"/>
        </a:p>
      </dsp:txBody>
      <dsp:txXfrm>
        <a:off x="2014704" y="1423215"/>
        <a:ext cx="1816298" cy="1135186"/>
      </dsp:txXfrm>
    </dsp:sp>
    <dsp:sp modelId="{0F4DB037-8693-4E90-87E6-9D8082E35640}">
      <dsp:nvSpPr>
        <dsp:cNvPr id="0" name=""/>
        <dsp:cNvSpPr/>
      </dsp:nvSpPr>
      <dsp:spPr>
        <a:xfrm>
          <a:off x="1787667" y="1139418"/>
          <a:ext cx="227037" cy="2270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373"/>
              </a:lnTo>
              <a:lnTo>
                <a:pt x="227037" y="2270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C33EC-A2E7-47D4-9D84-950E987121B7}">
      <dsp:nvSpPr>
        <dsp:cNvPr id="0" name=""/>
        <dsp:cNvSpPr/>
      </dsp:nvSpPr>
      <dsp:spPr>
        <a:xfrm>
          <a:off x="2014704" y="2842198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Fiber Optic Cable</a:t>
          </a:r>
          <a:endParaRPr lang="en-IN" sz="2400" kern="1200" dirty="0"/>
        </a:p>
      </dsp:txBody>
      <dsp:txXfrm>
        <a:off x="2014704" y="2842198"/>
        <a:ext cx="1816298" cy="1135186"/>
      </dsp:txXfrm>
    </dsp:sp>
    <dsp:sp modelId="{A5CB7173-133F-4371-A8FF-9C39A8271BD4}">
      <dsp:nvSpPr>
        <dsp:cNvPr id="0" name=""/>
        <dsp:cNvSpPr/>
      </dsp:nvSpPr>
      <dsp:spPr>
        <a:xfrm>
          <a:off x="1787667" y="1139418"/>
          <a:ext cx="227037" cy="3689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9356"/>
              </a:lnTo>
              <a:lnTo>
                <a:pt x="227037" y="3689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03D1A-3B0B-4645-BB1A-52B7C5175FC2}">
      <dsp:nvSpPr>
        <dsp:cNvPr id="0" name=""/>
        <dsp:cNvSpPr/>
      </dsp:nvSpPr>
      <dsp:spPr>
        <a:xfrm>
          <a:off x="2014704" y="4261181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Co-axial Cable</a:t>
          </a:r>
          <a:endParaRPr lang="en-IN" sz="2400" kern="1200" dirty="0"/>
        </a:p>
      </dsp:txBody>
      <dsp:txXfrm>
        <a:off x="2014704" y="4261181"/>
        <a:ext cx="1816298" cy="1135186"/>
      </dsp:txXfrm>
    </dsp:sp>
    <dsp:sp modelId="{FDBAFD6E-9859-4A95-9423-17386C2AD222}">
      <dsp:nvSpPr>
        <dsp:cNvPr id="0" name=""/>
        <dsp:cNvSpPr/>
      </dsp:nvSpPr>
      <dsp:spPr>
        <a:xfrm>
          <a:off x="4398596" y="4232"/>
          <a:ext cx="2270373" cy="1135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Un-guided Media	</a:t>
          </a:r>
          <a:endParaRPr lang="en-IN" sz="3700" kern="1200" dirty="0"/>
        </a:p>
      </dsp:txBody>
      <dsp:txXfrm>
        <a:off x="4398596" y="4232"/>
        <a:ext cx="2270373" cy="1135186"/>
      </dsp:txXfrm>
    </dsp:sp>
    <dsp:sp modelId="{F9E7CB14-7A4B-4109-AFED-AE7241D73849}">
      <dsp:nvSpPr>
        <dsp:cNvPr id="0" name=""/>
        <dsp:cNvSpPr/>
      </dsp:nvSpPr>
      <dsp:spPr>
        <a:xfrm>
          <a:off x="4625633" y="1139418"/>
          <a:ext cx="227037" cy="851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1389"/>
              </a:lnTo>
              <a:lnTo>
                <a:pt x="227037" y="851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FC392-AB42-4609-BA82-45B2CB7AFBA7}">
      <dsp:nvSpPr>
        <dsp:cNvPr id="0" name=""/>
        <dsp:cNvSpPr/>
      </dsp:nvSpPr>
      <dsp:spPr>
        <a:xfrm>
          <a:off x="4852671" y="1423215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Wireless Transmitters</a:t>
          </a:r>
        </a:p>
      </dsp:txBody>
      <dsp:txXfrm>
        <a:off x="4852671" y="1423215"/>
        <a:ext cx="1816298" cy="1135186"/>
      </dsp:txXfrm>
    </dsp:sp>
    <dsp:sp modelId="{9A4E7195-567A-48FC-AC52-DACB61CE5544}">
      <dsp:nvSpPr>
        <dsp:cNvPr id="0" name=""/>
        <dsp:cNvSpPr/>
      </dsp:nvSpPr>
      <dsp:spPr>
        <a:xfrm>
          <a:off x="4625633" y="1139418"/>
          <a:ext cx="227037" cy="2270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373"/>
              </a:lnTo>
              <a:lnTo>
                <a:pt x="227037" y="22703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DE38E-CA3D-45CC-8B84-55AC3E429AC2}">
      <dsp:nvSpPr>
        <dsp:cNvPr id="0" name=""/>
        <dsp:cNvSpPr/>
      </dsp:nvSpPr>
      <dsp:spPr>
        <a:xfrm>
          <a:off x="4852671" y="2842198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WLAN</a:t>
          </a:r>
        </a:p>
      </dsp:txBody>
      <dsp:txXfrm>
        <a:off x="4852671" y="2842198"/>
        <a:ext cx="1816298" cy="1135186"/>
      </dsp:txXfrm>
    </dsp:sp>
    <dsp:sp modelId="{A4026692-ADD8-4D40-8AFA-FC4180C3A6CC}">
      <dsp:nvSpPr>
        <dsp:cNvPr id="0" name=""/>
        <dsp:cNvSpPr/>
      </dsp:nvSpPr>
      <dsp:spPr>
        <a:xfrm>
          <a:off x="4625633" y="1139418"/>
          <a:ext cx="227037" cy="3689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9356"/>
              </a:lnTo>
              <a:lnTo>
                <a:pt x="227037" y="3689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99F5-06F9-45C3-9052-A2734FA21E15}">
      <dsp:nvSpPr>
        <dsp:cNvPr id="0" name=""/>
        <dsp:cNvSpPr/>
      </dsp:nvSpPr>
      <dsp:spPr>
        <a:xfrm>
          <a:off x="4852671" y="4261181"/>
          <a:ext cx="1816298" cy="113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Satellite Channel</a:t>
          </a:r>
        </a:p>
      </dsp:txBody>
      <dsp:txXfrm>
        <a:off x="4852671" y="4261181"/>
        <a:ext cx="1816298" cy="113518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128B44-80BE-4D72-8A8D-597E2D997FF7}">
      <dsp:nvSpPr>
        <dsp:cNvPr id="0" name=""/>
        <dsp:cNvSpPr/>
      </dsp:nvSpPr>
      <dsp:spPr>
        <a:xfrm>
          <a:off x="537" y="53170"/>
          <a:ext cx="1956336" cy="978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UTP</a:t>
          </a:r>
          <a:endParaRPr lang="en-IN" sz="5900" kern="1200" dirty="0"/>
        </a:p>
      </dsp:txBody>
      <dsp:txXfrm>
        <a:off x="537" y="53170"/>
        <a:ext cx="1956336" cy="978168"/>
      </dsp:txXfrm>
    </dsp:sp>
    <dsp:sp modelId="{98DB33B2-5515-4EFD-8E98-25030D3BB782}">
      <dsp:nvSpPr>
        <dsp:cNvPr id="0" name=""/>
        <dsp:cNvSpPr/>
      </dsp:nvSpPr>
      <dsp:spPr>
        <a:xfrm>
          <a:off x="196171" y="1031338"/>
          <a:ext cx="195633" cy="73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626"/>
              </a:lnTo>
              <a:lnTo>
                <a:pt x="195633" y="7336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50CE9-A01F-40E7-930D-7E8C36AFA302}">
      <dsp:nvSpPr>
        <dsp:cNvPr id="0" name=""/>
        <dsp:cNvSpPr/>
      </dsp:nvSpPr>
      <dsp:spPr>
        <a:xfrm>
          <a:off x="391804" y="1275880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Less Expensive</a:t>
          </a:r>
          <a:endParaRPr lang="en-IN" sz="1700" kern="1200" dirty="0"/>
        </a:p>
      </dsp:txBody>
      <dsp:txXfrm>
        <a:off x="391804" y="1275880"/>
        <a:ext cx="1565069" cy="978168"/>
      </dsp:txXfrm>
    </dsp:sp>
    <dsp:sp modelId="{5D934270-899C-4D21-BA03-3B0B8F0EA462}">
      <dsp:nvSpPr>
        <dsp:cNvPr id="0" name=""/>
        <dsp:cNvSpPr/>
      </dsp:nvSpPr>
      <dsp:spPr>
        <a:xfrm>
          <a:off x="196171" y="1031338"/>
          <a:ext cx="195633" cy="195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336"/>
              </a:lnTo>
              <a:lnTo>
                <a:pt x="195633" y="19563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ADCC6-6F05-4E67-BF3D-6A983098B6BD}">
      <dsp:nvSpPr>
        <dsp:cNvPr id="0" name=""/>
        <dsp:cNvSpPr/>
      </dsp:nvSpPr>
      <dsp:spPr>
        <a:xfrm>
          <a:off x="391804" y="2498590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to install</a:t>
          </a:r>
          <a:endParaRPr lang="en-IN" sz="1700" kern="1200" dirty="0"/>
        </a:p>
      </dsp:txBody>
      <dsp:txXfrm>
        <a:off x="391804" y="2498590"/>
        <a:ext cx="1565069" cy="978168"/>
      </dsp:txXfrm>
    </dsp:sp>
    <dsp:sp modelId="{753BE808-BC96-4534-A723-8C74FA6E0C90}">
      <dsp:nvSpPr>
        <dsp:cNvPr id="0" name=""/>
        <dsp:cNvSpPr/>
      </dsp:nvSpPr>
      <dsp:spPr>
        <a:xfrm>
          <a:off x="196171" y="1031338"/>
          <a:ext cx="195633" cy="3179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046"/>
              </a:lnTo>
              <a:lnTo>
                <a:pt x="195633" y="3179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CF615-2AF5-42A9-BABC-079D74BC22F1}">
      <dsp:nvSpPr>
        <dsp:cNvPr id="0" name=""/>
        <dsp:cNvSpPr/>
      </dsp:nvSpPr>
      <dsp:spPr>
        <a:xfrm>
          <a:off x="391804" y="3721301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Mainly reduce noise</a:t>
          </a:r>
          <a:endParaRPr lang="en-IN" sz="1700" kern="1200" dirty="0"/>
        </a:p>
      </dsp:txBody>
      <dsp:txXfrm>
        <a:off x="391804" y="3721301"/>
        <a:ext cx="1565069" cy="978168"/>
      </dsp:txXfrm>
    </dsp:sp>
    <dsp:sp modelId="{5C2EFB74-6373-44D8-BAFD-41F2CFA02D5B}">
      <dsp:nvSpPr>
        <dsp:cNvPr id="0" name=""/>
        <dsp:cNvSpPr/>
      </dsp:nvSpPr>
      <dsp:spPr>
        <a:xfrm>
          <a:off x="196171" y="1031338"/>
          <a:ext cx="195633" cy="4401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757"/>
              </a:lnTo>
              <a:lnTo>
                <a:pt x="195633" y="44017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FA690-8DF4-4BFF-A04D-2E8853686609}">
      <dsp:nvSpPr>
        <dsp:cNvPr id="0" name=""/>
        <dsp:cNvSpPr/>
      </dsp:nvSpPr>
      <dsp:spPr>
        <a:xfrm>
          <a:off x="391804" y="4944011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rate is less</a:t>
          </a:r>
          <a:endParaRPr lang="en-IN" sz="1700" kern="1200" dirty="0"/>
        </a:p>
      </dsp:txBody>
      <dsp:txXfrm>
        <a:off x="391804" y="4944011"/>
        <a:ext cx="1565069" cy="978168"/>
      </dsp:txXfrm>
    </dsp:sp>
    <dsp:sp modelId="{4E6E2161-7789-4B3F-8E3A-68ADFCD57D74}">
      <dsp:nvSpPr>
        <dsp:cNvPr id="0" name=""/>
        <dsp:cNvSpPr/>
      </dsp:nvSpPr>
      <dsp:spPr>
        <a:xfrm>
          <a:off x="2445958" y="53170"/>
          <a:ext cx="1956336" cy="978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STP</a:t>
          </a:r>
          <a:endParaRPr lang="en-IN" sz="5900" kern="1200" dirty="0"/>
        </a:p>
      </dsp:txBody>
      <dsp:txXfrm>
        <a:off x="2445958" y="53170"/>
        <a:ext cx="1956336" cy="978168"/>
      </dsp:txXfrm>
    </dsp:sp>
    <dsp:sp modelId="{C023CCA4-EB02-4572-B316-8F92DB913A12}">
      <dsp:nvSpPr>
        <dsp:cNvPr id="0" name=""/>
        <dsp:cNvSpPr/>
      </dsp:nvSpPr>
      <dsp:spPr>
        <a:xfrm>
          <a:off x="2641591" y="1031338"/>
          <a:ext cx="195633" cy="73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626"/>
              </a:lnTo>
              <a:lnTo>
                <a:pt x="195633" y="7336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27A8D-AA03-4113-9CF2-EBC65B60364E}">
      <dsp:nvSpPr>
        <dsp:cNvPr id="0" name=""/>
        <dsp:cNvSpPr/>
      </dsp:nvSpPr>
      <dsp:spPr>
        <a:xfrm>
          <a:off x="2837225" y="1275880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More Expensive as compare to UTP </a:t>
          </a:r>
          <a:endParaRPr lang="en-IN" sz="1700" kern="1200" dirty="0"/>
        </a:p>
      </dsp:txBody>
      <dsp:txXfrm>
        <a:off x="2837225" y="1275880"/>
        <a:ext cx="1565069" cy="978168"/>
      </dsp:txXfrm>
    </dsp:sp>
    <dsp:sp modelId="{08B33F93-551A-4919-97DB-1CC84A4DC254}">
      <dsp:nvSpPr>
        <dsp:cNvPr id="0" name=""/>
        <dsp:cNvSpPr/>
      </dsp:nvSpPr>
      <dsp:spPr>
        <a:xfrm>
          <a:off x="2641591" y="1031338"/>
          <a:ext cx="195633" cy="195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6336"/>
              </a:lnTo>
              <a:lnTo>
                <a:pt x="195633" y="19563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12113-464E-4845-8A57-8B2EA21DCDFE}">
      <dsp:nvSpPr>
        <dsp:cNvPr id="0" name=""/>
        <dsp:cNvSpPr/>
      </dsp:nvSpPr>
      <dsp:spPr>
        <a:xfrm>
          <a:off x="2837225" y="2498590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Comparatively difficult to install</a:t>
          </a:r>
          <a:endParaRPr lang="en-IN" sz="1700" kern="1200" dirty="0"/>
        </a:p>
      </dsp:txBody>
      <dsp:txXfrm>
        <a:off x="2837225" y="2498590"/>
        <a:ext cx="1565069" cy="978168"/>
      </dsp:txXfrm>
    </dsp:sp>
    <dsp:sp modelId="{93CB448C-5E27-4B31-9EB2-917B5A5CBDAB}">
      <dsp:nvSpPr>
        <dsp:cNvPr id="0" name=""/>
        <dsp:cNvSpPr/>
      </dsp:nvSpPr>
      <dsp:spPr>
        <a:xfrm>
          <a:off x="2641591" y="1031338"/>
          <a:ext cx="195633" cy="3179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046"/>
              </a:lnTo>
              <a:lnTo>
                <a:pt x="195633" y="3179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E7ED-9BB3-4D05-95D1-1D0A8D0E9B11}">
      <dsp:nvSpPr>
        <dsp:cNvPr id="0" name=""/>
        <dsp:cNvSpPr/>
      </dsp:nvSpPr>
      <dsp:spPr>
        <a:xfrm>
          <a:off x="2837225" y="3721301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Mainly reduce electrical interference </a:t>
          </a:r>
          <a:endParaRPr lang="en-IN" sz="1700" kern="1200" dirty="0"/>
        </a:p>
      </dsp:txBody>
      <dsp:txXfrm>
        <a:off x="2837225" y="3721301"/>
        <a:ext cx="1565069" cy="978168"/>
      </dsp:txXfrm>
    </dsp:sp>
    <dsp:sp modelId="{02401619-5222-4E68-9D4F-6E168AB69E56}">
      <dsp:nvSpPr>
        <dsp:cNvPr id="0" name=""/>
        <dsp:cNvSpPr/>
      </dsp:nvSpPr>
      <dsp:spPr>
        <a:xfrm>
          <a:off x="2641591" y="1031338"/>
          <a:ext cx="195633" cy="4401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1757"/>
              </a:lnTo>
              <a:lnTo>
                <a:pt x="195633" y="44017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F2AC4-B706-41F9-A0AB-A26CC0F5902A}">
      <dsp:nvSpPr>
        <dsp:cNvPr id="0" name=""/>
        <dsp:cNvSpPr/>
      </dsp:nvSpPr>
      <dsp:spPr>
        <a:xfrm>
          <a:off x="2837225" y="4944011"/>
          <a:ext cx="1565069" cy="978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rate is high</a:t>
          </a:r>
          <a:endParaRPr lang="en-IN" sz="1700" kern="1200" dirty="0"/>
        </a:p>
      </dsp:txBody>
      <dsp:txXfrm>
        <a:off x="2837225" y="4944011"/>
        <a:ext cx="1565069" cy="978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3BF7C8-FE94-4FFF-8A03-25550F322A75}" type="datetimeFigureOut">
              <a:rPr lang="en-IN" smtClean="0"/>
              <a:pPr/>
              <a:t>02-01-2019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90E27A7-ABB1-4358-94C7-E794E77C546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78098"/>
          </a:xfrm>
        </p:spPr>
        <p:txBody>
          <a:bodyPr/>
          <a:lstStyle/>
          <a:p>
            <a:r>
              <a:rPr lang="en-US" dirty="0" smtClean="0"/>
              <a:t>Physical Media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2296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Twisted Pair Cable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smtClean="0"/>
              <a:t>Twisted pair cabling</a:t>
            </a:r>
            <a:r>
              <a:rPr lang="en-IN" sz="2400" dirty="0" smtClean="0"/>
              <a:t> is a type of wiring in which two conductors of a single circuit are </a:t>
            </a:r>
            <a:r>
              <a:rPr lang="en-IN" sz="2400" b="1" dirty="0" smtClean="0"/>
              <a:t>twisted</a:t>
            </a:r>
            <a:r>
              <a:rPr lang="en-IN" sz="2400" dirty="0" smtClean="0"/>
              <a:t> together for the purposes of improving electromagnetic compatibility.</a:t>
            </a:r>
          </a:p>
          <a:p>
            <a:pPr algn="just"/>
            <a:r>
              <a:rPr lang="en-US" sz="2400" dirty="0" smtClean="0"/>
              <a:t>Less expensive and most commonly used</a:t>
            </a:r>
          </a:p>
          <a:p>
            <a:pPr algn="just"/>
            <a:r>
              <a:rPr lang="en-US" sz="2400" dirty="0" smtClean="0"/>
              <a:t>Mainly used in telephone line, home and work environment</a:t>
            </a:r>
          </a:p>
          <a:p>
            <a:pPr algn="just"/>
            <a:r>
              <a:rPr lang="en-US" sz="2400" dirty="0" smtClean="0"/>
              <a:t>Data rates </a:t>
            </a:r>
            <a:r>
              <a:rPr lang="en-US" sz="2400" dirty="0" err="1" smtClean="0"/>
              <a:t>upto</a:t>
            </a:r>
            <a:r>
              <a:rPr lang="en-US" sz="2400" dirty="0" smtClean="0"/>
              <a:t> 10 Mbps to 1 </a:t>
            </a:r>
            <a:r>
              <a:rPr lang="en-US" sz="2400" dirty="0" err="1"/>
              <a:t>G</a:t>
            </a:r>
            <a:r>
              <a:rPr lang="en-US" sz="2400" dirty="0" err="1" smtClean="0"/>
              <a:t>bps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Two types of cables:</a:t>
            </a:r>
          </a:p>
          <a:p>
            <a:pPr lvl="1" algn="just"/>
            <a:r>
              <a:rPr lang="en-US" sz="2000" dirty="0" smtClean="0"/>
              <a:t>UTP: Unshielded Twisted Pair</a:t>
            </a:r>
            <a:endParaRPr lang="en-US" sz="1600" dirty="0" smtClean="0"/>
          </a:p>
          <a:p>
            <a:pPr lvl="1" algn="just"/>
            <a:r>
              <a:rPr lang="en-US" sz="2000" dirty="0" smtClean="0"/>
              <a:t>STP: Shielded Twisted Pair</a:t>
            </a:r>
            <a:endParaRPr lang="en-IN" sz="2000" dirty="0"/>
          </a:p>
        </p:txBody>
      </p:sp>
      <p:pic>
        <p:nvPicPr>
          <p:cNvPr id="7" name="Picture 6" descr="220px-UTP_c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501008"/>
            <a:ext cx="2085975" cy="170497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549275"/>
          <a:ext cx="4402832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0_8DTQKGWA8GrFxa9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2040" y="1340768"/>
            <a:ext cx="4032448" cy="4248472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Co-axial Cable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Coaxial cable</a:t>
            </a:r>
            <a:r>
              <a:rPr lang="en-IN" sz="2400" dirty="0"/>
              <a:t> is a type of c</a:t>
            </a:r>
            <a:r>
              <a:rPr lang="en-IN" sz="2400" dirty="0" smtClean="0"/>
              <a:t>opper</a:t>
            </a:r>
            <a:r>
              <a:rPr lang="en-IN" sz="2400" dirty="0"/>
              <a:t> </a:t>
            </a:r>
            <a:r>
              <a:rPr lang="en-IN" sz="2400" b="1" dirty="0"/>
              <a:t>cable</a:t>
            </a:r>
            <a:r>
              <a:rPr lang="en-IN" sz="2400" dirty="0"/>
              <a:t> specially built with a metal shield and other components engineered to block signal interference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It is primarily used by </a:t>
            </a:r>
            <a:r>
              <a:rPr lang="en-IN" sz="2400" b="1" dirty="0"/>
              <a:t>cable</a:t>
            </a:r>
            <a:r>
              <a:rPr lang="en-IN" sz="2400" dirty="0"/>
              <a:t> TV companies to connect their satellite antenna facilities to customer homes and </a:t>
            </a:r>
            <a:r>
              <a:rPr lang="en-IN" sz="2400" dirty="0" smtClean="0"/>
              <a:t>businesses.</a:t>
            </a:r>
          </a:p>
          <a:p>
            <a:pPr algn="just"/>
            <a:r>
              <a:rPr lang="en-US" sz="2400" dirty="0" smtClean="0"/>
              <a:t>Higher bit </a:t>
            </a:r>
            <a:r>
              <a:rPr lang="en-US" sz="2400" dirty="0" smtClean="0"/>
              <a:t>rate1 </a:t>
            </a:r>
            <a:r>
              <a:rPr lang="en-US" sz="2400" dirty="0" smtClean="0"/>
              <a:t>Mbps for internet or higher	</a:t>
            </a:r>
            <a:endParaRPr lang="en-IN" sz="2400" dirty="0" smtClean="0"/>
          </a:p>
          <a:p>
            <a:pPr algn="just"/>
            <a:endParaRPr lang="en-IN" sz="2800" dirty="0" smtClean="0"/>
          </a:p>
        </p:txBody>
      </p:sp>
      <p:pic>
        <p:nvPicPr>
          <p:cNvPr id="4" name="Picture 3" descr="networking-coaixal_cable_01_mob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789040"/>
            <a:ext cx="4953000" cy="2872358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Fiber Optics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a thin and flexible medium</a:t>
            </a:r>
          </a:p>
          <a:p>
            <a:r>
              <a:rPr lang="en-US" sz="2400" dirty="0" smtClean="0"/>
              <a:t>Speed is higher then other medium</a:t>
            </a:r>
          </a:p>
          <a:p>
            <a:r>
              <a:rPr lang="en-US" sz="2400" dirty="0" smtClean="0"/>
              <a:t>It is used to reduce electromagnetic interference</a:t>
            </a:r>
          </a:p>
          <a:p>
            <a:r>
              <a:rPr lang="en-US" sz="2400" dirty="0" smtClean="0"/>
              <a:t>It is used for long distance</a:t>
            </a:r>
          </a:p>
          <a:p>
            <a:r>
              <a:rPr lang="en-US" sz="2400" dirty="0" smtClean="0"/>
              <a:t>Used in large networks, cost is high because of transmitters, switches and receivers</a:t>
            </a:r>
          </a:p>
          <a:p>
            <a:endParaRPr lang="en-US" sz="2400" dirty="0" smtClean="0"/>
          </a:p>
        </p:txBody>
      </p:sp>
      <p:pic>
        <p:nvPicPr>
          <p:cNvPr id="4" name="Picture 3" descr="fiber_glass_optics_141948603_0-500x5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683000"/>
            <a:ext cx="6350000" cy="2842344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dirty="0" smtClean="0"/>
              <a:t>Terrestrial Radio Channel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No physical wire required</a:t>
            </a:r>
          </a:p>
          <a:p>
            <a:pPr algn="just"/>
            <a:r>
              <a:rPr lang="en-US" sz="2400" dirty="0" smtClean="0"/>
              <a:t>It will carry electromagnetic signals</a:t>
            </a:r>
          </a:p>
          <a:p>
            <a:pPr algn="just"/>
            <a:r>
              <a:rPr lang="en-US" sz="2400" dirty="0" smtClean="0"/>
              <a:t>Used for long distance and mobile users</a:t>
            </a:r>
          </a:p>
          <a:p>
            <a:pPr algn="just"/>
            <a:r>
              <a:rPr lang="en-US" sz="2400" dirty="0" smtClean="0"/>
              <a:t>Depends upon propagation</a:t>
            </a:r>
          </a:p>
          <a:p>
            <a:pPr algn="just"/>
            <a:r>
              <a:rPr lang="en-US" sz="2400" dirty="0" smtClean="0"/>
              <a:t>Pass loss and </a:t>
            </a:r>
            <a:r>
              <a:rPr lang="en-US" sz="2400" dirty="0" smtClean="0"/>
              <a:t>fading </a:t>
            </a:r>
            <a:r>
              <a:rPr lang="en-US" sz="2400" dirty="0" smtClean="0"/>
              <a:t>can decrease the signal strength</a:t>
            </a:r>
          </a:p>
          <a:p>
            <a:pPr algn="just"/>
            <a:endParaRPr lang="en-IN" sz="2400" dirty="0"/>
          </a:p>
        </p:txBody>
      </p:sp>
      <p:pic>
        <p:nvPicPr>
          <p:cNvPr id="6" name="Picture 5" descr="170px-Tyholt_taar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4005064"/>
            <a:ext cx="2159000" cy="2736304"/>
          </a:xfrm>
          <a:prstGeom prst="rect">
            <a:avLst/>
          </a:prstGeom>
        </p:spPr>
      </p:pic>
      <p:pic>
        <p:nvPicPr>
          <p:cNvPr id="7" name="Picture 6" descr="broadcastt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077072"/>
            <a:ext cx="2016224" cy="2592288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Satellite Radio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communication satellite links two or more microwave transmitters / receivers known as ground stations.</a:t>
            </a:r>
          </a:p>
          <a:p>
            <a:r>
              <a:rPr lang="en-US" sz="2800" dirty="0" smtClean="0"/>
              <a:t>It receives the signals, regenerates it and transmits signal on another frequency to ground system.</a:t>
            </a:r>
          </a:p>
          <a:p>
            <a:r>
              <a:rPr lang="en-US" sz="2800" dirty="0" smtClean="0"/>
              <a:t>Types of satellites:</a:t>
            </a:r>
          </a:p>
          <a:p>
            <a:pPr lvl="1"/>
            <a:r>
              <a:rPr lang="en-US" sz="2400" b="1" dirty="0" smtClean="0"/>
              <a:t>Geostationary satellite:</a:t>
            </a:r>
            <a:r>
              <a:rPr lang="en-US" sz="2400" dirty="0" smtClean="0"/>
              <a:t> 36,000 km far from earth surface</a:t>
            </a:r>
          </a:p>
          <a:p>
            <a:pPr lvl="1"/>
            <a:r>
              <a:rPr lang="en-US" sz="2400" b="1" dirty="0" smtClean="0"/>
              <a:t>Low earth orbiting (LEO) satellite: </a:t>
            </a:r>
            <a:r>
              <a:rPr lang="en-US" sz="2400" dirty="0" smtClean="0"/>
              <a:t>Very closer to the earth and rotate around  earth</a:t>
            </a:r>
            <a:endParaRPr lang="en-IN" sz="2400" dirty="0"/>
          </a:p>
        </p:txBody>
      </p: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217</TotalTime>
  <Words>201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Physical Media</vt:lpstr>
      <vt:lpstr>Twisted Pair Cable</vt:lpstr>
      <vt:lpstr>Slide 3</vt:lpstr>
      <vt:lpstr>Co-axial Cable</vt:lpstr>
      <vt:lpstr>Fiber Optics</vt:lpstr>
      <vt:lpstr>Terrestrial Radio Channel</vt:lpstr>
      <vt:lpstr>Satellite Radio Channels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Media</dc:title>
  <dc:creator>USER</dc:creator>
  <cp:lastModifiedBy>USER</cp:lastModifiedBy>
  <cp:revision>11</cp:revision>
  <dcterms:created xsi:type="dcterms:W3CDTF">2019-01-01T15:34:44Z</dcterms:created>
  <dcterms:modified xsi:type="dcterms:W3CDTF">2019-01-02T02:37:18Z</dcterms:modified>
</cp:coreProperties>
</file>