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468A01B-6290-4B73-8CF4-938136896515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30C720C-F5FA-4127-8664-602D55E84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458200" cy="1470025"/>
          </a:xfrm>
        </p:spPr>
        <p:txBody>
          <a:bodyPr/>
          <a:lstStyle/>
          <a:p>
            <a:r>
              <a:rPr lang="en-US" dirty="0" smtClean="0"/>
              <a:t>Linked list  operations</a:t>
            </a:r>
            <a:br>
              <a:rPr lang="en-US" dirty="0" smtClean="0"/>
            </a:br>
            <a:r>
              <a:rPr lang="en-US" dirty="0" smtClean="0"/>
              <a:t>	Single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Insert at first, insert at last , insert at middle(random position), after specific node, in order.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AutoNum type="arabicPeriod" startAt="5"/>
            </a:pPr>
            <a:r>
              <a:rPr lang="en-US" dirty="0" smtClean="0"/>
              <a:t>Set start= start-&gt;next</a:t>
            </a:r>
          </a:p>
          <a:p>
            <a:pPr marL="624078" indent="-514350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printf</a:t>
            </a:r>
            <a:r>
              <a:rPr lang="en-US" sz="3200" dirty="0" smtClean="0"/>
              <a:t> element deleted is </a:t>
            </a:r>
            <a:r>
              <a:rPr lang="en-US" sz="3200" dirty="0" err="1" smtClean="0"/>
              <a:t>ptr</a:t>
            </a:r>
            <a:r>
              <a:rPr lang="en-US" sz="3200" dirty="0" smtClean="0"/>
              <a:t>-&gt;info</a:t>
            </a:r>
          </a:p>
          <a:p>
            <a:pPr marL="624078" indent="-514350">
              <a:buNone/>
            </a:pPr>
            <a:r>
              <a:rPr lang="en-US" dirty="0" smtClean="0"/>
              <a:t>6.	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of last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If( start==NULL) then</a:t>
            </a:r>
          </a:p>
          <a:p>
            <a:pPr marL="624078" indent="-514350">
              <a:buNone/>
            </a:pPr>
            <a:r>
              <a:rPr lang="en-US" dirty="0" smtClean="0"/>
              <a:t> 	print “underflow” </a:t>
            </a:r>
          </a:p>
          <a:p>
            <a:pPr marL="624078" indent="-514350">
              <a:buNone/>
            </a:pPr>
            <a:r>
              <a:rPr lang="en-US" dirty="0" smtClean="0"/>
              <a:t>	exit</a:t>
            </a:r>
          </a:p>
          <a:p>
            <a:pPr marL="624078" indent="-514350">
              <a:buAutoNum type="arabicPeriod" startAt="2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 marL="624078" indent="-514350">
              <a:buAutoNum type="arabicPeriod" startAt="2"/>
            </a:pPr>
            <a:r>
              <a:rPr lang="en-US" dirty="0" smtClean="0"/>
              <a:t>if(</a:t>
            </a:r>
            <a:r>
              <a:rPr lang="en-US" dirty="0" err="1" smtClean="0"/>
              <a:t>ptr</a:t>
            </a:r>
            <a:r>
              <a:rPr lang="en-US" dirty="0" smtClean="0"/>
              <a:t>-&gt;next==NULL) then</a:t>
            </a:r>
          </a:p>
          <a:p>
            <a:pPr marL="624078" indent="-514350">
              <a:buNone/>
            </a:pPr>
            <a:r>
              <a:rPr lang="en-US" dirty="0" smtClean="0"/>
              <a:t> 	start=NULL</a:t>
            </a:r>
          </a:p>
          <a:p>
            <a:pPr marL="624078" indent="-514350">
              <a:buNone/>
            </a:pPr>
            <a:r>
              <a:rPr lang="en-US" dirty="0" smtClean="0"/>
              <a:t> 	</a:t>
            </a:r>
            <a:r>
              <a:rPr lang="en-US" dirty="0" err="1" smtClean="0"/>
              <a:t>printf</a:t>
            </a:r>
            <a:r>
              <a:rPr lang="en-US" dirty="0" smtClean="0"/>
              <a:t>   deleted element is </a:t>
            </a:r>
            <a:r>
              <a:rPr lang="en-US" dirty="0" err="1" smtClean="0"/>
              <a:t>ptr</a:t>
            </a:r>
            <a:r>
              <a:rPr lang="en-US" dirty="0" smtClean="0"/>
              <a:t>-&gt;info</a:t>
            </a:r>
          </a:p>
          <a:p>
            <a:pPr marL="624078" indent="-514350">
              <a:buNone/>
            </a:pPr>
            <a:r>
              <a:rPr lang="en-US" dirty="0" smtClean="0"/>
              <a:t>	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pPr marL="624078" indent="-514350">
              <a:buNone/>
            </a:pPr>
            <a:r>
              <a:rPr lang="en-US" dirty="0" smtClean="0"/>
              <a:t>	end if</a:t>
            </a:r>
          </a:p>
          <a:p>
            <a:pPr marL="624078" indent="-514350">
              <a:buNone/>
            </a:pPr>
            <a:r>
              <a:rPr lang="en-US" dirty="0" smtClean="0"/>
              <a:t>4.	Set temp=start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AutoNum type="arabicPeriod" startAt="5"/>
            </a:pPr>
            <a:r>
              <a:rPr lang="en-US" dirty="0" smtClean="0"/>
              <a:t>Repeat step 6 and 7 while temp-&gt;next!=NULL</a:t>
            </a:r>
          </a:p>
          <a:p>
            <a:pPr marL="624078" indent="-514350">
              <a:buAutoNum type="arabicPeriod" startAt="5"/>
            </a:pPr>
            <a:r>
              <a:rPr lang="en-US" dirty="0" err="1" smtClean="0"/>
              <a:t>Prev</a:t>
            </a:r>
            <a:r>
              <a:rPr lang="en-US" dirty="0" smtClean="0"/>
              <a:t>=temp</a:t>
            </a:r>
          </a:p>
          <a:p>
            <a:pPr marL="624078" indent="-514350">
              <a:buAutoNum type="arabicPeriod" startAt="5"/>
            </a:pPr>
            <a:r>
              <a:rPr lang="en-US" dirty="0" smtClean="0"/>
              <a:t>Temp=temp-&gt;next</a:t>
            </a:r>
          </a:p>
          <a:p>
            <a:pPr marL="624078" indent="-514350">
              <a:buAutoNum type="arabicPeriod" startAt="5"/>
            </a:pPr>
            <a:r>
              <a:rPr lang="en-US" dirty="0" smtClean="0"/>
              <a:t>Set </a:t>
            </a:r>
            <a:r>
              <a:rPr lang="en-US" dirty="0" err="1" smtClean="0"/>
              <a:t>prev</a:t>
            </a:r>
            <a:r>
              <a:rPr lang="en-US" dirty="0" smtClean="0"/>
              <a:t>-&gt;next=NULL</a:t>
            </a:r>
          </a:p>
          <a:p>
            <a:pPr marL="624078" indent="-514350">
              <a:buAutoNum type="arabicPeriod" startAt="5"/>
            </a:pPr>
            <a:r>
              <a:rPr lang="en-US" dirty="0" smtClean="0"/>
              <a:t>Free(temp)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Deletion of an element from random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If( start==NULL) then</a:t>
            </a:r>
          </a:p>
          <a:p>
            <a:pPr marL="624078" indent="-514350">
              <a:buNone/>
            </a:pPr>
            <a:r>
              <a:rPr lang="en-US" dirty="0" smtClean="0"/>
              <a:t> 	print “underflow” </a:t>
            </a:r>
          </a:p>
          <a:p>
            <a:pPr marL="624078" indent="-514350">
              <a:buNone/>
            </a:pPr>
            <a:r>
              <a:rPr lang="en-US" dirty="0" smtClean="0"/>
              <a:t>	exit</a:t>
            </a:r>
          </a:p>
          <a:p>
            <a:pPr marL="624078" indent="-514350">
              <a:buAutoNum type="arabicPeriod" startAt="2"/>
            </a:pPr>
            <a:r>
              <a:rPr lang="en-US" dirty="0" smtClean="0"/>
              <a:t>Initialize </a:t>
            </a:r>
            <a:r>
              <a:rPr lang="en-US" dirty="0" err="1" smtClean="0"/>
              <a:t>loc,i</a:t>
            </a:r>
            <a:r>
              <a:rPr lang="en-US" dirty="0" smtClean="0"/>
              <a:t>=1,*temp</a:t>
            </a:r>
          </a:p>
          <a:p>
            <a:pPr marL="624078" indent="-514350">
              <a:buAutoNum type="arabicPeriod" startAt="2"/>
            </a:pPr>
            <a:r>
              <a:rPr lang="en-US" dirty="0" smtClean="0"/>
              <a:t>Read loc</a:t>
            </a:r>
          </a:p>
          <a:p>
            <a:pPr marL="624078" indent="-514350">
              <a:buAutoNum type="arabicPeriod" startAt="2"/>
            </a:pPr>
            <a:r>
              <a:rPr lang="en-US" dirty="0" smtClean="0"/>
              <a:t>Set temp=start</a:t>
            </a:r>
          </a:p>
          <a:p>
            <a:pPr marL="624078" indent="-514350">
              <a:buAutoNum type="arabicPeriod" startAt="2"/>
            </a:pPr>
            <a:r>
              <a:rPr lang="en-US" dirty="0" smtClean="0"/>
              <a:t>Repeat step no 6 to step no 8 until </a:t>
            </a:r>
            <a:r>
              <a:rPr lang="en-US" dirty="0" err="1" smtClean="0"/>
              <a:t>i</a:t>
            </a:r>
            <a:r>
              <a:rPr lang="en-US" dirty="0" smtClean="0"/>
              <a:t>&lt;=loc</a:t>
            </a:r>
          </a:p>
          <a:p>
            <a:pPr marL="624078" indent="-514350">
              <a:buAutoNum type="arabicPeriod" startAt="2"/>
            </a:pPr>
            <a:r>
              <a:rPr lang="en-US" dirty="0" err="1" smtClean="0"/>
              <a:t>Prev</a:t>
            </a:r>
            <a:r>
              <a:rPr lang="en-US" dirty="0" smtClean="0"/>
              <a:t>=temp</a:t>
            </a:r>
          </a:p>
          <a:p>
            <a:pPr marL="624078" indent="-514350">
              <a:buAutoNum type="arabicPeriod" startAt="2"/>
            </a:pPr>
            <a:r>
              <a:rPr lang="en-US" dirty="0" smtClean="0"/>
              <a:t>Set temp=temp-&gt;next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 startAt="8"/>
            </a:pPr>
            <a:r>
              <a:rPr lang="en-US" dirty="0" smtClean="0"/>
              <a:t>Set 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pPr marL="624078" indent="-514350">
              <a:buAutoNum type="arabicPeriod" startAt="8"/>
            </a:pPr>
            <a:r>
              <a:rPr lang="en-US" dirty="0" err="1" smtClean="0"/>
              <a:t>Prev</a:t>
            </a:r>
            <a:r>
              <a:rPr lang="en-US" dirty="0" smtClean="0"/>
              <a:t>-&gt;next=temp-&gt;next</a:t>
            </a:r>
          </a:p>
          <a:p>
            <a:pPr marL="624078" indent="-514350">
              <a:buAutoNum type="arabicPeriod" startAt="8"/>
            </a:pPr>
            <a:r>
              <a:rPr lang="en-US" dirty="0" smtClean="0"/>
              <a:t>Free(temp)</a:t>
            </a:r>
          </a:p>
          <a:p>
            <a:pPr marL="624078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of a specific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If( start==NULL) then</a:t>
            </a:r>
          </a:p>
          <a:p>
            <a:pPr marL="624078" indent="-514350">
              <a:buNone/>
            </a:pPr>
            <a:r>
              <a:rPr lang="en-US" sz="2400" dirty="0" smtClean="0"/>
              <a:t> 	print “underflow” </a:t>
            </a:r>
          </a:p>
          <a:p>
            <a:pPr marL="624078" indent="-514350">
              <a:buNone/>
            </a:pPr>
            <a:r>
              <a:rPr lang="en-US" sz="2400" dirty="0" smtClean="0"/>
              <a:t>	exit</a:t>
            </a:r>
          </a:p>
          <a:p>
            <a:pPr marL="624078" indent="-514350">
              <a:buAutoNum type="arabicPeriod" startAt="2"/>
            </a:pPr>
            <a:r>
              <a:rPr lang="en-US" sz="2400" dirty="0" smtClean="0"/>
              <a:t>Initialize no  , *temp</a:t>
            </a:r>
          </a:p>
          <a:p>
            <a:pPr marL="624078" indent="-514350">
              <a:buNone/>
            </a:pPr>
            <a:r>
              <a:rPr lang="en-US" sz="2400" dirty="0" smtClean="0"/>
              <a:t>	Read no, temp=start</a:t>
            </a:r>
          </a:p>
          <a:p>
            <a:pPr marL="624078" indent="-514350">
              <a:buAutoNum type="arabicPeriod" startAt="3"/>
            </a:pPr>
            <a:r>
              <a:rPr lang="en-US" sz="2400" dirty="0" smtClean="0"/>
              <a:t>Repeat step no 4 to step no 5 while temp-&gt;info!=m</a:t>
            </a:r>
          </a:p>
          <a:p>
            <a:pPr marL="624078" indent="-514350">
              <a:buAutoNum type="arabicPeriod" startAt="3"/>
            </a:pPr>
            <a:r>
              <a:rPr lang="en-US" sz="2400" dirty="0" smtClean="0"/>
              <a:t>If (temp-&gt;next !=NULL) then</a:t>
            </a:r>
          </a:p>
          <a:p>
            <a:pPr marL="624078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prev</a:t>
            </a:r>
            <a:r>
              <a:rPr lang="en-US" sz="2400" dirty="0" smtClean="0"/>
              <a:t>=temp</a:t>
            </a:r>
          </a:p>
          <a:p>
            <a:pPr marL="624078" indent="-514350">
              <a:buNone/>
            </a:pPr>
            <a:r>
              <a:rPr lang="en-US" sz="2400" dirty="0" smtClean="0"/>
              <a:t>	temp=temp-&gt;next</a:t>
            </a:r>
          </a:p>
          <a:p>
            <a:pPr marL="624078" indent="-514350">
              <a:buAutoNum type="arabicPlain" startAt="5"/>
            </a:pPr>
            <a:r>
              <a:rPr lang="en-US" sz="2400" dirty="0" smtClean="0"/>
              <a:t>Else </a:t>
            </a:r>
          </a:p>
          <a:p>
            <a:pPr marL="624078" indent="-514350">
              <a:buNone/>
            </a:pPr>
            <a:r>
              <a:rPr lang="en-US" sz="2400" dirty="0" smtClean="0"/>
              <a:t>	print node is not found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 startAt="6"/>
            </a:pPr>
            <a:r>
              <a:rPr lang="en-US" dirty="0" err="1" smtClean="0"/>
              <a:t>Prev</a:t>
            </a:r>
            <a:r>
              <a:rPr lang="en-US" dirty="0" smtClean="0"/>
              <a:t>-&gt;next=temp-&gt;next</a:t>
            </a:r>
          </a:p>
          <a:p>
            <a:pPr marL="624078" indent="-514350">
              <a:buNone/>
            </a:pPr>
            <a:r>
              <a:rPr lang="en-US" dirty="0" smtClean="0"/>
              <a:t>	print deleted node is temp-&gt;info</a:t>
            </a:r>
          </a:p>
          <a:p>
            <a:pPr marL="624078" indent="-514350">
              <a:buNone/>
            </a:pPr>
            <a:r>
              <a:rPr lang="en-US" dirty="0" smtClean="0"/>
              <a:t>7.	Free(temp)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Traversing of a Link List/Display of Link List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sz="2400" dirty="0" smtClean="0"/>
              <a:t>If Start==NULL then </a:t>
            </a:r>
          </a:p>
          <a:p>
            <a:pPr>
              <a:buNone/>
            </a:pPr>
            <a:r>
              <a:rPr lang="en-US" sz="2400" dirty="0" smtClean="0"/>
              <a:t>	 Write “list is empty”</a:t>
            </a:r>
          </a:p>
          <a:p>
            <a:pPr>
              <a:buNone/>
            </a:pPr>
            <a:r>
              <a:rPr lang="en-US" sz="2400" dirty="0" smtClean="0"/>
              <a:t>	 Exit</a:t>
            </a:r>
          </a:p>
          <a:p>
            <a:pPr>
              <a:buNone/>
            </a:pPr>
            <a:r>
              <a:rPr lang="en-US" sz="2400" dirty="0" smtClean="0"/>
              <a:t>	 End if</a:t>
            </a:r>
          </a:p>
          <a:p>
            <a:pPr>
              <a:buNone/>
            </a:pPr>
            <a:r>
              <a:rPr lang="en-US" dirty="0" smtClean="0"/>
              <a:t>2. temp=start</a:t>
            </a:r>
          </a:p>
          <a:p>
            <a:pPr>
              <a:buNone/>
            </a:pPr>
            <a:r>
              <a:rPr lang="en-US" dirty="0" smtClean="0"/>
              <a:t>3. Repeat step 3 to 5 while (temp!=NULL)</a:t>
            </a:r>
          </a:p>
          <a:p>
            <a:pPr>
              <a:buNone/>
            </a:pPr>
            <a:r>
              <a:rPr lang="en-US" dirty="0" smtClean="0"/>
              <a:t>4. Print temp-&gt;info</a:t>
            </a:r>
          </a:p>
          <a:p>
            <a:pPr>
              <a:buNone/>
            </a:pPr>
            <a:r>
              <a:rPr lang="en-US" dirty="0" smtClean="0"/>
              <a:t>5. temp=temp-&gt;info</a:t>
            </a:r>
          </a:p>
          <a:p>
            <a:pPr>
              <a:buNone/>
            </a:pPr>
            <a:r>
              <a:rPr lang="en-US" dirty="0" smtClean="0"/>
              <a:t>6. </a:t>
            </a:r>
            <a:r>
              <a:rPr lang="en-US" smtClean="0"/>
              <a:t>stop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</a:t>
            </a:r>
            <a:r>
              <a:rPr lang="en-US" smtClean="0"/>
              <a:t>a Single link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AutoNum type="arabicPeriod"/>
            </a:pPr>
            <a:r>
              <a:rPr lang="en-US" sz="2400" dirty="0" err="1" smtClean="0"/>
              <a:t>ptr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</a:t>
            </a:r>
            <a:r>
              <a:rPr lang="en-US" sz="2400" dirty="0" smtClean="0"/>
              <a:t>*));</a:t>
            </a:r>
          </a:p>
          <a:p>
            <a:pPr marL="624078" indent="-514350">
              <a:buAutoNum type="arabicPeriod"/>
            </a:pPr>
            <a:r>
              <a:rPr lang="en-US" sz="2400" dirty="0" smtClean="0"/>
              <a:t>Set </a:t>
            </a:r>
            <a:r>
              <a:rPr lang="en-US" sz="2400" dirty="0" err="1" smtClean="0"/>
              <a:t>ptr</a:t>
            </a:r>
            <a:r>
              <a:rPr lang="en-US" sz="2400" dirty="0" smtClean="0"/>
              <a:t>-&gt;info=item</a:t>
            </a:r>
          </a:p>
          <a:p>
            <a:pPr marL="624078" indent="-514350">
              <a:buAutoNum type="arabicPeriod"/>
            </a:pPr>
            <a:r>
              <a:rPr lang="en-US" sz="2400" dirty="0" smtClean="0"/>
              <a:t>Set start =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marL="624078" indent="-514350">
              <a:buAutoNum type="arabicPeriod"/>
            </a:pPr>
            <a:r>
              <a:rPr lang="en-US" sz="2400" dirty="0" smtClean="0"/>
              <a:t>Initialize </a:t>
            </a:r>
            <a:r>
              <a:rPr lang="en-US" sz="2400" dirty="0" err="1" smtClean="0"/>
              <a:t>ch</a:t>
            </a:r>
            <a:endParaRPr lang="en-US" sz="2400" dirty="0" smtClean="0"/>
          </a:p>
          <a:p>
            <a:pPr marL="624078" indent="-514350">
              <a:buAutoNum type="arabicPeriod"/>
            </a:pPr>
            <a:r>
              <a:rPr lang="en-US" sz="2400" dirty="0" smtClean="0"/>
              <a:t>Read </a:t>
            </a:r>
            <a:r>
              <a:rPr lang="en-US" sz="2400" dirty="0" err="1" smtClean="0"/>
              <a:t>ch</a:t>
            </a:r>
            <a:endParaRPr lang="en-US" sz="2400" dirty="0" smtClean="0"/>
          </a:p>
          <a:p>
            <a:pPr marL="624078" indent="-514350">
              <a:buAutoNum type="arabicPeriod"/>
            </a:pPr>
            <a:r>
              <a:rPr lang="en-US" sz="2400" dirty="0" smtClean="0"/>
              <a:t>Repeat step no 5 to step no  11  while </a:t>
            </a:r>
            <a:r>
              <a:rPr lang="en-US" sz="2400" dirty="0" err="1" smtClean="0"/>
              <a:t>ch</a:t>
            </a:r>
            <a:r>
              <a:rPr lang="en-US" sz="2400" dirty="0" smtClean="0"/>
              <a:t>===‘y’</a:t>
            </a:r>
          </a:p>
          <a:p>
            <a:pPr marL="624078" indent="-514350">
              <a:buAutoNum type="arabicPeriod"/>
            </a:pPr>
            <a:r>
              <a:rPr lang="en-US" sz="2400" dirty="0" err="1" smtClean="0"/>
              <a:t>cpt</a:t>
            </a:r>
            <a:r>
              <a:rPr lang="en-US" sz="2400" dirty="0" smtClean="0"/>
              <a:t> 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</a:t>
            </a:r>
            <a:r>
              <a:rPr lang="en-US" sz="2400" dirty="0" smtClean="0"/>
              <a:t>*));</a:t>
            </a:r>
          </a:p>
          <a:p>
            <a:pPr marL="624078" indent="-514350">
              <a:buAutoNum type="arabicPeriod"/>
            </a:pPr>
            <a:r>
              <a:rPr lang="en-US" sz="2400" dirty="0" smtClean="0"/>
              <a:t>Read </a:t>
            </a:r>
            <a:r>
              <a:rPr lang="en-US" sz="2400" dirty="0" err="1" smtClean="0"/>
              <a:t>cpt</a:t>
            </a:r>
            <a:r>
              <a:rPr lang="en-US" sz="2400" dirty="0" smtClean="0"/>
              <a:t>-&gt;info</a:t>
            </a:r>
          </a:p>
          <a:p>
            <a:pPr marL="624078" indent="-514350">
              <a:buAutoNum type="arabicPeriod"/>
            </a:pPr>
            <a:r>
              <a:rPr lang="en-US" sz="2400" dirty="0" err="1" smtClean="0"/>
              <a:t>Ptr</a:t>
            </a:r>
            <a:r>
              <a:rPr lang="en-US" sz="2400" dirty="0" smtClean="0"/>
              <a:t>-&gt;next=</a:t>
            </a:r>
            <a:r>
              <a:rPr lang="en-US" sz="2400" dirty="0" err="1" smtClean="0"/>
              <a:t>cpt</a:t>
            </a:r>
            <a:endParaRPr lang="en-US" sz="2400" dirty="0" smtClean="0"/>
          </a:p>
          <a:p>
            <a:pPr marL="624078" indent="-514350">
              <a:buAutoNum type="arabicPeriod"/>
            </a:pPr>
            <a:r>
              <a:rPr lang="en-US" sz="2400" dirty="0" err="1" smtClean="0"/>
              <a:t>Ptr</a:t>
            </a:r>
            <a:r>
              <a:rPr lang="en-US" sz="2400" dirty="0" smtClean="0"/>
              <a:t>=</a:t>
            </a:r>
            <a:r>
              <a:rPr lang="en-US" sz="2400" dirty="0" err="1" smtClean="0"/>
              <a:t>cpt</a:t>
            </a:r>
            <a:endParaRPr lang="en-US" sz="2400" dirty="0" smtClean="0"/>
          </a:p>
          <a:p>
            <a:pPr marL="624078" indent="-514350"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11. Read ‘Y’ if you want to enter more nodes</a:t>
            </a:r>
          </a:p>
          <a:p>
            <a:pPr marL="624078" indent="-514350">
              <a:buAutoNum type="arabicPeriod" startAt="12"/>
            </a:pPr>
            <a:r>
              <a:rPr lang="en-US" dirty="0" err="1" smtClean="0"/>
              <a:t>ptr</a:t>
            </a:r>
            <a:r>
              <a:rPr lang="en-US" dirty="0" smtClean="0"/>
              <a:t>-&gt;next=NULL</a:t>
            </a:r>
          </a:p>
          <a:p>
            <a:pPr marL="624078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after specific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sz="2400" dirty="0" err="1" smtClean="0"/>
              <a:t>ptr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));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If(</a:t>
            </a:r>
            <a:r>
              <a:rPr lang="en-US" sz="2400" dirty="0" err="1" smtClean="0"/>
              <a:t>ptr</a:t>
            </a:r>
            <a:r>
              <a:rPr lang="en-US" sz="2400" dirty="0" smtClean="0"/>
              <a:t>==NULL) then </a:t>
            </a:r>
          </a:p>
          <a:p>
            <a:pPr marL="624078" indent="-514350">
              <a:buNone/>
            </a:pPr>
            <a:r>
              <a:rPr lang="en-US" sz="2400" dirty="0" smtClean="0"/>
              <a:t>	Print overflow</a:t>
            </a:r>
          </a:p>
          <a:p>
            <a:pPr marL="624078" indent="-514350">
              <a:buNone/>
            </a:pPr>
            <a:r>
              <a:rPr lang="en-US" sz="2400" dirty="0" smtClean="0"/>
              <a:t>	Exit</a:t>
            </a:r>
          </a:p>
          <a:p>
            <a:pPr marL="624078" indent="-514350">
              <a:buAutoNum type="arabicPeriod" startAt="3"/>
            </a:pPr>
            <a:r>
              <a:rPr lang="en-US" sz="2400" dirty="0" err="1" smtClean="0"/>
              <a:t>ptr</a:t>
            </a:r>
            <a:r>
              <a:rPr lang="en-US" sz="2400" dirty="0" smtClean="0"/>
              <a:t>-&gt;info=item</a:t>
            </a:r>
          </a:p>
          <a:p>
            <a:pPr marL="624078" indent="-514350">
              <a:buAutoNum type="arabicPeriod" startAt="3"/>
            </a:pPr>
            <a:r>
              <a:rPr lang="en-US" sz="2400" dirty="0" smtClean="0"/>
              <a:t>Initialize m  and *temp</a:t>
            </a:r>
          </a:p>
          <a:p>
            <a:pPr marL="624078" indent="-514350">
              <a:buAutoNum type="arabicPeriod" startAt="3"/>
            </a:pPr>
            <a:r>
              <a:rPr lang="en-US" sz="2400" dirty="0" smtClean="0"/>
              <a:t>Read m</a:t>
            </a:r>
          </a:p>
          <a:p>
            <a:pPr marL="624078" indent="-514350">
              <a:buAutoNum type="arabicPeriod" startAt="3"/>
            </a:pPr>
            <a:r>
              <a:rPr lang="en-US" sz="2400" dirty="0" smtClean="0"/>
              <a:t>Temp=start</a:t>
            </a:r>
          </a:p>
          <a:p>
            <a:pPr marL="624078" indent="-514350">
              <a:buAutoNum type="arabicPeriod" startAt="3"/>
            </a:pPr>
            <a:r>
              <a:rPr lang="en-US" sz="2400" dirty="0" smtClean="0"/>
              <a:t>Repeat step no 8 until temp-&gt;info!=m</a:t>
            </a:r>
          </a:p>
          <a:p>
            <a:pPr marL="624078" indent="-514350">
              <a:buAutoNum type="arabicPeriod" startAt="3"/>
            </a:pPr>
            <a:r>
              <a:rPr lang="en-US" sz="2400" dirty="0" smtClean="0"/>
              <a:t>temp=temp-&gt;next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 startAt="9"/>
            </a:pPr>
            <a:r>
              <a:rPr lang="en-US" dirty="0" err="1" smtClean="0"/>
              <a:t>ptr</a:t>
            </a:r>
            <a:r>
              <a:rPr lang="en-US" dirty="0" smtClean="0"/>
              <a:t>-&gt;next=temp-&gt;next</a:t>
            </a:r>
          </a:p>
          <a:p>
            <a:pPr marL="624078" indent="-514350">
              <a:buAutoNum type="arabicPeriod" startAt="9"/>
            </a:pPr>
            <a:r>
              <a:rPr lang="en-US" dirty="0" smtClean="0"/>
              <a:t>Temp-&gt; next=</a:t>
            </a:r>
            <a:r>
              <a:rPr lang="en-US" dirty="0" err="1" smtClean="0"/>
              <a:t>ptr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US" sz="2400" dirty="0" err="1" smtClean="0"/>
              <a:t>ptr</a:t>
            </a:r>
            <a:r>
              <a:rPr lang="en-US" sz="2400" dirty="0" smtClean="0"/>
              <a:t>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));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400" dirty="0" smtClean="0"/>
              <a:t>If(</a:t>
            </a:r>
            <a:r>
              <a:rPr lang="en-US" sz="2400" dirty="0" err="1" smtClean="0"/>
              <a:t>ptr</a:t>
            </a:r>
            <a:r>
              <a:rPr lang="en-US" sz="2400" dirty="0" smtClean="0"/>
              <a:t>==NULL) then </a:t>
            </a:r>
          </a:p>
          <a:p>
            <a:pPr marL="624078" indent="-514350">
              <a:buNone/>
            </a:pPr>
            <a:r>
              <a:rPr lang="en-US" sz="2400" dirty="0" smtClean="0"/>
              <a:t>	Print overflow</a:t>
            </a:r>
          </a:p>
          <a:p>
            <a:pPr marL="624078" indent="-514350">
              <a:buNone/>
            </a:pPr>
            <a:r>
              <a:rPr lang="en-US" sz="2400" dirty="0" smtClean="0"/>
              <a:t>	Exit</a:t>
            </a:r>
          </a:p>
          <a:p>
            <a:pPr marL="624078" indent="-514350">
              <a:buAutoNum type="arabicPeriod" startAt="3"/>
            </a:pPr>
            <a:r>
              <a:rPr lang="en-US" sz="2400" dirty="0" err="1" smtClean="0"/>
              <a:t>ptr</a:t>
            </a:r>
            <a:r>
              <a:rPr lang="en-US" sz="2400" dirty="0" smtClean="0"/>
              <a:t>-&gt;info=item</a:t>
            </a:r>
          </a:p>
          <a:p>
            <a:pPr marL="624078" indent="-514350">
              <a:buAutoNum type="arabicPeriod" startAt="3"/>
            </a:pPr>
            <a:r>
              <a:rPr lang="en-US" sz="2400" dirty="0" smtClean="0"/>
              <a:t>If(</a:t>
            </a:r>
            <a:r>
              <a:rPr lang="en-US" sz="2400" dirty="0" err="1" smtClean="0"/>
              <a:t>ptr</a:t>
            </a:r>
            <a:r>
              <a:rPr lang="en-US" sz="2400" dirty="0" smtClean="0"/>
              <a:t>-&gt;info  &lt; start-&gt;info)</a:t>
            </a:r>
          </a:p>
          <a:p>
            <a:pPr marL="624078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ptr</a:t>
            </a:r>
            <a:r>
              <a:rPr lang="en-US" sz="2400" dirty="0" smtClean="0"/>
              <a:t>-&gt;next=start</a:t>
            </a:r>
          </a:p>
          <a:p>
            <a:pPr marL="624078" indent="-514350">
              <a:buNone/>
            </a:pPr>
            <a:r>
              <a:rPr lang="en-US" sz="2400" dirty="0" smtClean="0"/>
              <a:t>	start=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marL="624078" indent="-514350">
              <a:buNone/>
            </a:pPr>
            <a:r>
              <a:rPr lang="en-US" sz="2400" dirty="0" smtClean="0"/>
              <a:t>	exit</a:t>
            </a:r>
          </a:p>
          <a:p>
            <a:pPr marL="624078" indent="-514350">
              <a:buAutoNum type="arabicPeriod" startAt="5"/>
            </a:pPr>
            <a:r>
              <a:rPr lang="en-US" sz="2400" dirty="0" smtClean="0"/>
              <a:t>temp=start</a:t>
            </a:r>
          </a:p>
          <a:p>
            <a:pPr marL="624078" indent="-514350">
              <a:buNone/>
            </a:pPr>
            <a:endParaRPr lang="en-US" sz="2400" dirty="0" smtClean="0"/>
          </a:p>
          <a:p>
            <a:pPr marL="624078" indent="-514350"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 startAt="6"/>
            </a:pPr>
            <a:r>
              <a:rPr lang="en-US" sz="2400" dirty="0" smtClean="0"/>
              <a:t>Repeat step no  6 to step no  8 while</a:t>
            </a:r>
          </a:p>
          <a:p>
            <a:pPr marL="623888" indent="-447675">
              <a:buNone/>
            </a:pPr>
            <a:r>
              <a:rPr lang="en-US" sz="2200" dirty="0" smtClean="0"/>
              <a:t>	temp-&gt;info &lt;= </a:t>
            </a:r>
            <a:r>
              <a:rPr lang="en-US" sz="2200" dirty="0" err="1" smtClean="0"/>
              <a:t>ptr</a:t>
            </a:r>
            <a:r>
              <a:rPr lang="en-US" sz="2200" dirty="0" smtClean="0"/>
              <a:t>-&gt;info</a:t>
            </a:r>
          </a:p>
          <a:p>
            <a:pPr marL="633413" lvl="1" indent="-515938">
              <a:buNone/>
            </a:pPr>
            <a:r>
              <a:rPr lang="en-US" sz="2200" dirty="0" smtClean="0"/>
              <a:t>7.     </a:t>
            </a:r>
            <a:r>
              <a:rPr lang="en-US" sz="2200" dirty="0" smtClean="0">
                <a:solidFill>
                  <a:schemeClr val="tx1"/>
                </a:solidFill>
              </a:rPr>
              <a:t>If (temp-&gt;next==NULL) then</a:t>
            </a:r>
          </a:p>
          <a:p>
            <a:pPr marL="633413" lvl="1" indent="-515938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prev</a:t>
            </a:r>
            <a:r>
              <a:rPr lang="en-US" sz="2200" dirty="0" smtClean="0">
                <a:solidFill>
                  <a:schemeClr val="tx1"/>
                </a:solidFill>
              </a:rPr>
              <a:t>=temp</a:t>
            </a:r>
          </a:p>
          <a:p>
            <a:pPr marL="633413" lvl="1" indent="-515938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break</a:t>
            </a:r>
          </a:p>
          <a:p>
            <a:pPr marL="633413" lvl="1" indent="-515938">
              <a:buAutoNum type="arabicPeriod" startAt="8"/>
            </a:pPr>
            <a:r>
              <a:rPr lang="en-US" sz="2200" dirty="0" err="1" smtClean="0">
                <a:solidFill>
                  <a:schemeClr val="tx1"/>
                </a:solidFill>
              </a:rPr>
              <a:t>Othewise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</a:p>
          <a:p>
            <a:pPr marL="633413" lvl="1" indent="-515938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Prev</a:t>
            </a:r>
            <a:r>
              <a:rPr lang="en-US" sz="2200" dirty="0" smtClean="0">
                <a:solidFill>
                  <a:schemeClr val="tx1"/>
                </a:solidFill>
              </a:rPr>
              <a:t> =temp</a:t>
            </a:r>
          </a:p>
          <a:p>
            <a:pPr marL="633413" lvl="1" indent="-515938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temp=temp-&gt;next</a:t>
            </a:r>
          </a:p>
          <a:p>
            <a:pPr marL="633413" lvl="1" indent="-515938">
              <a:buAutoNum type="arabicPeriod" startAt="9"/>
            </a:pPr>
            <a:r>
              <a:rPr lang="en-US" sz="2200" dirty="0" err="1" smtClean="0">
                <a:solidFill>
                  <a:schemeClr val="tx1"/>
                </a:solidFill>
              </a:rPr>
              <a:t>ptr</a:t>
            </a:r>
            <a:r>
              <a:rPr lang="en-US" sz="2200" dirty="0" smtClean="0">
                <a:solidFill>
                  <a:schemeClr val="tx1"/>
                </a:solidFill>
              </a:rPr>
              <a:t>-&gt;next=</a:t>
            </a:r>
            <a:r>
              <a:rPr lang="en-US" sz="2200" dirty="0" err="1" smtClean="0">
                <a:solidFill>
                  <a:schemeClr val="tx1"/>
                </a:solidFill>
              </a:rPr>
              <a:t>prev</a:t>
            </a:r>
            <a:r>
              <a:rPr lang="en-US" sz="2200" dirty="0" smtClean="0">
                <a:solidFill>
                  <a:schemeClr val="tx1"/>
                </a:solidFill>
              </a:rPr>
              <a:t>-&gt;next </a:t>
            </a:r>
          </a:p>
          <a:p>
            <a:pPr marL="633413" lvl="1" indent="-515938">
              <a:buAutoNum type="arabicPeriod" startAt="9"/>
            </a:pPr>
            <a:r>
              <a:rPr lang="en-US" sz="2200" dirty="0" err="1" smtClean="0">
                <a:solidFill>
                  <a:schemeClr val="tx1"/>
                </a:solidFill>
              </a:rPr>
              <a:t>Prev</a:t>
            </a:r>
            <a:r>
              <a:rPr lang="en-US" sz="2200" dirty="0" smtClean="0">
                <a:solidFill>
                  <a:schemeClr val="tx1"/>
                </a:solidFill>
              </a:rPr>
              <a:t>-&gt;next= </a:t>
            </a:r>
            <a:r>
              <a:rPr lang="en-US" sz="2200" dirty="0" err="1" smtClean="0">
                <a:solidFill>
                  <a:schemeClr val="tx1"/>
                </a:solidFill>
              </a:rPr>
              <a:t>ptr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of a node from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first node</a:t>
            </a:r>
          </a:p>
          <a:p>
            <a:r>
              <a:rPr lang="en-US" dirty="0" smtClean="0"/>
              <a:t>From last node</a:t>
            </a:r>
          </a:p>
          <a:p>
            <a:r>
              <a:rPr lang="en-US" dirty="0" smtClean="0"/>
              <a:t>Middle (random)</a:t>
            </a:r>
          </a:p>
          <a:p>
            <a:r>
              <a:rPr lang="en-US" dirty="0" smtClean="0"/>
              <a:t>Specific node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of First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If( start==NULL) then</a:t>
            </a:r>
          </a:p>
          <a:p>
            <a:pPr marL="624078" indent="-514350">
              <a:buNone/>
            </a:pPr>
            <a:r>
              <a:rPr lang="en-US" dirty="0" smtClean="0"/>
              <a:t> 	print “underflow” </a:t>
            </a:r>
          </a:p>
          <a:p>
            <a:pPr marL="624078" indent="-514350">
              <a:buNone/>
            </a:pPr>
            <a:r>
              <a:rPr lang="en-US" dirty="0" smtClean="0"/>
              <a:t>	exit</a:t>
            </a:r>
          </a:p>
          <a:p>
            <a:pPr marL="624078" indent="-514350">
              <a:buAutoNum type="arabicPeriod" startAt="2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 marL="624078" indent="-514350">
              <a:buAutoNum type="arabicPeriod" startAt="2"/>
            </a:pPr>
            <a:r>
              <a:rPr lang="en-US" dirty="0" smtClean="0"/>
              <a:t>if(</a:t>
            </a:r>
            <a:r>
              <a:rPr lang="en-US" dirty="0" err="1" smtClean="0"/>
              <a:t>ptr</a:t>
            </a:r>
            <a:r>
              <a:rPr lang="en-US" dirty="0" smtClean="0"/>
              <a:t>-&gt;next==NULL) then</a:t>
            </a:r>
          </a:p>
          <a:p>
            <a:pPr marL="624078" indent="-514350">
              <a:buNone/>
            </a:pPr>
            <a:r>
              <a:rPr lang="en-US" dirty="0" smtClean="0"/>
              <a:t> 	start=NULL</a:t>
            </a:r>
          </a:p>
          <a:p>
            <a:pPr marL="624078" indent="-514350">
              <a:buNone/>
            </a:pPr>
            <a:r>
              <a:rPr lang="en-US" dirty="0" smtClean="0"/>
              <a:t> 	</a:t>
            </a:r>
            <a:r>
              <a:rPr lang="en-US" dirty="0" err="1" smtClean="0"/>
              <a:t>printf</a:t>
            </a:r>
            <a:r>
              <a:rPr lang="en-US" dirty="0" smtClean="0"/>
              <a:t>   deleted element is </a:t>
            </a:r>
            <a:r>
              <a:rPr lang="en-US" dirty="0" err="1" smtClean="0"/>
              <a:t>ptr</a:t>
            </a:r>
            <a:r>
              <a:rPr lang="en-US" dirty="0" smtClean="0"/>
              <a:t>-&gt;info</a:t>
            </a:r>
          </a:p>
          <a:p>
            <a:pPr marL="624078" indent="-514350">
              <a:buNone/>
            </a:pPr>
            <a:r>
              <a:rPr lang="en-US" dirty="0" smtClean="0"/>
              <a:t>	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  <a:p>
            <a:pPr marL="624078" indent="-514350">
              <a:buNone/>
            </a:pPr>
            <a:r>
              <a:rPr lang="en-US" dirty="0" smtClean="0"/>
              <a:t>	end if</a:t>
            </a:r>
          </a:p>
          <a:p>
            <a:pPr marL="624078" indent="-514350">
              <a:buNone/>
            </a:pPr>
            <a:r>
              <a:rPr lang="en-US" dirty="0" smtClean="0"/>
              <a:t>4.	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 marL="624078" indent="-514350">
              <a:buAutoNum type="arabicPeriod" startAt="2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90</TotalTime>
  <Words>284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Linked list  operations  Single Linked List</vt:lpstr>
      <vt:lpstr>Creation of a Single link list</vt:lpstr>
      <vt:lpstr>Continue…</vt:lpstr>
      <vt:lpstr>Insert after specific node</vt:lpstr>
      <vt:lpstr>Continue… </vt:lpstr>
      <vt:lpstr>Insert in order</vt:lpstr>
      <vt:lpstr>Continue…</vt:lpstr>
      <vt:lpstr>Deletion of a node from linked list</vt:lpstr>
      <vt:lpstr>Deletion of First node</vt:lpstr>
      <vt:lpstr>Continue….</vt:lpstr>
      <vt:lpstr>Deletion of last node</vt:lpstr>
      <vt:lpstr>Continue…</vt:lpstr>
      <vt:lpstr>Deletion of an element from random position</vt:lpstr>
      <vt:lpstr>Continue…</vt:lpstr>
      <vt:lpstr>Deletion of a specific node</vt:lpstr>
      <vt:lpstr>Continue</vt:lpstr>
      <vt:lpstr>Traversing of a Link List/Display of Link List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 operations  Single Linked List</dc:title>
  <dc:creator>Lenovo</dc:creator>
  <cp:lastModifiedBy>Lenovo</cp:lastModifiedBy>
  <cp:revision>13</cp:revision>
  <dcterms:created xsi:type="dcterms:W3CDTF">2017-09-08T14:40:49Z</dcterms:created>
  <dcterms:modified xsi:type="dcterms:W3CDTF">2017-09-08T17:04:26Z</dcterms:modified>
</cp:coreProperties>
</file>