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3A5A-3602-4F1E-9F79-76AB3CED37DB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FE8E-5A49-49CF-97B2-ECCF6E487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C45EEA-A2EA-4627-9305-C7F64E8194A1}" type="datetimeFigureOut">
              <a:rPr lang="en-US" smtClean="0"/>
              <a:pPr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&amp; Searching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While(a[j]&gt;=pivot)</a:t>
            </a:r>
          </a:p>
          <a:p>
            <a:pPr>
              <a:buNone/>
            </a:pPr>
            <a:r>
              <a:rPr lang="en-US" dirty="0" smtClean="0"/>
              <a:t>			j=j-1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i</a:t>
            </a:r>
            <a:r>
              <a:rPr lang="en-US" dirty="0" smtClean="0"/>
              <a:t>&lt;=j)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swap(a[</a:t>
            </a:r>
            <a:r>
              <a:rPr lang="en-US" dirty="0" err="1" smtClean="0"/>
              <a:t>i</a:t>
            </a:r>
            <a:r>
              <a:rPr lang="en-US" dirty="0" smtClean="0"/>
              <a:t>],a[j])</a:t>
            </a:r>
          </a:p>
          <a:p>
            <a:pPr>
              <a:buNone/>
            </a:pPr>
            <a:r>
              <a:rPr lang="en-US" dirty="0" smtClean="0"/>
              <a:t>}// end of out most while loop</a:t>
            </a:r>
          </a:p>
          <a:p>
            <a:pPr>
              <a:buNone/>
            </a:pPr>
            <a:r>
              <a:rPr lang="en-US" dirty="0" smtClean="0"/>
              <a:t>Swap(a[low],a[j])// when I &amp; j crosses each other</a:t>
            </a:r>
          </a:p>
          <a:p>
            <a:pPr>
              <a:buNone/>
            </a:pPr>
            <a:r>
              <a:rPr lang="en-US" dirty="0" smtClean="0"/>
              <a:t>r</a:t>
            </a:r>
            <a:r>
              <a:rPr lang="en-US" dirty="0" smtClean="0"/>
              <a:t>eturn j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smtClean="0"/>
              <a:t>Bubble Sort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624078" indent="-514350">
              <a:buNone/>
            </a:pPr>
            <a:r>
              <a:rPr lang="en-US" dirty="0" err="1" smtClean="0"/>
              <a:t>Bubblesort</a:t>
            </a:r>
            <a:r>
              <a:rPr lang="en-US" dirty="0" smtClean="0"/>
              <a:t>(a[])</a:t>
            </a:r>
          </a:p>
          <a:p>
            <a:pPr marL="624078" indent="-514350">
              <a:buNone/>
            </a:pPr>
            <a:r>
              <a:rPr lang="en-US" dirty="0" smtClean="0"/>
              <a:t>{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for (i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dirty="0" smtClean="0">
                <a:solidFill>
                  <a:schemeClr val="tx1"/>
                </a:solidFill>
              </a:rPr>
              <a:t>0;i&lt;n-1;i++)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for(j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dirty="0" smtClean="0">
                <a:solidFill>
                  <a:schemeClr val="tx1"/>
                </a:solidFill>
              </a:rPr>
              <a:t>0;j&lt;n-1-i;j++)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{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	if(a[j]&gt;a[j+1])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	{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		temp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dirty="0" smtClean="0">
                <a:solidFill>
                  <a:schemeClr val="tx1"/>
                </a:solidFill>
              </a:rPr>
              <a:t>a[j]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		a[j]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dirty="0" smtClean="0">
                <a:solidFill>
                  <a:schemeClr val="tx1"/>
                </a:solidFill>
              </a:rPr>
              <a:t>a[j+1]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		a[j+1]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dirty="0" smtClean="0">
                <a:solidFill>
                  <a:schemeClr val="tx1"/>
                </a:solidFill>
              </a:rPr>
              <a:t>temp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	}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pPr marL="1181862" lvl="2" indent="-514350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1181862" lvl="2" indent="-51435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81100" lvl="2" indent="-1090613"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1181862" lvl="2" indent="-514350">
              <a:buNone/>
            </a:pPr>
            <a:r>
              <a:rPr lang="en-US" dirty="0" smtClean="0"/>
              <a:t>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Insertion Sort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IN" dirty="0" err="1" smtClean="0"/>
              <a:t>insertionSort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a[],)</a:t>
            </a:r>
          </a:p>
          <a:p>
            <a:pPr fontAlgn="base"/>
            <a:r>
              <a:rPr lang="en-IN" dirty="0" smtClean="0"/>
              <a:t>{</a:t>
            </a:r>
          </a:p>
          <a:p>
            <a:pPr fontAlgn="base"/>
            <a:r>
              <a:rPr lang="en-IN" dirty="0" smtClean="0"/>
              <a:t>   </a:t>
            </a:r>
          </a:p>
          <a:p>
            <a:pPr fontAlgn="base"/>
            <a:r>
              <a:rPr lang="en-IN" dirty="0" smtClean="0"/>
              <a:t>   for 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1;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fontAlgn="base"/>
            <a:r>
              <a:rPr lang="en-IN" dirty="0" smtClean="0"/>
              <a:t>   {</a:t>
            </a:r>
          </a:p>
          <a:p>
            <a:pPr fontAlgn="base"/>
            <a:r>
              <a:rPr lang="en-IN" dirty="0" smtClean="0"/>
              <a:t>       key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 a[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 fontAlgn="base"/>
            <a:r>
              <a:rPr lang="en-IN" dirty="0" smtClean="0"/>
              <a:t>       j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 i-1;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/* Move elements of </a:t>
            </a:r>
            <a:r>
              <a:rPr lang="en-IN" dirty="0" err="1" smtClean="0"/>
              <a:t>arr</a:t>
            </a:r>
            <a:r>
              <a:rPr lang="en-IN" dirty="0" smtClean="0"/>
              <a:t>[0..i-1], that are</a:t>
            </a:r>
          </a:p>
          <a:p>
            <a:pPr fontAlgn="base"/>
            <a:r>
              <a:rPr lang="en-IN" dirty="0" smtClean="0"/>
              <a:t>          greater than key, to one position ahead</a:t>
            </a:r>
          </a:p>
          <a:p>
            <a:pPr fontAlgn="base"/>
            <a:r>
              <a:rPr lang="en-IN" dirty="0" smtClean="0"/>
              <a:t>          of their current position */</a:t>
            </a:r>
          </a:p>
          <a:p>
            <a:pPr fontAlgn="base"/>
            <a:r>
              <a:rPr lang="en-IN" dirty="0" smtClean="0"/>
              <a:t>       while (j &gt;= 0 &amp;&amp; </a:t>
            </a:r>
            <a:r>
              <a:rPr lang="en-IN" dirty="0" err="1" smtClean="0"/>
              <a:t>arr</a:t>
            </a:r>
            <a:r>
              <a:rPr lang="en-IN" dirty="0" smtClean="0"/>
              <a:t>[j] &gt; key)</a:t>
            </a:r>
          </a:p>
          <a:p>
            <a:pPr fontAlgn="base"/>
            <a:r>
              <a:rPr lang="en-IN" dirty="0" smtClean="0"/>
              <a:t>       {</a:t>
            </a:r>
          </a:p>
          <a:p>
            <a:pPr fontAlgn="base"/>
            <a:r>
              <a:rPr lang="en-IN" dirty="0" smtClean="0"/>
              <a:t>           a[j+1] </a:t>
            </a:r>
            <a:r>
              <a:rPr lang="en-IN" dirty="0" smtClean="0">
                <a:sym typeface="Wingdings" pitchFamily="2" charset="2"/>
              </a:rPr>
              <a:t>a</a:t>
            </a:r>
            <a:r>
              <a:rPr lang="en-IN" dirty="0" smtClean="0"/>
              <a:t>[j];</a:t>
            </a:r>
          </a:p>
          <a:p>
            <a:pPr fontAlgn="base"/>
            <a:r>
              <a:rPr lang="en-IN" dirty="0" smtClean="0"/>
              <a:t>           j = j-1;</a:t>
            </a:r>
          </a:p>
          <a:p>
            <a:pPr fontAlgn="base"/>
            <a:r>
              <a:rPr lang="en-IN" dirty="0" smtClean="0"/>
              <a:t>       }</a:t>
            </a:r>
          </a:p>
          <a:p>
            <a:pPr fontAlgn="base"/>
            <a:r>
              <a:rPr lang="en-IN" dirty="0" smtClean="0"/>
              <a:t>       a[j+1] = key;</a:t>
            </a:r>
          </a:p>
          <a:p>
            <a:pPr fontAlgn="base"/>
            <a:r>
              <a:rPr lang="en-IN" dirty="0" smtClean="0"/>
              <a:t>   }</a:t>
            </a:r>
          </a:p>
          <a:p>
            <a:pPr fontAlgn="base"/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 smtClean="0"/>
              <a:t>mergeSort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a[], </a:t>
            </a:r>
            <a:r>
              <a:rPr lang="en-IN" dirty="0" err="1" smtClean="0"/>
              <a:t>int</a:t>
            </a:r>
            <a:r>
              <a:rPr lang="en-IN" dirty="0" smtClean="0"/>
              <a:t> low, </a:t>
            </a:r>
            <a:r>
              <a:rPr lang="en-IN" dirty="0" err="1" smtClean="0"/>
              <a:t>int</a:t>
            </a:r>
            <a:r>
              <a:rPr lang="en-IN" dirty="0" smtClean="0"/>
              <a:t> high)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mid;</a:t>
            </a:r>
          </a:p>
          <a:p>
            <a:pPr>
              <a:buNone/>
            </a:pPr>
            <a:r>
              <a:rPr lang="en-IN" dirty="0" smtClean="0"/>
              <a:t>    if(low &lt; high)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mid = (low + high) / 2;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mergeSort</a:t>
            </a:r>
            <a:r>
              <a:rPr lang="en-IN" dirty="0" smtClean="0"/>
              <a:t>(a, low, mid);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mergeSort</a:t>
            </a:r>
            <a:r>
              <a:rPr lang="en-IN" dirty="0" smtClean="0"/>
              <a:t>(a, mid+1, high);</a:t>
            </a:r>
          </a:p>
          <a:p>
            <a:pPr>
              <a:buNone/>
            </a:pPr>
            <a:r>
              <a:rPr lang="en-IN" dirty="0" smtClean="0"/>
              <a:t>        merge(a, low, mid, high);</a:t>
            </a:r>
          </a:p>
          <a:p>
            <a:pPr>
              <a:buNone/>
            </a:pPr>
            <a:r>
              <a:rPr lang="en-IN" dirty="0" smtClean="0"/>
              <a:t>   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Continue..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6299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merge(</a:t>
            </a:r>
            <a:r>
              <a:rPr lang="en-IN" dirty="0" err="1" smtClean="0"/>
              <a:t>int</a:t>
            </a:r>
            <a:r>
              <a:rPr lang="en-IN" dirty="0" smtClean="0"/>
              <a:t> a[], </a:t>
            </a:r>
            <a:r>
              <a:rPr lang="en-IN" dirty="0" err="1" smtClean="0"/>
              <a:t>int</a:t>
            </a:r>
            <a:r>
              <a:rPr lang="en-IN" dirty="0" smtClean="0"/>
              <a:t> low, </a:t>
            </a:r>
            <a:r>
              <a:rPr lang="en-IN" dirty="0" err="1" smtClean="0"/>
              <a:t>int</a:t>
            </a:r>
            <a:r>
              <a:rPr lang="en-IN" dirty="0" smtClean="0"/>
              <a:t> mid, </a:t>
            </a:r>
            <a:r>
              <a:rPr lang="en-IN" dirty="0" err="1" smtClean="0"/>
              <a:t>int</a:t>
            </a:r>
            <a:r>
              <a:rPr lang="en-IN" dirty="0" smtClean="0"/>
              <a:t> high)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b[ ];   // temp array same size of a[]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j, k;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k = 0;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</a:t>
            </a:r>
            <a:r>
              <a:rPr lang="en-IN" dirty="0" smtClean="0"/>
              <a:t> = low;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j = mid + 1;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 while(</a:t>
            </a:r>
            <a:r>
              <a:rPr lang="en-IN" dirty="0" err="1" smtClean="0"/>
              <a:t>i</a:t>
            </a:r>
            <a:r>
              <a:rPr lang="en-IN" dirty="0" smtClean="0"/>
              <a:t> &lt;= mid &amp;&amp; j &lt;= high)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if(a[</a:t>
            </a:r>
            <a:r>
              <a:rPr lang="en-IN" dirty="0" err="1" smtClean="0"/>
              <a:t>i</a:t>
            </a:r>
            <a:r>
              <a:rPr lang="en-IN" dirty="0" smtClean="0"/>
              <a:t>] &lt; a[j])</a:t>
            </a:r>
          </a:p>
          <a:p>
            <a:pPr>
              <a:buNone/>
            </a:pPr>
            <a:r>
              <a:rPr lang="en-IN" dirty="0" smtClean="0"/>
              <a:t>        {</a:t>
            </a:r>
          </a:p>
          <a:p>
            <a:pPr>
              <a:buNone/>
            </a:pPr>
            <a:r>
              <a:rPr lang="en-IN" dirty="0" smtClean="0"/>
              <a:t>              b[k]=a[</a:t>
            </a:r>
            <a:r>
              <a:rPr lang="en-IN" dirty="0" err="1" smtClean="0"/>
              <a:t>i</a:t>
            </a:r>
            <a:r>
              <a:rPr lang="en-IN" dirty="0" smtClean="0"/>
              <a:t>]; </a:t>
            </a:r>
          </a:p>
          <a:p>
            <a:pPr>
              <a:buNone/>
            </a:pPr>
            <a:r>
              <a:rPr lang="en-IN" dirty="0" smtClean="0"/>
              <a:t>		    k++;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pPr>
              <a:buNone/>
            </a:pPr>
            <a:r>
              <a:rPr lang="en-IN" dirty="0" smtClean="0"/>
              <a:t>        }</a:t>
            </a:r>
          </a:p>
          <a:p>
            <a:pPr>
              <a:buNone/>
            </a:pPr>
            <a:r>
              <a:rPr lang="en-IN" dirty="0" smtClean="0"/>
              <a:t>        else</a:t>
            </a:r>
          </a:p>
          <a:p>
            <a:pPr>
              <a:buNone/>
            </a:pPr>
            <a:r>
              <a:rPr lang="en-IN" dirty="0" smtClean="0"/>
              <a:t>        {</a:t>
            </a:r>
          </a:p>
          <a:p>
            <a:pPr>
              <a:buNone/>
            </a:pPr>
            <a:r>
              <a:rPr lang="en-IN" dirty="0" smtClean="0"/>
              <a:t>            b[k]=a[j]; </a:t>
            </a:r>
          </a:p>
          <a:p>
            <a:pPr>
              <a:buNone/>
            </a:pPr>
            <a:r>
              <a:rPr lang="en-IN" dirty="0" smtClean="0"/>
              <a:t>		    k++; </a:t>
            </a:r>
          </a:p>
          <a:p>
            <a:pPr>
              <a:buNone/>
            </a:pPr>
            <a:r>
              <a:rPr lang="en-IN" dirty="0" smtClean="0"/>
              <a:t>                 j++;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}</a:t>
            </a:r>
          </a:p>
          <a:p>
            <a:pPr>
              <a:buNone/>
            </a:pPr>
            <a:r>
              <a:rPr lang="en-IN" dirty="0" smtClean="0"/>
              <a:t>    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Continue….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while(</a:t>
            </a:r>
            <a:r>
              <a:rPr lang="en-IN" dirty="0" err="1" smtClean="0"/>
              <a:t>i</a:t>
            </a:r>
            <a:r>
              <a:rPr lang="en-IN" dirty="0" smtClean="0"/>
              <a:t> &lt;= mid)</a:t>
            </a:r>
          </a:p>
          <a:p>
            <a:pPr>
              <a:buNone/>
            </a:pPr>
            <a:r>
              <a:rPr lang="en-IN" dirty="0" smtClean="0"/>
              <a:t>   {</a:t>
            </a:r>
          </a:p>
          <a:p>
            <a:pPr>
              <a:buNone/>
            </a:pPr>
            <a:r>
              <a:rPr lang="en-IN" dirty="0" smtClean="0"/>
              <a:t>         b[k]=a[</a:t>
            </a:r>
            <a:r>
              <a:rPr lang="en-IN" dirty="0" err="1" smtClean="0"/>
              <a:t>i</a:t>
            </a:r>
            <a:r>
              <a:rPr lang="en-IN" dirty="0" smtClean="0"/>
              <a:t>]; </a:t>
            </a:r>
          </a:p>
          <a:p>
            <a:pPr>
              <a:buNone/>
            </a:pPr>
            <a:r>
              <a:rPr lang="en-IN" dirty="0" smtClean="0"/>
              <a:t>		    k++; </a:t>
            </a:r>
          </a:p>
          <a:p>
            <a:pPr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pPr>
              <a:buNone/>
            </a:pPr>
            <a:r>
              <a:rPr lang="en-IN" dirty="0" smtClean="0"/>
              <a:t>    }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   while(j &lt;= high)</a:t>
            </a:r>
          </a:p>
          <a:p>
            <a:pPr>
              <a:buNone/>
            </a:pPr>
            <a:r>
              <a:rPr lang="en-IN" dirty="0" smtClean="0"/>
              <a:t>    {</a:t>
            </a:r>
          </a:p>
          <a:p>
            <a:pPr>
              <a:buNone/>
            </a:pPr>
            <a:r>
              <a:rPr lang="en-IN" dirty="0" smtClean="0"/>
              <a:t>         b[k]=a[j]; </a:t>
            </a:r>
          </a:p>
          <a:p>
            <a:pPr>
              <a:buNone/>
            </a:pPr>
            <a:r>
              <a:rPr lang="en-IN" dirty="0" smtClean="0"/>
              <a:t>		    k++; </a:t>
            </a:r>
          </a:p>
          <a:p>
            <a:pPr>
              <a:buNone/>
            </a:pPr>
            <a:r>
              <a:rPr lang="en-IN" dirty="0" smtClean="0"/>
              <a:t>                 j++;</a:t>
            </a:r>
          </a:p>
          <a:p>
            <a:pPr>
              <a:buNone/>
            </a:pPr>
            <a:r>
              <a:rPr lang="en-IN" dirty="0" smtClean="0"/>
              <a:t>    }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dirty="0" smtClean="0"/>
              <a:t>Quick(a[],</a:t>
            </a:r>
            <a:r>
              <a:rPr lang="en-US" dirty="0" err="1" smtClean="0"/>
              <a:t>low,high</a:t>
            </a:r>
            <a:r>
              <a:rPr lang="en-US" dirty="0" smtClean="0"/>
              <a:t>)</a:t>
            </a:r>
          </a:p>
          <a:p>
            <a:pPr marL="624078" indent="-514350">
              <a:buNone/>
            </a:pPr>
            <a:r>
              <a:rPr lang="en-US" dirty="0" smtClean="0"/>
              <a:t>{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if(low&lt;high)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m=partition(a[low…high])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Quick(a[low…m-1])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Quick(a[m+1……high])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}</a:t>
            </a:r>
          </a:p>
          <a:p>
            <a:pPr marL="624078" indent="-514350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624078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Partition(a[low…high])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pivot=a[low]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=low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j=high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while(</a:t>
            </a:r>
            <a:r>
              <a:rPr lang="en-US" dirty="0" err="1" smtClean="0"/>
              <a:t>i</a:t>
            </a:r>
            <a:r>
              <a:rPr lang="en-US" dirty="0" smtClean="0"/>
              <a:t>&lt;=j)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while(a[</a:t>
            </a:r>
            <a:r>
              <a:rPr lang="en-US" dirty="0" err="1" smtClean="0"/>
              <a:t>i</a:t>
            </a:r>
            <a:r>
              <a:rPr lang="en-US" dirty="0" smtClean="0"/>
              <a:t>]&lt;=pivot)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381</TotalTime>
  <Words>188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Sorting &amp; Searching </vt:lpstr>
      <vt:lpstr>Bubble Sort </vt:lpstr>
      <vt:lpstr>Insertion Sort </vt:lpstr>
      <vt:lpstr>Merge Sort</vt:lpstr>
      <vt:lpstr>Continue..</vt:lpstr>
      <vt:lpstr>Continue…</vt:lpstr>
      <vt:lpstr>Continue….</vt:lpstr>
      <vt:lpstr>Quick Sort</vt:lpstr>
      <vt:lpstr>Continue….</vt:lpstr>
      <vt:lpstr>Continue…..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Staff</dc:creator>
  <cp:lastModifiedBy>PBC</cp:lastModifiedBy>
  <cp:revision>55</cp:revision>
  <dcterms:created xsi:type="dcterms:W3CDTF">2017-09-13T02:33:24Z</dcterms:created>
  <dcterms:modified xsi:type="dcterms:W3CDTF">2018-08-14T04:19:25Z</dcterms:modified>
</cp:coreProperties>
</file>