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03A5A-3602-4F1E-9F79-76AB3CED37DB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6FE8E-5A49-49CF-97B2-ECCF6E487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6FE8E-5A49-49CF-97B2-ECCF6E48702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C45EEA-A2EA-4627-9305-C7F64E8194A1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C45EEA-A2EA-4627-9305-C7F64E8194A1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C45EEA-A2EA-4627-9305-C7F64E8194A1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5EEA-A2EA-4627-9305-C7F64E8194A1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C45EEA-A2EA-4627-9305-C7F64E8194A1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96ACCA6-A86D-41A1-8AD5-9A942BEDB3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 of stack and Queue using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Algorithm : </a:t>
            </a:r>
            <a:r>
              <a:rPr lang="en-US" b="1" dirty="0" err="1" smtClean="0"/>
              <a:t>Insert_QUEUE</a:t>
            </a:r>
            <a:r>
              <a:rPr lang="en-US" b="1" dirty="0" smtClean="0"/>
              <a:t>(value)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Step 1 : if (rear = NULL) then </a:t>
            </a:r>
          </a:p>
          <a:p>
            <a:pPr>
              <a:buNone/>
            </a:pPr>
            <a:r>
              <a:rPr lang="en-US" sz="2400" dirty="0" smtClean="0"/>
              <a:t>		rear =(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*)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node))</a:t>
            </a:r>
          </a:p>
          <a:p>
            <a:pPr>
              <a:buNone/>
            </a:pPr>
            <a:r>
              <a:rPr lang="en-US" sz="2400" dirty="0" smtClean="0"/>
              <a:t>		rear-&gt;info = value</a:t>
            </a:r>
          </a:p>
          <a:p>
            <a:pPr>
              <a:buNone/>
            </a:pPr>
            <a:r>
              <a:rPr lang="en-US" sz="2400" dirty="0" smtClean="0"/>
              <a:t>		rear-&gt;next = NULL</a:t>
            </a:r>
          </a:p>
          <a:p>
            <a:pPr>
              <a:buNone/>
            </a:pPr>
            <a:r>
              <a:rPr lang="en-US" sz="2400" dirty="0" smtClean="0"/>
              <a:t>		front = rear</a:t>
            </a:r>
          </a:p>
          <a:p>
            <a:pPr>
              <a:buNone/>
            </a:pPr>
            <a:r>
              <a:rPr lang="en-US" sz="2400" dirty="0" smtClean="0"/>
              <a:t>           and Exit</a:t>
            </a:r>
          </a:p>
          <a:p>
            <a:pPr>
              <a:buNone/>
            </a:pPr>
            <a:r>
              <a:rPr lang="en-US" sz="2400" dirty="0" smtClean="0"/>
              <a:t>Step 2 : temp =(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*)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node))</a:t>
            </a:r>
          </a:p>
          <a:p>
            <a:pPr>
              <a:buNone/>
            </a:pPr>
            <a:r>
              <a:rPr lang="en-US" sz="2400" dirty="0" smtClean="0"/>
              <a:t>Step 3 : temp-&gt;info = value</a:t>
            </a:r>
          </a:p>
          <a:p>
            <a:pPr>
              <a:buNone/>
            </a:pPr>
            <a:r>
              <a:rPr lang="en-US" sz="2400" dirty="0" smtClean="0"/>
              <a:t>Step 4 : temp-&gt;next = NULL</a:t>
            </a:r>
          </a:p>
          <a:p>
            <a:pPr>
              <a:buNone/>
            </a:pPr>
            <a:r>
              <a:rPr lang="en-US" sz="2400" dirty="0" smtClean="0"/>
              <a:t>Step 5 : rear -&gt; next = temp</a:t>
            </a:r>
          </a:p>
          <a:p>
            <a:pPr>
              <a:buNone/>
            </a:pPr>
            <a:r>
              <a:rPr lang="en-US" sz="2400" dirty="0" smtClean="0"/>
              <a:t>Step 6 : rear = temp</a:t>
            </a:r>
          </a:p>
          <a:p>
            <a:pPr>
              <a:buNone/>
            </a:pPr>
            <a:r>
              <a:rPr lang="en-US" sz="2400" dirty="0" smtClean="0"/>
              <a:t>Step 7 : Exit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Algorithm : DELETE_QUEUE()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Step 1 : if (front = NULL) then</a:t>
            </a:r>
          </a:p>
          <a:p>
            <a:pPr>
              <a:buNone/>
            </a:pPr>
            <a:r>
              <a:rPr lang="en-US" dirty="0" smtClean="0"/>
              <a:t>               print(" QUEUE IS EMPTY  ") </a:t>
            </a:r>
          </a:p>
          <a:p>
            <a:pPr>
              <a:buNone/>
            </a:pPr>
            <a:r>
              <a:rPr lang="en-US" dirty="0" smtClean="0"/>
              <a:t>               Exit</a:t>
            </a:r>
          </a:p>
          <a:p>
            <a:pPr>
              <a:buNone/>
            </a:pPr>
            <a:r>
              <a:rPr lang="en-US" dirty="0" smtClean="0"/>
              <a:t>Step 2 : value = front-&gt;info</a:t>
            </a:r>
          </a:p>
          <a:p>
            <a:pPr>
              <a:buNone/>
            </a:pPr>
            <a:r>
              <a:rPr lang="en-US" dirty="0" smtClean="0"/>
              <a:t>Step 3 : print(value)	</a:t>
            </a:r>
          </a:p>
          <a:p>
            <a:pPr>
              <a:buNone/>
            </a:pPr>
            <a:r>
              <a:rPr lang="en-US" dirty="0" smtClean="0"/>
              <a:t>Step 4 : if(front != rear) then</a:t>
            </a:r>
          </a:p>
          <a:p>
            <a:pPr>
              <a:buNone/>
            </a:pPr>
            <a:r>
              <a:rPr lang="en-US" dirty="0" smtClean="0"/>
              <a:t>	             {</a:t>
            </a:r>
          </a:p>
          <a:p>
            <a:pPr>
              <a:buNone/>
            </a:pPr>
            <a:r>
              <a:rPr lang="en-US" dirty="0" smtClean="0"/>
              <a:t>			temp = front</a:t>
            </a:r>
          </a:p>
          <a:p>
            <a:pPr>
              <a:buNone/>
            </a:pPr>
            <a:r>
              <a:rPr lang="en-US" dirty="0" smtClean="0"/>
              <a:t>			front = front-&gt;next</a:t>
            </a:r>
          </a:p>
          <a:p>
            <a:pPr>
              <a:buNone/>
            </a:pPr>
            <a:r>
              <a:rPr lang="en-US" dirty="0" smtClean="0"/>
              <a:t>			free(temp)</a:t>
            </a:r>
          </a:p>
          <a:p>
            <a:pPr>
              <a:buNone/>
            </a:pPr>
            <a:r>
              <a:rPr lang="en-US" dirty="0" smtClean="0"/>
              <a:t>	             }</a:t>
            </a:r>
          </a:p>
          <a:p>
            <a:pPr>
              <a:buNone/>
            </a:pPr>
            <a:r>
              <a:rPr lang="en-US" dirty="0" smtClean="0"/>
              <a:t>		      End 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Step 5: else</a:t>
            </a:r>
          </a:p>
          <a:p>
            <a:pPr>
              <a:buNone/>
            </a:pPr>
            <a:r>
              <a:rPr lang="en-US" sz="2400" dirty="0" smtClean="0"/>
              <a:t>	    {</a:t>
            </a:r>
          </a:p>
          <a:p>
            <a:pPr>
              <a:buNone/>
            </a:pPr>
            <a:r>
              <a:rPr lang="en-US" sz="2400" dirty="0" smtClean="0"/>
              <a:t>			front = NULL</a:t>
            </a:r>
          </a:p>
          <a:p>
            <a:pPr>
              <a:buNone/>
            </a:pPr>
            <a:r>
              <a:rPr lang="en-US" sz="2400" dirty="0" smtClean="0"/>
              <a:t>			rear = NULL</a:t>
            </a:r>
          </a:p>
          <a:p>
            <a:pPr>
              <a:buNone/>
            </a:pPr>
            <a:r>
              <a:rPr lang="en-US" sz="2400" dirty="0" smtClean="0"/>
              <a:t>			free(front)</a:t>
            </a:r>
          </a:p>
          <a:p>
            <a:pPr>
              <a:buNone/>
            </a:pPr>
            <a:r>
              <a:rPr lang="en-US" sz="2400" dirty="0" smtClean="0"/>
              <a:t>			free(rear)</a:t>
            </a:r>
          </a:p>
          <a:p>
            <a:pPr>
              <a:buNone/>
            </a:pPr>
            <a:r>
              <a:rPr lang="en-US" sz="2400" dirty="0" smtClean="0"/>
              <a:t>	    }</a:t>
            </a:r>
          </a:p>
          <a:p>
            <a:pPr>
              <a:buNone/>
            </a:pPr>
            <a:r>
              <a:rPr lang="en-US" sz="2400" dirty="0" smtClean="0"/>
              <a:t>Step 6: Stop.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Algorithm : DISPLAY()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Step 1 : if (front = NULL) then</a:t>
            </a:r>
          </a:p>
          <a:p>
            <a:pPr>
              <a:buNone/>
            </a:pPr>
            <a:r>
              <a:rPr lang="en-US" sz="2400" dirty="0" smtClean="0"/>
              <a:t>                print(" QUEUE IS EMPTY  ") </a:t>
            </a:r>
          </a:p>
          <a:p>
            <a:pPr>
              <a:buNone/>
            </a:pPr>
            <a:r>
              <a:rPr lang="en-US" sz="2400" dirty="0" smtClean="0"/>
              <a:t>                Exit</a:t>
            </a:r>
          </a:p>
          <a:p>
            <a:pPr>
              <a:buNone/>
            </a:pPr>
            <a:r>
              <a:rPr lang="en-US" sz="2400" dirty="0" smtClean="0"/>
              <a:t>Step 2 : temp = front</a:t>
            </a:r>
          </a:p>
          <a:p>
            <a:pPr>
              <a:buNone/>
            </a:pPr>
            <a:r>
              <a:rPr lang="en-US" sz="2400" dirty="0" smtClean="0"/>
              <a:t>Step 3 : Repeat step no4 and 5 while </a:t>
            </a:r>
            <a:r>
              <a:rPr lang="en-US" sz="2400" smtClean="0"/>
              <a:t>(temp!=</a:t>
            </a:r>
            <a:r>
              <a:rPr lang="en-US" sz="2400" dirty="0" smtClean="0"/>
              <a:t>NULL)</a:t>
            </a:r>
          </a:p>
          <a:p>
            <a:pPr>
              <a:buNone/>
            </a:pPr>
            <a:r>
              <a:rPr lang="en-US" sz="2400" dirty="0" smtClean="0"/>
              <a:t>Step 4: print  temp-&gt;info</a:t>
            </a:r>
          </a:p>
          <a:p>
            <a:pPr>
              <a:buNone/>
            </a:pPr>
            <a:r>
              <a:rPr lang="en-US" sz="2400" dirty="0" smtClean="0"/>
              <a:t>Step 5:  temp=temp-&gt;next</a:t>
            </a:r>
          </a:p>
          <a:p>
            <a:pPr>
              <a:buNone/>
            </a:pPr>
            <a:r>
              <a:rPr lang="en-US" sz="2400" dirty="0" smtClean="0"/>
              <a:t>Step 6: Stop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Implementation ion of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is a special case of list and therefore we can represent a stack  using array as well as linked list.</a:t>
            </a:r>
          </a:p>
          <a:p>
            <a:r>
              <a:rPr lang="en-US" dirty="0" smtClean="0"/>
              <a:t>The advantage of implementing stack using linked list is that , we need not have to worry about size of the stack.</a:t>
            </a:r>
          </a:p>
          <a:p>
            <a:r>
              <a:rPr lang="en-US" dirty="0" smtClean="0"/>
              <a:t>Since we are using linked list as many elements as we want to insert those many nodes are created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/>
          <a:lstStyle/>
          <a:p>
            <a:r>
              <a:rPr lang="en-US" dirty="0" smtClean="0"/>
              <a:t>This nodes are dynamically created so there will not be any stack overflow condition till system has sufficient memory 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Typical Structure of Stack using Linked list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info;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sz="2400" dirty="0" smtClean="0"/>
          </a:p>
          <a:p>
            <a:pPr>
              <a:buNone/>
            </a:pPr>
            <a:r>
              <a:rPr lang="en-US" dirty="0" smtClean="0"/>
              <a:t>}*top,*temp;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Typical Structure of Stack using Linked list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0" y="1828800"/>
          <a:ext cx="990600" cy="395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5024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502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29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502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24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024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24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502428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4038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039394" y="45712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039394" y="3504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29200" y="1840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&lt;&lt;&lt;TOP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operation	(Algorithm)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Step 1 : if (top </a:t>
            </a:r>
            <a:r>
              <a:rPr lang="en-US" sz="2400" dirty="0" smtClean="0"/>
              <a:t>== </a:t>
            </a:r>
            <a:r>
              <a:rPr lang="en-US" sz="2400" dirty="0" smtClean="0"/>
              <a:t>NULL) then</a:t>
            </a:r>
          </a:p>
          <a:p>
            <a:pPr>
              <a:buNone/>
            </a:pPr>
            <a:r>
              <a:rPr lang="en-US" sz="2400" dirty="0" smtClean="0"/>
              <a:t>		 top =(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*)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node)) </a:t>
            </a:r>
          </a:p>
          <a:p>
            <a:pPr>
              <a:buNone/>
            </a:pPr>
            <a:r>
              <a:rPr lang="en-US" sz="2400" dirty="0" smtClean="0"/>
              <a:t>		top-&gt;info = value</a:t>
            </a:r>
          </a:p>
          <a:p>
            <a:pPr>
              <a:buNone/>
            </a:pPr>
            <a:r>
              <a:rPr lang="en-US" sz="2400" dirty="0" smtClean="0"/>
              <a:t>		top-&gt;next = NULL;</a:t>
            </a:r>
          </a:p>
          <a:p>
            <a:pPr>
              <a:buNone/>
            </a:pPr>
            <a:r>
              <a:rPr lang="en-US" sz="2400" dirty="0" smtClean="0"/>
              <a:t>           Exit</a:t>
            </a:r>
          </a:p>
          <a:p>
            <a:pPr>
              <a:buNone/>
            </a:pPr>
            <a:r>
              <a:rPr lang="en-US" sz="2400" dirty="0" smtClean="0"/>
              <a:t>Step 2 : temp =(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*)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node));</a:t>
            </a:r>
          </a:p>
          <a:p>
            <a:pPr>
              <a:buNone/>
            </a:pPr>
            <a:r>
              <a:rPr lang="en-US" sz="2400" dirty="0" smtClean="0"/>
              <a:t>Step 3 : temp-&gt;info = value</a:t>
            </a:r>
          </a:p>
          <a:p>
            <a:pPr>
              <a:buNone/>
            </a:pPr>
            <a:r>
              <a:rPr lang="en-US" sz="2400" dirty="0" smtClean="0"/>
              <a:t>Step 4 : temp-&gt;next = top</a:t>
            </a:r>
          </a:p>
          <a:p>
            <a:pPr>
              <a:buNone/>
            </a:pPr>
            <a:r>
              <a:rPr lang="en-US" sz="2400" dirty="0" smtClean="0"/>
              <a:t>Step 5 : top = temp</a:t>
            </a:r>
          </a:p>
          <a:p>
            <a:pPr>
              <a:buNone/>
            </a:pPr>
            <a:r>
              <a:rPr lang="en-US" sz="2400" dirty="0" smtClean="0"/>
              <a:t>Step 6 : Exit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 Operation ( 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 Step 1</a:t>
            </a:r>
            <a:r>
              <a:rPr lang="en-US" dirty="0" smtClean="0"/>
              <a:t> : if (top = NULL) then</a:t>
            </a:r>
          </a:p>
          <a:p>
            <a:pPr>
              <a:buNone/>
            </a:pPr>
            <a:r>
              <a:rPr lang="en-US" dirty="0" smtClean="0"/>
              <a:t>	              print(" STACK IS EMPTY  ") </a:t>
            </a:r>
          </a:p>
          <a:p>
            <a:pPr>
              <a:buNone/>
            </a:pPr>
            <a:r>
              <a:rPr lang="en-US" dirty="0" smtClean="0"/>
              <a:t>                 Exit</a:t>
            </a:r>
          </a:p>
          <a:p>
            <a:pPr>
              <a:buNone/>
            </a:pPr>
            <a:r>
              <a:rPr lang="en-US" b="1" dirty="0" smtClean="0"/>
              <a:t>Step 2 </a:t>
            </a:r>
            <a:r>
              <a:rPr lang="en-US" dirty="0" smtClean="0"/>
              <a:t>: value = top-&gt;info</a:t>
            </a:r>
          </a:p>
          <a:p>
            <a:pPr>
              <a:buNone/>
            </a:pPr>
            <a:r>
              <a:rPr lang="en-US" b="1" dirty="0" smtClean="0"/>
              <a:t>Step 3 </a:t>
            </a:r>
            <a:r>
              <a:rPr lang="en-US" dirty="0" smtClean="0"/>
              <a:t>: print(value)	</a:t>
            </a:r>
          </a:p>
          <a:p>
            <a:pPr>
              <a:buNone/>
            </a:pPr>
            <a:r>
              <a:rPr lang="en-US" b="1" dirty="0" smtClean="0"/>
              <a:t>Step 4 </a:t>
            </a:r>
            <a:r>
              <a:rPr lang="en-US" dirty="0" smtClean="0"/>
              <a:t>:  temp = top</a:t>
            </a:r>
          </a:p>
          <a:p>
            <a:pPr>
              <a:buNone/>
            </a:pPr>
            <a:r>
              <a:rPr lang="en-US" b="1" dirty="0" smtClean="0"/>
              <a:t>Step 5 </a:t>
            </a:r>
            <a:r>
              <a:rPr lang="en-US" dirty="0" smtClean="0"/>
              <a:t>:  top = top-&gt;next</a:t>
            </a:r>
          </a:p>
          <a:p>
            <a:pPr>
              <a:buNone/>
            </a:pPr>
            <a:r>
              <a:rPr lang="en-US" b="1" dirty="0" smtClean="0"/>
              <a:t>Step 6 </a:t>
            </a:r>
            <a:r>
              <a:rPr lang="en-US" dirty="0" smtClean="0"/>
              <a:t>:  free( temp)</a:t>
            </a:r>
          </a:p>
          <a:p>
            <a:pPr>
              <a:buNone/>
            </a:pPr>
            <a:r>
              <a:rPr lang="en-US" b="1" dirty="0" smtClean="0"/>
              <a:t>Step 7 </a:t>
            </a:r>
            <a:r>
              <a:rPr lang="en-US" dirty="0" smtClean="0"/>
              <a:t>:  Exit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Algorithm : DISPLAY()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Step 1 : if (top = NULL) then</a:t>
            </a:r>
          </a:p>
          <a:p>
            <a:pPr>
              <a:buNone/>
            </a:pPr>
            <a:r>
              <a:rPr lang="en-US" sz="2400" dirty="0" smtClean="0"/>
              <a:t>		      print(" STACK IS EMPTY  ") </a:t>
            </a:r>
          </a:p>
          <a:p>
            <a:pPr>
              <a:buNone/>
            </a:pPr>
            <a:r>
              <a:rPr lang="en-US" sz="2400" dirty="0" smtClean="0"/>
              <a:t>               Exit</a:t>
            </a:r>
          </a:p>
          <a:p>
            <a:pPr>
              <a:buNone/>
            </a:pPr>
            <a:r>
              <a:rPr lang="en-US" sz="2400" dirty="0" smtClean="0"/>
              <a:t>Step 2 : temp = top;</a:t>
            </a:r>
          </a:p>
          <a:p>
            <a:pPr>
              <a:buNone/>
            </a:pPr>
            <a:r>
              <a:rPr lang="en-US" sz="2400" dirty="0" smtClean="0"/>
              <a:t>Step 3: Repeat Step no 4 and 5 while (temp!=NULL)</a:t>
            </a:r>
          </a:p>
          <a:p>
            <a:pPr>
              <a:buNone/>
            </a:pPr>
            <a:r>
              <a:rPr lang="en-US" sz="2400" dirty="0" smtClean="0"/>
              <a:t>Step 4: Value = temp-&gt; info</a:t>
            </a:r>
          </a:p>
          <a:p>
            <a:pPr>
              <a:buNone/>
            </a:pPr>
            <a:r>
              <a:rPr lang="en-US" sz="2400" dirty="0" smtClean="0"/>
              <a:t>		    print( value)</a:t>
            </a:r>
          </a:p>
          <a:p>
            <a:pPr>
              <a:buNone/>
            </a:pPr>
            <a:r>
              <a:rPr lang="en-US" sz="2400" dirty="0" smtClean="0"/>
              <a:t>Step 5: temp=temp-&gt;next</a:t>
            </a:r>
          </a:p>
          <a:p>
            <a:pPr>
              <a:buNone/>
            </a:pPr>
            <a:r>
              <a:rPr lang="en-US" sz="2400" dirty="0" smtClean="0"/>
              <a:t>Step 6: stop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Implementation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Queue is a special case of list and therefore we can represent a stack  using array as well as linked list.</a:t>
            </a:r>
          </a:p>
          <a:p>
            <a:r>
              <a:rPr lang="en-US" dirty="0" smtClean="0"/>
              <a:t>The advantage of implementing stack using linked list is that , we need not have to worry about size of the Queue.</a:t>
            </a:r>
          </a:p>
          <a:p>
            <a:r>
              <a:rPr lang="en-US" dirty="0" smtClean="0"/>
              <a:t>Since we are using linked list as many elements as we want to insert those many nodes are created .</a:t>
            </a:r>
          </a:p>
          <a:p>
            <a:r>
              <a:rPr lang="en-US" dirty="0" smtClean="0"/>
              <a:t>The Only difference is that 1</a:t>
            </a:r>
            <a:r>
              <a:rPr lang="en-US" baseline="30000" dirty="0" smtClean="0"/>
              <a:t>st</a:t>
            </a:r>
            <a:r>
              <a:rPr lang="en-US" dirty="0" smtClean="0"/>
              <a:t> node is called front node and last node is called rear node 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Queue using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info;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} *front, *rear,*temp;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5257800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/>
                <a:gridCol w="933450"/>
                <a:gridCol w="933450"/>
                <a:gridCol w="933450"/>
                <a:gridCol w="933450"/>
                <a:gridCol w="933450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752600" y="5486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28800" y="5486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33800" y="5486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62600" y="5486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4400" y="56388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5715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384</TotalTime>
  <Words>373</Words>
  <Application>Microsoft Office PowerPoint</Application>
  <PresentationFormat>On-screen Show (4:3)</PresentationFormat>
  <Paragraphs>116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Implementation of stack and Queue using Linked List</vt:lpstr>
      <vt:lpstr>Linked Implementation ion of Stack</vt:lpstr>
      <vt:lpstr>Slide 3</vt:lpstr>
      <vt:lpstr>Typical Structure of Stack using Linked list </vt:lpstr>
      <vt:lpstr>Push operation (Algorithm)</vt:lpstr>
      <vt:lpstr>Pop Operation ( Algorithm)</vt:lpstr>
      <vt:lpstr>Algorithm : DISPLAY()</vt:lpstr>
      <vt:lpstr>Linked Implementation of Queue</vt:lpstr>
      <vt:lpstr>Implementation of Queue using Linked list</vt:lpstr>
      <vt:lpstr>Algorithm : Insert_QUEUE(value)</vt:lpstr>
      <vt:lpstr>Algorithm : DELETE_QUEUE()</vt:lpstr>
      <vt:lpstr>Slide 12</vt:lpstr>
      <vt:lpstr>Algorithm : DISPLAY()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Linked List</dc:title>
  <dc:creator>Staff</dc:creator>
  <cp:lastModifiedBy>PBC</cp:lastModifiedBy>
  <cp:revision>47</cp:revision>
  <dcterms:created xsi:type="dcterms:W3CDTF">2017-09-13T02:33:24Z</dcterms:created>
  <dcterms:modified xsi:type="dcterms:W3CDTF">2018-08-04T02:46:47Z</dcterms:modified>
</cp:coreProperties>
</file>