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33"/>
  </p:notesMasterIdLst>
  <p:sldIdLst>
    <p:sldId id="258" r:id="rId2"/>
    <p:sldId id="293" r:id="rId3"/>
    <p:sldId id="260" r:id="rId4"/>
    <p:sldId id="261" r:id="rId5"/>
    <p:sldId id="262" r:id="rId6"/>
    <p:sldId id="289" r:id="rId7"/>
    <p:sldId id="291" r:id="rId8"/>
    <p:sldId id="263" r:id="rId9"/>
    <p:sldId id="264" r:id="rId10"/>
    <p:sldId id="265" r:id="rId11"/>
    <p:sldId id="267" r:id="rId12"/>
    <p:sldId id="268" r:id="rId13"/>
    <p:sldId id="280" r:id="rId14"/>
    <p:sldId id="270" r:id="rId15"/>
    <p:sldId id="269" r:id="rId16"/>
    <p:sldId id="271" r:id="rId17"/>
    <p:sldId id="272" r:id="rId18"/>
    <p:sldId id="273" r:id="rId19"/>
    <p:sldId id="274" r:id="rId20"/>
    <p:sldId id="275" r:id="rId21"/>
    <p:sldId id="292" r:id="rId22"/>
    <p:sldId id="277" r:id="rId23"/>
    <p:sldId id="278" r:id="rId24"/>
    <p:sldId id="279" r:id="rId25"/>
    <p:sldId id="281" r:id="rId26"/>
    <p:sldId id="286" r:id="rId27"/>
    <p:sldId id="282" r:id="rId28"/>
    <p:sldId id="283" r:id="rId29"/>
    <p:sldId id="284" r:id="rId30"/>
    <p:sldId id="285"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C5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593" autoAdjust="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C8962-6162-4025-B684-6E507E3169E1}" type="datetimeFigureOut">
              <a:rPr lang="en-US" smtClean="0"/>
              <a:pPr/>
              <a:t>9/3/2019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827AA-EE2D-4962-91B4-CFB0256887BE}" type="slidenum">
              <a:rPr lang="en-US" smtClean="0"/>
              <a:pPr/>
              <a:t>‹#›</a:t>
            </a:fld>
            <a:endParaRPr lang="en-US" dirty="0"/>
          </a:p>
        </p:txBody>
      </p:sp>
    </p:spTree>
    <p:extLst>
      <p:ext uri="{BB962C8B-B14F-4D97-AF65-F5344CB8AC3E}">
        <p14:creationId xmlns:p14="http://schemas.microsoft.com/office/powerpoint/2010/main" xmlns="" val="322382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E827AA-EE2D-4962-91B4-CFB0256887B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C we used to write macros</a:t>
            </a:r>
            <a:r>
              <a:rPr lang="en-US" baseline="0" dirty="0" smtClean="0"/>
              <a:t> as follows.</a:t>
            </a:r>
          </a:p>
          <a:p>
            <a:endParaRPr lang="en-US" baseline="0" dirty="0" smtClean="0"/>
          </a:p>
          <a:p>
            <a:r>
              <a:rPr lang="en-US" baseline="0" dirty="0" smtClean="0"/>
              <a:t># define PI   3.14</a:t>
            </a:r>
          </a:p>
          <a:p>
            <a:r>
              <a:rPr lang="en-US" baseline="0" dirty="0" smtClean="0"/>
              <a:t># define Square(x)  ( x * x )</a:t>
            </a:r>
          </a:p>
          <a:p>
            <a:r>
              <a:rPr lang="en-US" baseline="0" dirty="0" smtClean="0"/>
              <a:t># define Cube(x)     ( x * x * x )</a:t>
            </a:r>
          </a:p>
          <a:p>
            <a:endParaRPr lang="en-US" baseline="0" dirty="0" smtClean="0"/>
          </a:p>
          <a:p>
            <a:r>
              <a:rPr lang="en-US" baseline="0" dirty="0" smtClean="0"/>
              <a:t>- And in program wherever we have written PI it will be replaced by 3.14. </a:t>
            </a:r>
          </a:p>
          <a:p>
            <a:r>
              <a:rPr lang="en-US" baseline="0" dirty="0" smtClean="0"/>
              <a:t>- Same meaning of the Macro is considered here.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E827AA-EE2D-4962-91B4-CFB0256887BE}"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E827AA-EE2D-4962-91B4-CFB0256887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54FCC12-FB6D-4F31-A03F-2ECDE203D643}" type="datetime1">
              <a:rPr lang="en-US" smtClean="0"/>
              <a:pPr/>
              <a:t>9/3/2019</a:t>
            </a:fld>
            <a:endParaRPr lang="en-US" dirty="0"/>
          </a:p>
        </p:txBody>
      </p:sp>
      <p:sp>
        <p:nvSpPr>
          <p:cNvPr id="16" name="Slide Number Placeholder 15"/>
          <p:cNvSpPr>
            <a:spLocks noGrp="1"/>
          </p:cNvSpPr>
          <p:nvPr>
            <p:ph type="sldNum" sz="quarter" idx="11"/>
          </p:nvPr>
        </p:nvSpPr>
        <p:spPr/>
        <p:txBody>
          <a:bodyPr/>
          <a:lstStyle/>
          <a:p>
            <a:fld id="{E0A14F3B-CE91-4566-AA91-0FDC81C7411C}" type="slidenum">
              <a:rPr lang="en-US" smtClean="0"/>
              <a:pPr/>
              <a:t>‹#›</a:t>
            </a:fld>
            <a:endParaRPr lang="en-US" dirty="0"/>
          </a:p>
        </p:txBody>
      </p:sp>
      <p:sp>
        <p:nvSpPr>
          <p:cNvPr id="17" name="Footer Placeholder 16"/>
          <p:cNvSpPr>
            <a:spLocks noGrp="1"/>
          </p:cNvSpPr>
          <p:nvPr>
            <p:ph type="ftr" sz="quarter" idx="12"/>
          </p:nvPr>
        </p:nvSpPr>
        <p:spPr/>
        <p:txBody>
          <a:bodyPr/>
          <a:lstStyle/>
          <a:p>
            <a:r>
              <a:rPr lang="en-US" dirty="0" smtClean="0"/>
              <a:t>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0C822-BE74-4FAA-BF6F-D3CE3A076B19}" type="datetime1">
              <a:rPr lang="en-US" smtClean="0"/>
              <a:pPr/>
              <a:t>9/3/2019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E0A14F3B-CE91-4566-AA91-0FDC81C7411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30D55D-F75E-4431-9D24-958E0E0B5D3B}" type="datetime1">
              <a:rPr lang="en-US" smtClean="0"/>
              <a:pPr/>
              <a:t>9/3/2019</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E0A14F3B-CE91-4566-AA91-0FDC81C7411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EACDA8B-ABCE-4E08-9AAC-D20C8DEF90B7}" type="datetime1">
              <a:rPr lang="en-US" smtClean="0"/>
              <a:pPr/>
              <a:t>9/3/2019</a:t>
            </a:fld>
            <a:endParaRPr lang="en-US" dirty="0"/>
          </a:p>
        </p:txBody>
      </p:sp>
      <p:sp>
        <p:nvSpPr>
          <p:cNvPr id="15" name="Slide Number Placeholder 14"/>
          <p:cNvSpPr>
            <a:spLocks noGrp="1"/>
          </p:cNvSpPr>
          <p:nvPr>
            <p:ph type="sldNum" sz="quarter" idx="11"/>
          </p:nvPr>
        </p:nvSpPr>
        <p:spPr/>
        <p:txBody>
          <a:bodyPr/>
          <a:lstStyle/>
          <a:p>
            <a:fld id="{E0A14F3B-CE91-4566-AA91-0FDC81C7411C}" type="slidenum">
              <a:rPr lang="en-US" smtClean="0"/>
              <a:pPr/>
              <a:t>‹#›</a:t>
            </a:fld>
            <a:endParaRPr lang="en-US" dirty="0"/>
          </a:p>
        </p:txBody>
      </p:sp>
      <p:sp>
        <p:nvSpPr>
          <p:cNvPr id="16" name="Footer Placeholder 15"/>
          <p:cNvSpPr>
            <a:spLocks noGrp="1"/>
          </p:cNvSpPr>
          <p:nvPr>
            <p:ph type="ftr" sz="quarter" idx="12"/>
          </p:nvPr>
        </p:nvSpPr>
        <p:spPr/>
        <p:txBody>
          <a:bodyPr/>
          <a:lstStyle/>
          <a:p>
            <a:r>
              <a:rPr lang="en-US"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2473B6E7-2A1E-4D31-8A2D-BA9B1D896A38}" type="datetime1">
              <a:rPr lang="en-US" smtClean="0"/>
              <a:pPr/>
              <a:t>9/3/2019</a:t>
            </a:fld>
            <a:endParaRPr lang="en-US" dirty="0"/>
          </a:p>
        </p:txBody>
      </p:sp>
      <p:sp>
        <p:nvSpPr>
          <p:cNvPr id="13" name="Slide Number Placeholder 12"/>
          <p:cNvSpPr>
            <a:spLocks noGrp="1"/>
          </p:cNvSpPr>
          <p:nvPr>
            <p:ph type="sldNum" sz="quarter" idx="11"/>
          </p:nvPr>
        </p:nvSpPr>
        <p:spPr/>
        <p:txBody>
          <a:bodyPr/>
          <a:lstStyle/>
          <a:p>
            <a:fld id="{E0A14F3B-CE91-4566-AA91-0FDC81C7411C}" type="slidenum">
              <a:rPr lang="en-US" smtClean="0"/>
              <a:pPr/>
              <a:t>‹#›</a:t>
            </a:fld>
            <a:endParaRPr lang="en-US" dirty="0"/>
          </a:p>
        </p:txBody>
      </p:sp>
      <p:sp>
        <p:nvSpPr>
          <p:cNvPr id="14" name="Footer Placeholder 13"/>
          <p:cNvSpPr>
            <a:spLocks noGrp="1"/>
          </p:cNvSpPr>
          <p:nvPr>
            <p:ph type="ftr" sz="quarter" idx="12"/>
          </p:nvPr>
        </p:nvSpPr>
        <p:spPr/>
        <p:txBody>
          <a:bodyPr/>
          <a:lstStyle/>
          <a:p>
            <a:r>
              <a:rPr lang="en-US" dirty="0" smtClean="0"/>
              <a:t>  </a:t>
            </a:r>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1405057-A93A-476F-ACD7-54D3AF4BE8E6}" type="datetime1">
              <a:rPr lang="en-US" smtClean="0"/>
              <a:pPr/>
              <a:t>9/3/2019</a:t>
            </a:fld>
            <a:endParaRPr lang="en-US" dirty="0"/>
          </a:p>
        </p:txBody>
      </p:sp>
      <p:sp>
        <p:nvSpPr>
          <p:cNvPr id="9" name="Slide Number Placeholder 8"/>
          <p:cNvSpPr>
            <a:spLocks noGrp="1"/>
          </p:cNvSpPr>
          <p:nvPr>
            <p:ph type="sldNum" sz="quarter" idx="11"/>
          </p:nvPr>
        </p:nvSpPr>
        <p:spPr/>
        <p:txBody>
          <a:bodyPr/>
          <a:lstStyle/>
          <a:p>
            <a:fld id="{E0A14F3B-CE91-4566-AA91-0FDC81C7411C}"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smtClean="0"/>
              <a:t>  </a:t>
            </a:r>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0358BD26-8B95-454A-BD3C-0E1C9722D5FB}" type="datetime1">
              <a:rPr lang="en-US" smtClean="0"/>
              <a:pPr/>
              <a:t>9/3/2019</a:t>
            </a:fld>
            <a:endParaRPr lang="en-US" dirty="0"/>
          </a:p>
        </p:txBody>
      </p:sp>
      <p:sp>
        <p:nvSpPr>
          <p:cNvPr id="15" name="Slide Number Placeholder 14"/>
          <p:cNvSpPr>
            <a:spLocks noGrp="1"/>
          </p:cNvSpPr>
          <p:nvPr>
            <p:ph type="sldNum" sz="quarter" idx="11"/>
          </p:nvPr>
        </p:nvSpPr>
        <p:spPr/>
        <p:txBody>
          <a:bodyPr/>
          <a:lstStyle/>
          <a:p>
            <a:fld id="{E0A14F3B-CE91-4566-AA91-0FDC81C7411C}" type="slidenum">
              <a:rPr lang="en-US" smtClean="0"/>
              <a:pPr/>
              <a:t>‹#›</a:t>
            </a:fld>
            <a:endParaRPr lang="en-US" dirty="0"/>
          </a:p>
        </p:txBody>
      </p:sp>
      <p:sp>
        <p:nvSpPr>
          <p:cNvPr id="16" name="Footer Placeholder 15"/>
          <p:cNvSpPr>
            <a:spLocks noGrp="1"/>
          </p:cNvSpPr>
          <p:nvPr>
            <p:ph type="ftr" sz="quarter" idx="12"/>
          </p:nvPr>
        </p:nvSpPr>
        <p:spPr/>
        <p:txBody>
          <a:bodyPr/>
          <a:lstStyle/>
          <a:p>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AD7D3E56-480C-426F-9E13-3C878D61FA66}" type="datetime1">
              <a:rPr lang="en-US" smtClean="0"/>
              <a:pPr/>
              <a:t>9/3/2019</a:t>
            </a:fld>
            <a:endParaRPr lang="en-US" dirty="0"/>
          </a:p>
        </p:txBody>
      </p:sp>
      <p:sp>
        <p:nvSpPr>
          <p:cNvPr id="8" name="Slide Number Placeholder 7"/>
          <p:cNvSpPr>
            <a:spLocks noGrp="1"/>
          </p:cNvSpPr>
          <p:nvPr>
            <p:ph type="sldNum" sz="quarter" idx="11"/>
          </p:nvPr>
        </p:nvSpPr>
        <p:spPr/>
        <p:txBody>
          <a:bodyPr/>
          <a:lstStyle/>
          <a:p>
            <a:fld id="{E0A14F3B-CE91-4566-AA91-0FDC81C7411C}"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2584E76-07A7-4E4E-BB8B-79E6469529AB}" type="datetime1">
              <a:rPr lang="en-US" smtClean="0"/>
              <a:pPr/>
              <a:t>9/3/2019</a:t>
            </a:fld>
            <a:endParaRPr lang="en-US" dirty="0"/>
          </a:p>
        </p:txBody>
      </p:sp>
      <p:sp>
        <p:nvSpPr>
          <p:cNvPr id="6" name="Slide Number Placeholder 5"/>
          <p:cNvSpPr>
            <a:spLocks noGrp="1"/>
          </p:cNvSpPr>
          <p:nvPr>
            <p:ph type="sldNum" sz="quarter" idx="11"/>
          </p:nvPr>
        </p:nvSpPr>
        <p:spPr/>
        <p:txBody>
          <a:bodyPr/>
          <a:lstStyle/>
          <a:p>
            <a:fld id="{E0A14F3B-CE91-4566-AA91-0FDC81C7411C}" type="slidenum">
              <a:rPr lang="en-US" smtClean="0"/>
              <a:pPr/>
              <a:t>‹#›</a:t>
            </a:fld>
            <a:endParaRPr lang="en-US" dirty="0"/>
          </a:p>
        </p:txBody>
      </p:sp>
      <p:sp>
        <p:nvSpPr>
          <p:cNvPr id="7" name="Footer Placeholder 6"/>
          <p:cNvSpPr>
            <a:spLocks noGrp="1"/>
          </p:cNvSpPr>
          <p:nvPr>
            <p:ph type="ftr" sz="quarter" idx="12"/>
          </p:nvPr>
        </p:nvSpPr>
        <p:spPr/>
        <p:txBody>
          <a:bodyPr/>
          <a:lstStyle/>
          <a:p>
            <a:r>
              <a:rPr lang="en-US" dirty="0" smtClean="0"/>
              <a:t>  </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A6F39E1-F341-460D-A4D8-730F380EC96A}" type="datetime1">
              <a:rPr lang="en-US" smtClean="0"/>
              <a:pPr/>
              <a:t>9/3/2019</a:t>
            </a:fld>
            <a:endParaRPr lang="en-US" dirty="0"/>
          </a:p>
        </p:txBody>
      </p:sp>
      <p:sp>
        <p:nvSpPr>
          <p:cNvPr id="16" name="Slide Number Placeholder 15"/>
          <p:cNvSpPr>
            <a:spLocks noGrp="1"/>
          </p:cNvSpPr>
          <p:nvPr>
            <p:ph type="sldNum" sz="quarter" idx="11"/>
          </p:nvPr>
        </p:nvSpPr>
        <p:spPr/>
        <p:txBody>
          <a:bodyPr/>
          <a:lstStyle/>
          <a:p>
            <a:fld id="{E0A14F3B-CE91-4566-AA91-0FDC81C7411C}" type="slidenum">
              <a:rPr lang="en-US" smtClean="0"/>
              <a:pPr/>
              <a:t>‹#›</a:t>
            </a:fld>
            <a:endParaRPr lang="en-US" dirty="0"/>
          </a:p>
        </p:txBody>
      </p:sp>
      <p:sp>
        <p:nvSpPr>
          <p:cNvPr id="17" name="Footer Placeholder 16"/>
          <p:cNvSpPr>
            <a:spLocks noGrp="1"/>
          </p:cNvSpPr>
          <p:nvPr>
            <p:ph type="ftr" sz="quarter" idx="12"/>
          </p:nvPr>
        </p:nvSpPr>
        <p:spPr/>
        <p:txBody>
          <a:bodyPr/>
          <a:lstStyle/>
          <a:p>
            <a:r>
              <a:rPr lang="en-US" dirty="0" smtClean="0"/>
              <a:t>  </a:t>
            </a:r>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D0E3F5FE-574C-4E21-9CC4-0987F94DABEA}" type="datetime1">
              <a:rPr lang="en-US" smtClean="0"/>
              <a:pPr/>
              <a:t>9/3/2019</a:t>
            </a:fld>
            <a:endParaRPr lang="en-US" dirty="0"/>
          </a:p>
        </p:txBody>
      </p:sp>
      <p:sp>
        <p:nvSpPr>
          <p:cNvPr id="14" name="Slide Number Placeholder 13"/>
          <p:cNvSpPr>
            <a:spLocks noGrp="1"/>
          </p:cNvSpPr>
          <p:nvPr>
            <p:ph type="sldNum" sz="quarter" idx="11"/>
          </p:nvPr>
        </p:nvSpPr>
        <p:spPr/>
        <p:txBody>
          <a:bodyPr/>
          <a:lstStyle/>
          <a:p>
            <a:fld id="{E0A14F3B-CE91-4566-AA91-0FDC81C7411C}" type="slidenum">
              <a:rPr lang="en-US" smtClean="0"/>
              <a:pPr/>
              <a:t>‹#›</a:t>
            </a:fld>
            <a:endParaRPr lang="en-US" dirty="0"/>
          </a:p>
        </p:txBody>
      </p:sp>
      <p:sp>
        <p:nvSpPr>
          <p:cNvPr id="15" name="Footer Placeholder 14"/>
          <p:cNvSpPr>
            <a:spLocks noGrp="1"/>
          </p:cNvSpPr>
          <p:nvPr>
            <p:ph type="ftr" sz="quarter" idx="12"/>
          </p:nvPr>
        </p:nvSpPr>
        <p:spPr/>
        <p:txBody>
          <a:bodyPr/>
          <a:lstStyle/>
          <a:p>
            <a:r>
              <a:rPr lang="en-US" dirty="0" smtClean="0"/>
              <a:t>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9D50C7C-2D36-4F92-874B-451D64E63576}" type="datetime1">
              <a:rPr lang="en-US" smtClean="0"/>
              <a:pPr/>
              <a:t>9/3/2019</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US" dirty="0" smtClean="0"/>
              <a:t>  </a:t>
            </a:r>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E0A14F3B-CE91-4566-AA91-0FDC81C7411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838200"/>
            <a:ext cx="8686800" cy="4419600"/>
          </a:xfrm>
        </p:spPr>
        <p:txBody>
          <a:bodyPr/>
          <a:lstStyle/>
          <a:p>
            <a:pPr algn="ctr"/>
            <a:r>
              <a:rPr lang="en-US" sz="5400" b="1" dirty="0" smtClean="0"/>
              <a:t/>
            </a:r>
            <a:br>
              <a:rPr lang="en-US" sz="5400" b="1" dirty="0" smtClean="0"/>
            </a:br>
            <a:r>
              <a:rPr lang="en-US" sz="5400" b="1" dirty="0" smtClean="0"/>
              <a:t/>
            </a:r>
            <a:br>
              <a:rPr lang="en-US" sz="5400" b="1" dirty="0" smtClean="0"/>
            </a:br>
            <a:r>
              <a:rPr lang="en-US" sz="5400" b="1" dirty="0" smtClean="0"/>
              <a:t/>
            </a:r>
            <a:br>
              <a:rPr lang="en-US" sz="5400" b="1" dirty="0" smtClean="0"/>
            </a:br>
            <a:r>
              <a:rPr lang="en-US" sz="5400" b="1" dirty="0" smtClean="0"/>
              <a:t/>
            </a:r>
            <a:br>
              <a:rPr lang="en-US" sz="5400" b="1" dirty="0" smtClean="0"/>
            </a:br>
            <a:r>
              <a:rPr lang="en-US" sz="5400" b="1" dirty="0" smtClean="0"/>
              <a:t/>
            </a:r>
            <a:br>
              <a:rPr lang="en-US" sz="5400" b="1" dirty="0" smtClean="0"/>
            </a:br>
            <a:r>
              <a:rPr lang="en-US" sz="5400" b="1" dirty="0" smtClean="0"/>
              <a:t>Chapter 4</a:t>
            </a:r>
            <a:br>
              <a:rPr lang="en-US" sz="5400" b="1" dirty="0" smtClean="0"/>
            </a:br>
            <a:r>
              <a:rPr lang="en-US" sz="5400" b="1" dirty="0" smtClean="0"/>
              <a:t/>
            </a:r>
            <a:br>
              <a:rPr lang="en-US" sz="5400" b="1" dirty="0" smtClean="0"/>
            </a:br>
            <a:r>
              <a:rPr lang="en-US" sz="5400" b="1" dirty="0" smtClean="0"/>
              <a:t>Macro Processors</a:t>
            </a:r>
            <a:r>
              <a:rPr lang="en-US" sz="5400" b="1" dirty="0"/>
              <a:t/>
            </a:r>
            <a:br>
              <a:rPr lang="en-US" sz="5400" b="1" dirty="0"/>
            </a:br>
            <a:r>
              <a:rPr lang="en-US" sz="5400" b="1" dirty="0" smtClean="0"/>
              <a:t/>
            </a:r>
            <a:br>
              <a:rPr lang="en-US" sz="5400" b="1" dirty="0" smtClean="0"/>
            </a:br>
            <a:r>
              <a:rPr lang="en-US" sz="5400" b="1" dirty="0" smtClean="0">
                <a:solidFill>
                  <a:schemeClr val="tx2">
                    <a:lumMod val="75000"/>
                  </a:schemeClr>
                </a:solidFill>
              </a:rPr>
              <a:t>From D. M. </a:t>
            </a:r>
            <a:r>
              <a:rPr lang="en-US" sz="5400" b="1" dirty="0" err="1" smtClean="0">
                <a:solidFill>
                  <a:schemeClr val="tx2">
                    <a:lumMod val="75000"/>
                  </a:schemeClr>
                </a:solidFill>
              </a:rPr>
              <a:t>Dhamdhere</a:t>
            </a:r>
            <a:endParaRPr lang="en-US" dirty="0">
              <a:solidFill>
                <a:schemeClr val="tx2">
                  <a:lumMod val="75000"/>
                </a:schemeClr>
              </a:solidFill>
            </a:endParaRPr>
          </a:p>
        </p:txBody>
      </p:sp>
      <p:sp>
        <p:nvSpPr>
          <p:cNvPr id="4" name="Slide Number Placeholder 3"/>
          <p:cNvSpPr>
            <a:spLocks noGrp="1"/>
          </p:cNvSpPr>
          <p:nvPr>
            <p:ph type="sldNum" sz="quarter" idx="11"/>
          </p:nvPr>
        </p:nvSpPr>
        <p:spPr>
          <a:xfrm>
            <a:off x="8077200" y="6096000"/>
            <a:ext cx="2133600" cy="304800"/>
          </a:xfrm>
        </p:spPr>
        <p:txBody>
          <a:bodyPr/>
          <a:lstStyle/>
          <a:p>
            <a:fld id="{E0A14F3B-CE91-4566-AA91-0FDC81C7411C}" type="slidenum">
              <a:rPr lang="en-US" smtClean="0"/>
              <a:pPr/>
              <a:t>1</a:t>
            </a:fld>
            <a:endParaRPr lang="en-US" dirty="0"/>
          </a:p>
        </p:txBody>
      </p:sp>
      <p:sp>
        <p:nvSpPr>
          <p:cNvPr id="2" name="Footer Placeholder 1"/>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2324406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600" y="0"/>
            <a:ext cx="6553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Macro Call</a:t>
            </a:r>
            <a:endParaRPr lang="en-US" sz="4400" dirty="0">
              <a:solidFill>
                <a:schemeClr val="accent4">
                  <a:lumMod val="60000"/>
                  <a:lumOff val="40000"/>
                </a:schemeClr>
              </a:solidFill>
            </a:endParaRPr>
          </a:p>
        </p:txBody>
      </p:sp>
      <p:sp>
        <p:nvSpPr>
          <p:cNvPr id="6" name="Content Placeholder 1"/>
          <p:cNvSpPr>
            <a:spLocks noGrp="1"/>
          </p:cNvSpPr>
          <p:nvPr>
            <p:ph idx="1"/>
          </p:nvPr>
        </p:nvSpPr>
        <p:spPr>
          <a:xfrm>
            <a:off x="228600" y="685801"/>
            <a:ext cx="8763000" cy="5638799"/>
          </a:xfrm>
        </p:spPr>
        <p:txBody>
          <a:bodyPr>
            <a:normAutofit/>
          </a:bodyPr>
          <a:lstStyle/>
          <a:p>
            <a:pPr>
              <a:buFont typeface="Wingdings" pitchFamily="2" charset="2"/>
              <a:buChar char="q"/>
            </a:pPr>
            <a:r>
              <a:rPr lang="en-US" dirty="0" smtClean="0"/>
              <a:t>A Macro is called by writing the macro name in the mnemonic field of an assembly  </a:t>
            </a:r>
            <a:r>
              <a:rPr lang="en-US" dirty="0"/>
              <a:t>statement. </a:t>
            </a:r>
            <a:r>
              <a:rPr lang="en-US" dirty="0" smtClean="0"/>
              <a:t>The macro call has the syntax </a:t>
            </a:r>
          </a:p>
          <a:p>
            <a:pPr marL="18288" indent="0">
              <a:buNone/>
            </a:pPr>
            <a:endParaRPr lang="en-US" dirty="0"/>
          </a:p>
          <a:p>
            <a:pPr marL="18288" indent="0">
              <a:buNone/>
            </a:pPr>
            <a:endParaRPr lang="en-US" dirty="0" smtClean="0"/>
          </a:p>
          <a:p>
            <a:pPr marL="18288" indent="0">
              <a:buNone/>
            </a:pPr>
            <a:endParaRPr lang="en-US" dirty="0" smtClean="0"/>
          </a:p>
          <a:p>
            <a:pPr marL="18288" indent="0">
              <a:buNone/>
            </a:pPr>
            <a:endParaRPr lang="en-US" dirty="0" smtClean="0"/>
          </a:p>
          <a:p>
            <a:pPr>
              <a:buFont typeface="Wingdings" pitchFamily="2" charset="2"/>
              <a:buChar char="q"/>
            </a:pPr>
            <a:r>
              <a:rPr lang="en-US" dirty="0" smtClean="0"/>
              <a:t>Where an actual parameter typically resembles an operand specification in an assembly language statement.</a:t>
            </a:r>
          </a:p>
          <a:p>
            <a:pPr marL="18288" indent="0">
              <a:buNone/>
            </a:pPr>
            <a:endParaRPr lang="en-US" dirty="0" smtClean="0"/>
          </a:p>
          <a:p>
            <a:pPr marL="914400" lvl="2" indent="-165100">
              <a:buNone/>
            </a:pPr>
            <a:r>
              <a:rPr lang="en-US" sz="1900" dirty="0" smtClean="0"/>
              <a:t>  </a:t>
            </a:r>
          </a:p>
        </p:txBody>
      </p:sp>
      <p:sp>
        <p:nvSpPr>
          <p:cNvPr id="7" name="Rectangle 6"/>
          <p:cNvSpPr/>
          <p:nvPr/>
        </p:nvSpPr>
        <p:spPr>
          <a:xfrm>
            <a:off x="1104900" y="2971800"/>
            <a:ext cx="5562600" cy="6858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buNone/>
            </a:pPr>
            <a:r>
              <a:rPr lang="en-US" b="1" dirty="0">
                <a:solidFill>
                  <a:schemeClr val="bg1"/>
                </a:solidFill>
              </a:rPr>
              <a:t>&lt;macro </a:t>
            </a:r>
            <a:r>
              <a:rPr lang="en-US" b="1" dirty="0" smtClean="0">
                <a:solidFill>
                  <a:schemeClr val="bg1"/>
                </a:solidFill>
              </a:rPr>
              <a:t>name</a:t>
            </a:r>
            <a:r>
              <a:rPr lang="en-US" b="1" dirty="0">
                <a:solidFill>
                  <a:schemeClr val="bg1"/>
                </a:solidFill>
              </a:rPr>
              <a:t>&gt; </a:t>
            </a:r>
            <a:r>
              <a:rPr lang="en-US" b="1" dirty="0" smtClean="0">
                <a:solidFill>
                  <a:schemeClr val="bg1"/>
                </a:solidFill>
              </a:rPr>
              <a:t>[&lt;actual </a:t>
            </a:r>
            <a:r>
              <a:rPr lang="en-US" b="1" dirty="0">
                <a:solidFill>
                  <a:schemeClr val="bg1"/>
                </a:solidFill>
              </a:rPr>
              <a:t>parameter spec</a:t>
            </a:r>
            <a:r>
              <a:rPr lang="en-US" b="1" dirty="0" smtClean="0">
                <a:solidFill>
                  <a:schemeClr val="bg1"/>
                </a:solidFill>
              </a:rPr>
              <a:t>&gt; [,..] ]</a:t>
            </a:r>
            <a:endParaRPr lang="en-US" b="1" dirty="0">
              <a:solidFill>
                <a:schemeClr val="bg1"/>
              </a:solidFill>
            </a:endParaRPr>
          </a:p>
        </p:txBody>
      </p:sp>
      <p:sp>
        <p:nvSpPr>
          <p:cNvPr id="5" name="Slide Number Placeholder 4"/>
          <p:cNvSpPr>
            <a:spLocks noGrp="1"/>
          </p:cNvSpPr>
          <p:nvPr>
            <p:ph type="sldNum" sz="quarter" idx="11"/>
          </p:nvPr>
        </p:nvSpPr>
        <p:spPr>
          <a:xfrm>
            <a:off x="7924800" y="6553200"/>
            <a:ext cx="2133600" cy="304800"/>
          </a:xfrm>
        </p:spPr>
        <p:txBody>
          <a:bodyPr/>
          <a:lstStyle/>
          <a:p>
            <a:fld id="{E0A14F3B-CE91-4566-AA91-0FDC81C7411C}" type="slidenum">
              <a:rPr lang="en-US" smtClean="0"/>
              <a:pPr/>
              <a:t>10</a:t>
            </a:fld>
            <a:endParaRPr lang="en-US" dirty="0"/>
          </a:p>
        </p:txBody>
      </p:sp>
      <p:sp>
        <p:nvSpPr>
          <p:cNvPr id="2" name="Footer Placeholder 1"/>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3889949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600" y="-152400"/>
            <a:ext cx="6553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Example</a:t>
            </a:r>
            <a:endParaRPr lang="en-US" sz="4400" dirty="0">
              <a:solidFill>
                <a:schemeClr val="accent4">
                  <a:lumMod val="60000"/>
                  <a:lumOff val="40000"/>
                </a:schemeClr>
              </a:solidFill>
            </a:endParaRPr>
          </a:p>
        </p:txBody>
      </p:sp>
      <p:sp>
        <p:nvSpPr>
          <p:cNvPr id="6" name="Content Placeholder 1"/>
          <p:cNvSpPr>
            <a:spLocks noGrp="1"/>
          </p:cNvSpPr>
          <p:nvPr>
            <p:ph idx="1"/>
          </p:nvPr>
        </p:nvSpPr>
        <p:spPr>
          <a:xfrm>
            <a:off x="228600" y="609600"/>
            <a:ext cx="8915400" cy="6629399"/>
          </a:xfrm>
        </p:spPr>
        <p:txBody>
          <a:bodyPr>
            <a:normAutofit/>
          </a:bodyPr>
          <a:lstStyle/>
          <a:p>
            <a:pPr>
              <a:buFont typeface="Wingdings" pitchFamily="2" charset="2"/>
              <a:buChar char="q"/>
            </a:pPr>
            <a:r>
              <a:rPr lang="en-US" dirty="0" smtClean="0"/>
              <a:t>Definition of a Macro INCR.</a:t>
            </a:r>
          </a:p>
          <a:p>
            <a:pPr>
              <a:buNone/>
            </a:pPr>
            <a:endParaRPr lang="en-US" dirty="0" smtClean="0"/>
          </a:p>
          <a:p>
            <a:pPr>
              <a:buFont typeface="Wingdings" pitchFamily="2" charset="2"/>
              <a:buChar char="q"/>
            </a:pPr>
            <a:endParaRPr lang="en-US" dirty="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a:p>
          <a:p>
            <a:pPr marL="18288" indent="0">
              <a:buNone/>
            </a:pPr>
            <a:endParaRPr lang="en-US" dirty="0" smtClean="0"/>
          </a:p>
          <a:p>
            <a:pPr>
              <a:buFont typeface="Wingdings" pitchFamily="2" charset="2"/>
              <a:buChar char="q"/>
            </a:pPr>
            <a:endParaRPr lang="en-US" dirty="0"/>
          </a:p>
          <a:p>
            <a:pPr>
              <a:lnSpc>
                <a:spcPct val="150000"/>
              </a:lnSpc>
              <a:buFont typeface="Wingdings" pitchFamily="2" charset="2"/>
              <a:buChar char="q"/>
            </a:pPr>
            <a:r>
              <a:rPr lang="en-US" dirty="0" smtClean="0"/>
              <a:t>MACRO and MEND are Macro header and Macro end statements.</a:t>
            </a:r>
          </a:p>
          <a:p>
            <a:pPr>
              <a:lnSpc>
                <a:spcPct val="150000"/>
              </a:lnSpc>
              <a:buFont typeface="Wingdings" pitchFamily="2" charset="2"/>
              <a:buChar char="q"/>
            </a:pPr>
            <a:r>
              <a:rPr lang="en-US" dirty="0" smtClean="0"/>
              <a:t>The prototype statement indicates  that there are three parameters called  </a:t>
            </a:r>
            <a:r>
              <a:rPr lang="en-US" dirty="0">
                <a:solidFill>
                  <a:schemeClr val="tx1">
                    <a:lumMod val="95000"/>
                  </a:schemeClr>
                </a:solidFill>
              </a:rPr>
              <a:t>MEM_VAL,   </a:t>
            </a:r>
            <a:r>
              <a:rPr lang="en-US" dirty="0" smtClean="0">
                <a:solidFill>
                  <a:schemeClr val="tx1">
                    <a:lumMod val="95000"/>
                  </a:schemeClr>
                </a:solidFill>
              </a:rPr>
              <a:t>INCR_VAL   and   REG.</a:t>
            </a:r>
          </a:p>
          <a:p>
            <a:pPr>
              <a:lnSpc>
                <a:spcPct val="150000"/>
              </a:lnSpc>
              <a:buFont typeface="Wingdings" pitchFamily="2" charset="2"/>
              <a:buChar char="q"/>
            </a:pPr>
            <a:r>
              <a:rPr lang="en-US" dirty="0" smtClean="0">
                <a:solidFill>
                  <a:schemeClr val="tx1">
                    <a:lumMod val="95000"/>
                  </a:schemeClr>
                </a:solidFill>
              </a:rPr>
              <a:t>Since parameter kind is not specified for any of the parameters, they are all of the default kind ‘Positional Parameter’.</a:t>
            </a:r>
          </a:p>
          <a:p>
            <a:pPr>
              <a:lnSpc>
                <a:spcPct val="150000"/>
              </a:lnSpc>
              <a:buFont typeface="Wingdings" pitchFamily="2" charset="2"/>
              <a:buChar char="q"/>
            </a:pPr>
            <a:r>
              <a:rPr lang="en-US" dirty="0" smtClean="0">
                <a:solidFill>
                  <a:schemeClr val="tx1">
                    <a:lumMod val="95000"/>
                  </a:schemeClr>
                </a:solidFill>
              </a:rPr>
              <a:t>Statements with MOVER,   ADD   and MOVEM are model </a:t>
            </a:r>
            <a:r>
              <a:rPr lang="en-US" dirty="0">
                <a:solidFill>
                  <a:schemeClr val="tx1">
                    <a:lumMod val="95000"/>
                  </a:schemeClr>
                </a:solidFill>
              </a:rPr>
              <a:t>s</a:t>
            </a:r>
            <a:r>
              <a:rPr lang="en-US" dirty="0" smtClean="0">
                <a:solidFill>
                  <a:schemeClr val="tx1">
                    <a:lumMod val="95000"/>
                  </a:schemeClr>
                </a:solidFill>
              </a:rPr>
              <a:t>tatements</a:t>
            </a:r>
            <a:r>
              <a:rPr lang="en-US" dirty="0">
                <a:solidFill>
                  <a:schemeClr val="tx1">
                    <a:lumMod val="95000"/>
                  </a:schemeClr>
                </a:solidFill>
              </a:rPr>
              <a:t>.</a:t>
            </a:r>
          </a:p>
          <a:p>
            <a:pPr marL="18288" indent="0">
              <a:buNone/>
            </a:pPr>
            <a:endParaRPr lang="en-US" dirty="0" smtClean="0"/>
          </a:p>
        </p:txBody>
      </p:sp>
      <p:sp>
        <p:nvSpPr>
          <p:cNvPr id="5" name="Rectangle 4"/>
          <p:cNvSpPr/>
          <p:nvPr/>
        </p:nvSpPr>
        <p:spPr>
          <a:xfrm>
            <a:off x="609600" y="1143000"/>
            <a:ext cx="6248400" cy="23622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r>
              <a:rPr lang="en-US" b="1" dirty="0" smtClean="0">
                <a:solidFill>
                  <a:schemeClr val="bg1"/>
                </a:solidFill>
              </a:rPr>
              <a:t>MACRO</a:t>
            </a:r>
          </a:p>
          <a:p>
            <a:pPr marL="18288" indent="0">
              <a:lnSpc>
                <a:spcPct val="150000"/>
              </a:lnSpc>
              <a:buNone/>
            </a:pPr>
            <a:r>
              <a:rPr lang="en-US" b="1" dirty="0" smtClean="0">
                <a:solidFill>
                  <a:schemeClr val="bg1"/>
                </a:solidFill>
              </a:rPr>
              <a:t>INCR	      &amp;MEM_VAL,    &amp;INCR_VAL,   &amp;REG</a:t>
            </a:r>
          </a:p>
          <a:p>
            <a:pPr marL="18288" indent="0">
              <a:lnSpc>
                <a:spcPct val="150000"/>
              </a:lnSpc>
              <a:buNone/>
            </a:pPr>
            <a:r>
              <a:rPr lang="en-US" b="1" dirty="0" smtClean="0">
                <a:solidFill>
                  <a:schemeClr val="bg1"/>
                </a:solidFill>
              </a:rPr>
              <a:t>MOVER      &amp;REG,                &amp;MEM_VAL</a:t>
            </a:r>
          </a:p>
          <a:p>
            <a:pPr marL="18288" indent="0">
              <a:lnSpc>
                <a:spcPct val="150000"/>
              </a:lnSpc>
              <a:buNone/>
            </a:pPr>
            <a:r>
              <a:rPr lang="en-US" b="1" dirty="0" smtClean="0">
                <a:solidFill>
                  <a:schemeClr val="bg1"/>
                </a:solidFill>
              </a:rPr>
              <a:t>ADD	      &amp;REG,                &amp;INCR_VAL</a:t>
            </a:r>
          </a:p>
          <a:p>
            <a:pPr marL="18288" indent="0">
              <a:lnSpc>
                <a:spcPct val="150000"/>
              </a:lnSpc>
              <a:buNone/>
            </a:pPr>
            <a:r>
              <a:rPr lang="en-US" b="1" dirty="0" smtClean="0">
                <a:solidFill>
                  <a:schemeClr val="bg1"/>
                </a:solidFill>
              </a:rPr>
              <a:t>MOVEM     &amp;REG,	   &amp;MEM_VAL</a:t>
            </a:r>
          </a:p>
          <a:p>
            <a:pPr marL="18288" indent="0">
              <a:lnSpc>
                <a:spcPct val="150000"/>
              </a:lnSpc>
              <a:buNone/>
            </a:pPr>
            <a:r>
              <a:rPr lang="en-US" b="1" dirty="0" smtClean="0">
                <a:solidFill>
                  <a:schemeClr val="bg1"/>
                </a:solidFill>
              </a:rPr>
              <a:t>MEND</a:t>
            </a:r>
            <a:endParaRPr lang="en-US" b="1" dirty="0">
              <a:solidFill>
                <a:schemeClr val="bg1"/>
              </a:solidFill>
            </a:endParaRPr>
          </a:p>
        </p:txBody>
      </p:sp>
      <p:sp>
        <p:nvSpPr>
          <p:cNvPr id="7" name="Slide Number Placeholder 6"/>
          <p:cNvSpPr>
            <a:spLocks noGrp="1"/>
          </p:cNvSpPr>
          <p:nvPr>
            <p:ph type="sldNum" sz="quarter" idx="11"/>
          </p:nvPr>
        </p:nvSpPr>
        <p:spPr/>
        <p:txBody>
          <a:bodyPr/>
          <a:lstStyle/>
          <a:p>
            <a:fld id="{E0A14F3B-CE91-4566-AA91-0FDC81C7411C}" type="slidenum">
              <a:rPr lang="en-US" smtClean="0"/>
              <a:pPr/>
              <a:t>11</a:t>
            </a:fld>
            <a:endParaRPr lang="en-US" dirty="0"/>
          </a:p>
        </p:txBody>
      </p:sp>
      <p:sp>
        <p:nvSpPr>
          <p:cNvPr id="2" name="Footer Placeholder 1"/>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655029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600" y="-152400"/>
            <a:ext cx="6553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Macro Expansion</a:t>
            </a:r>
            <a:endParaRPr lang="en-US" sz="4400" dirty="0">
              <a:solidFill>
                <a:schemeClr val="accent4">
                  <a:lumMod val="60000"/>
                  <a:lumOff val="40000"/>
                </a:schemeClr>
              </a:solidFill>
            </a:endParaRPr>
          </a:p>
        </p:txBody>
      </p:sp>
      <p:sp>
        <p:nvSpPr>
          <p:cNvPr id="6" name="Content Placeholder 1"/>
          <p:cNvSpPr>
            <a:spLocks noGrp="1"/>
          </p:cNvSpPr>
          <p:nvPr>
            <p:ph idx="1"/>
          </p:nvPr>
        </p:nvSpPr>
        <p:spPr>
          <a:xfrm>
            <a:off x="228600" y="685800"/>
            <a:ext cx="8763000" cy="6248400"/>
          </a:xfrm>
        </p:spPr>
        <p:txBody>
          <a:bodyPr>
            <a:normAutofit fontScale="92500"/>
          </a:bodyPr>
          <a:lstStyle/>
          <a:p>
            <a:pPr>
              <a:lnSpc>
                <a:spcPct val="150000"/>
              </a:lnSpc>
              <a:buFont typeface="Wingdings" pitchFamily="2" charset="2"/>
              <a:buChar char="q"/>
            </a:pPr>
            <a:r>
              <a:rPr lang="en-US" dirty="0" smtClean="0"/>
              <a:t>A macro call leads to macro expansion.</a:t>
            </a:r>
          </a:p>
          <a:p>
            <a:pPr>
              <a:lnSpc>
                <a:spcPct val="150000"/>
              </a:lnSpc>
              <a:buFont typeface="Wingdings" pitchFamily="2" charset="2"/>
              <a:buChar char="q"/>
            </a:pPr>
            <a:r>
              <a:rPr lang="en-US" dirty="0" smtClean="0"/>
              <a:t>During macro expansion, the macro call statement  is  replaced by a sequence of assembly statements.</a:t>
            </a:r>
          </a:p>
          <a:p>
            <a:pPr>
              <a:lnSpc>
                <a:spcPct val="150000"/>
              </a:lnSpc>
              <a:buFont typeface="Wingdings" pitchFamily="2" charset="2"/>
              <a:buChar char="q"/>
            </a:pPr>
            <a:r>
              <a:rPr lang="en-US" dirty="0" smtClean="0"/>
              <a:t>To </a:t>
            </a:r>
            <a:r>
              <a:rPr lang="en-US" u="sng" dirty="0" smtClean="0"/>
              <a:t>differentiate</a:t>
            </a:r>
            <a:r>
              <a:rPr lang="en-US" dirty="0" smtClean="0"/>
              <a:t> between the original statements of a program and the statements resulting from macro expansion, each expanded statement is marked with a </a:t>
            </a:r>
            <a:r>
              <a:rPr lang="en-US" b="1" dirty="0" smtClean="0">
                <a:solidFill>
                  <a:srgbClr val="FF0000"/>
                </a:solidFill>
              </a:rPr>
              <a:t>‘+’</a:t>
            </a:r>
            <a:r>
              <a:rPr lang="en-US" dirty="0" smtClean="0"/>
              <a:t> preceding its label field.</a:t>
            </a:r>
          </a:p>
          <a:p>
            <a:pPr>
              <a:lnSpc>
                <a:spcPct val="150000"/>
              </a:lnSpc>
              <a:buFont typeface="Wingdings" pitchFamily="2" charset="2"/>
              <a:buChar char="q"/>
            </a:pPr>
            <a:r>
              <a:rPr lang="en-US" dirty="0" smtClean="0"/>
              <a:t>Two key notations concerning the macro expansion are :</a:t>
            </a:r>
          </a:p>
          <a:p>
            <a:pPr marL="18288" indent="0">
              <a:lnSpc>
                <a:spcPct val="150000"/>
              </a:lnSpc>
              <a:buNone/>
            </a:pPr>
            <a:r>
              <a:rPr lang="en-US" dirty="0" smtClean="0"/>
              <a:t>1) Flow of control during Expansion : </a:t>
            </a:r>
          </a:p>
          <a:p>
            <a:pPr marL="18288" indent="0">
              <a:lnSpc>
                <a:spcPct val="150000"/>
              </a:lnSpc>
              <a:buNone/>
            </a:pPr>
            <a:r>
              <a:rPr lang="en-US" dirty="0"/>
              <a:t>	</a:t>
            </a:r>
            <a:r>
              <a:rPr lang="en-US" dirty="0" smtClean="0"/>
              <a:t>determines the </a:t>
            </a:r>
            <a:r>
              <a:rPr lang="en-US" u="sng" dirty="0" smtClean="0"/>
              <a:t>order</a:t>
            </a:r>
            <a:r>
              <a:rPr lang="en-US" dirty="0" smtClean="0"/>
              <a:t> in which model statements are </a:t>
            </a:r>
            <a:r>
              <a:rPr lang="en-US" dirty="0"/>
              <a:t>visited </a:t>
            </a:r>
            <a:r>
              <a:rPr lang="en-US" dirty="0" smtClean="0"/>
              <a:t>	during </a:t>
            </a:r>
            <a:r>
              <a:rPr lang="en-US" dirty="0"/>
              <a:t>macro expansion</a:t>
            </a:r>
            <a:r>
              <a:rPr lang="en-US" dirty="0" smtClean="0"/>
              <a:t>.</a:t>
            </a:r>
          </a:p>
          <a:p>
            <a:pPr marL="18288" indent="0">
              <a:lnSpc>
                <a:spcPct val="150000"/>
              </a:lnSpc>
              <a:buNone/>
            </a:pPr>
            <a:r>
              <a:rPr lang="en-US" dirty="0" smtClean="0"/>
              <a:t>2) Lexical substitution:</a:t>
            </a:r>
          </a:p>
          <a:p>
            <a:pPr marL="18288" indent="0">
              <a:lnSpc>
                <a:spcPct val="150000"/>
              </a:lnSpc>
              <a:buNone/>
            </a:pPr>
            <a:r>
              <a:rPr lang="en-US" dirty="0" smtClean="0"/>
              <a:t>	It is used to generate an </a:t>
            </a:r>
            <a:r>
              <a:rPr lang="en-US" u="sng" dirty="0" smtClean="0"/>
              <a:t>assembly statement </a:t>
            </a:r>
            <a:r>
              <a:rPr lang="en-US" dirty="0" smtClean="0"/>
              <a:t>from a model statement. </a:t>
            </a:r>
            <a:r>
              <a:rPr lang="en-US" dirty="0"/>
              <a:t>	</a:t>
            </a:r>
            <a:r>
              <a:rPr lang="en-US" dirty="0" smtClean="0"/>
              <a:t>	</a:t>
            </a:r>
          </a:p>
        </p:txBody>
      </p:sp>
      <p:sp>
        <p:nvSpPr>
          <p:cNvPr id="5" name="Slide Number Placeholder 4"/>
          <p:cNvSpPr>
            <a:spLocks noGrp="1"/>
          </p:cNvSpPr>
          <p:nvPr>
            <p:ph type="sldNum" sz="quarter" idx="11"/>
          </p:nvPr>
        </p:nvSpPr>
        <p:spPr>
          <a:xfrm>
            <a:off x="7924800" y="6553200"/>
            <a:ext cx="2133600" cy="304800"/>
          </a:xfrm>
        </p:spPr>
        <p:txBody>
          <a:bodyPr/>
          <a:lstStyle/>
          <a:p>
            <a:fld id="{E0A14F3B-CE91-4566-AA91-0FDC81C7411C}" type="slidenum">
              <a:rPr lang="en-US" smtClean="0"/>
              <a:pPr/>
              <a:t>12</a:t>
            </a:fld>
            <a:endParaRPr lang="en-US" dirty="0"/>
          </a:p>
        </p:txBody>
      </p:sp>
      <p:sp>
        <p:nvSpPr>
          <p:cNvPr id="2" name="Footer Placeholder 1"/>
          <p:cNvSpPr>
            <a:spLocks noGrp="1"/>
          </p:cNvSpPr>
          <p:nvPr>
            <p:ph type="ftr" sz="quarter" idx="12"/>
          </p:nvPr>
        </p:nvSpPr>
        <p:spPr>
          <a:xfrm>
            <a:off x="838200" y="6492875"/>
            <a:ext cx="4572000" cy="365125"/>
          </a:xfrm>
        </p:spPr>
        <p:txBody>
          <a:bodyPr/>
          <a:lstStyle/>
          <a:p>
            <a:r>
              <a:rPr lang="en-US" dirty="0" smtClean="0"/>
              <a:t>  </a:t>
            </a:r>
            <a:endParaRPr lang="en-US" dirty="0"/>
          </a:p>
        </p:txBody>
      </p:sp>
    </p:spTree>
    <p:extLst>
      <p:ext uri="{BB962C8B-B14F-4D97-AF65-F5344CB8AC3E}">
        <p14:creationId xmlns:p14="http://schemas.microsoft.com/office/powerpoint/2010/main" xmlns="" val="2907206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600" y="-228600"/>
            <a:ext cx="8229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Macro Expansion (Example)</a:t>
            </a:r>
            <a:endParaRPr lang="en-US" sz="4400" dirty="0">
              <a:solidFill>
                <a:schemeClr val="accent4">
                  <a:lumMod val="60000"/>
                  <a:lumOff val="40000"/>
                </a:schemeClr>
              </a:solidFill>
            </a:endParaRPr>
          </a:p>
        </p:txBody>
      </p:sp>
      <p:sp>
        <p:nvSpPr>
          <p:cNvPr id="5" name="Slide Number Placeholder 4"/>
          <p:cNvSpPr>
            <a:spLocks noGrp="1"/>
          </p:cNvSpPr>
          <p:nvPr>
            <p:ph type="sldNum" sz="quarter" idx="11"/>
          </p:nvPr>
        </p:nvSpPr>
        <p:spPr/>
        <p:txBody>
          <a:bodyPr/>
          <a:lstStyle/>
          <a:p>
            <a:fld id="{E0A14F3B-CE91-4566-AA91-0FDC81C7411C}" type="slidenum">
              <a:rPr lang="en-US" smtClean="0"/>
              <a:pPr/>
              <a:t>13</a:t>
            </a:fld>
            <a:endParaRPr lang="en-US" dirty="0"/>
          </a:p>
        </p:txBody>
      </p:sp>
      <p:sp>
        <p:nvSpPr>
          <p:cNvPr id="8" name="Rectangle 7"/>
          <p:cNvSpPr/>
          <p:nvPr/>
        </p:nvSpPr>
        <p:spPr>
          <a:xfrm>
            <a:off x="609600" y="1066800"/>
            <a:ext cx="7391400" cy="37338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r>
              <a:rPr lang="en-US" b="1" dirty="0" smtClean="0">
                <a:solidFill>
                  <a:schemeClr val="bg1"/>
                </a:solidFill>
              </a:rPr>
              <a:t>MACRO</a:t>
            </a:r>
          </a:p>
          <a:p>
            <a:pPr marL="18288" indent="0">
              <a:lnSpc>
                <a:spcPct val="150000"/>
              </a:lnSpc>
              <a:buNone/>
            </a:pPr>
            <a:r>
              <a:rPr lang="en-US" b="1" dirty="0" smtClean="0">
                <a:solidFill>
                  <a:schemeClr val="bg1"/>
                </a:solidFill>
              </a:rPr>
              <a:t>INCR	      &amp;MEM_VAL,    &amp;INCR_VAL,   &amp;REG</a:t>
            </a:r>
          </a:p>
          <a:p>
            <a:pPr marL="18288" indent="0">
              <a:lnSpc>
                <a:spcPct val="150000"/>
              </a:lnSpc>
              <a:buNone/>
            </a:pPr>
            <a:r>
              <a:rPr lang="en-US" b="1" dirty="0" smtClean="0">
                <a:solidFill>
                  <a:schemeClr val="bg1"/>
                </a:solidFill>
              </a:rPr>
              <a:t>MOVER      &amp;REG,                &amp;MEM_VAL</a:t>
            </a:r>
          </a:p>
          <a:p>
            <a:pPr marL="18288" indent="0">
              <a:lnSpc>
                <a:spcPct val="150000"/>
              </a:lnSpc>
              <a:buNone/>
            </a:pPr>
            <a:r>
              <a:rPr lang="en-US" b="1" dirty="0" smtClean="0">
                <a:solidFill>
                  <a:schemeClr val="bg1"/>
                </a:solidFill>
              </a:rPr>
              <a:t>ADD	      &amp;REG,                &amp;INCR_VAL</a:t>
            </a:r>
          </a:p>
          <a:p>
            <a:pPr marL="18288" indent="0">
              <a:lnSpc>
                <a:spcPct val="150000"/>
              </a:lnSpc>
              <a:buNone/>
            </a:pPr>
            <a:r>
              <a:rPr lang="en-US" b="1" dirty="0" smtClean="0">
                <a:solidFill>
                  <a:schemeClr val="bg1"/>
                </a:solidFill>
              </a:rPr>
              <a:t>MOVEM     &amp;REG,	   &amp;MEM_VAL</a:t>
            </a:r>
          </a:p>
          <a:p>
            <a:pPr marL="18288" indent="0">
              <a:lnSpc>
                <a:spcPct val="150000"/>
              </a:lnSpc>
              <a:buNone/>
            </a:pPr>
            <a:r>
              <a:rPr lang="en-US" b="1" dirty="0" smtClean="0">
                <a:solidFill>
                  <a:schemeClr val="bg1"/>
                </a:solidFill>
              </a:rPr>
              <a:t>MEND</a:t>
            </a:r>
          </a:p>
          <a:p>
            <a:pPr marL="18288" indent="0">
              <a:lnSpc>
                <a:spcPct val="150000"/>
              </a:lnSpc>
              <a:buNone/>
            </a:pPr>
            <a:r>
              <a:rPr lang="en-US" b="1" dirty="0" smtClean="0">
                <a:solidFill>
                  <a:schemeClr val="bg1"/>
                </a:solidFill>
              </a:rPr>
              <a:t>------</a:t>
            </a:r>
          </a:p>
          <a:p>
            <a:pPr marL="18288" indent="0">
              <a:lnSpc>
                <a:spcPct val="150000"/>
              </a:lnSpc>
              <a:buNone/>
            </a:pPr>
            <a:r>
              <a:rPr lang="en-US" b="1" dirty="0" smtClean="0">
                <a:solidFill>
                  <a:schemeClr val="bg1"/>
                </a:solidFill>
              </a:rPr>
              <a:t>------</a:t>
            </a:r>
          </a:p>
          <a:p>
            <a:pPr marL="18288" indent="0">
              <a:lnSpc>
                <a:spcPct val="150000"/>
              </a:lnSpc>
              <a:buNone/>
            </a:pPr>
            <a:r>
              <a:rPr lang="en-US" b="1" dirty="0" smtClean="0">
                <a:solidFill>
                  <a:schemeClr val="bg1"/>
                </a:solidFill>
              </a:rPr>
              <a:t>INCR 	      A, 	B,      AREG</a:t>
            </a:r>
          </a:p>
        </p:txBody>
      </p:sp>
      <p:sp>
        <p:nvSpPr>
          <p:cNvPr id="9" name="Content Placeholder 1"/>
          <p:cNvSpPr>
            <a:spLocks noGrp="1"/>
          </p:cNvSpPr>
          <p:nvPr>
            <p:ph idx="1"/>
          </p:nvPr>
        </p:nvSpPr>
        <p:spPr>
          <a:xfrm>
            <a:off x="228600" y="762000"/>
            <a:ext cx="8915400" cy="457200"/>
          </a:xfrm>
        </p:spPr>
        <p:txBody>
          <a:bodyPr>
            <a:noAutofit/>
          </a:bodyPr>
          <a:lstStyle/>
          <a:p>
            <a:pPr>
              <a:lnSpc>
                <a:spcPct val="150000"/>
              </a:lnSpc>
              <a:buFont typeface="Wingdings" pitchFamily="2" charset="2"/>
              <a:buChar char="q"/>
            </a:pPr>
            <a:r>
              <a:rPr lang="en-US" sz="1600" dirty="0" smtClean="0"/>
              <a:t>Program Code with a Macro Definition and a Macro Call</a:t>
            </a:r>
          </a:p>
          <a:p>
            <a:pPr>
              <a:lnSpc>
                <a:spcPct val="150000"/>
              </a:lnSpc>
              <a:buNone/>
            </a:pPr>
            <a:r>
              <a:rPr lang="en-US" sz="1600" dirty="0"/>
              <a:t>	</a:t>
            </a:r>
            <a:r>
              <a:rPr lang="en-US" sz="1600" dirty="0" smtClean="0"/>
              <a:t>	</a:t>
            </a:r>
          </a:p>
        </p:txBody>
      </p:sp>
      <p:sp>
        <p:nvSpPr>
          <p:cNvPr id="11" name="Content Placeholder 1"/>
          <p:cNvSpPr txBox="1">
            <a:spLocks/>
          </p:cNvSpPr>
          <p:nvPr/>
        </p:nvSpPr>
        <p:spPr>
          <a:xfrm>
            <a:off x="152400" y="5029200"/>
            <a:ext cx="8763000" cy="381000"/>
          </a:xfrm>
          <a:prstGeom prst="rect">
            <a:avLst/>
          </a:prstGeom>
        </p:spPr>
        <p:txBody>
          <a:bodyPr vert="horz" lIns="91440" tIns="45720" rIns="91440" bIns="45720" rtlCol="0" anchor="ctr">
            <a:noAutofit/>
          </a:bodyPr>
          <a:lstStyle/>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lang="en-US" sz="1600" dirty="0" smtClean="0">
                <a:effectLst>
                  <a:outerShdw blurRad="38100" dist="38100" dir="2700000" algn="tl">
                    <a:srgbClr val="000000">
                      <a:alpha val="43137"/>
                    </a:srgbClr>
                  </a:outerShdw>
                </a:effectLst>
              </a:rPr>
              <a:t>Program after Expanding Macro</a:t>
            </a:r>
            <a:endParaRPr kumimoji="0" lang="en-US" sz="1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None/>
              <a:tabLst/>
              <a:defRPr/>
            </a:pPr>
            <a:r>
              <a:rPr kumimoji="0" lang="en-US" sz="1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p>
        </p:txBody>
      </p:sp>
      <p:sp>
        <p:nvSpPr>
          <p:cNvPr id="12" name="Rectangle 11"/>
          <p:cNvSpPr/>
          <p:nvPr/>
        </p:nvSpPr>
        <p:spPr>
          <a:xfrm>
            <a:off x="609600" y="5257800"/>
            <a:ext cx="7391400" cy="16002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r>
              <a:rPr lang="en-US" b="1" dirty="0" smtClean="0">
                <a:solidFill>
                  <a:srgbClr val="FF0000"/>
                </a:solidFill>
              </a:rPr>
              <a:t>+</a:t>
            </a:r>
            <a:r>
              <a:rPr lang="en-US" b="1" dirty="0" smtClean="0">
                <a:solidFill>
                  <a:schemeClr val="bg1"/>
                </a:solidFill>
              </a:rPr>
              <a:t>   MOVER      	AREG,                A</a:t>
            </a:r>
          </a:p>
          <a:p>
            <a:pPr marL="18288" indent="0">
              <a:lnSpc>
                <a:spcPct val="150000"/>
              </a:lnSpc>
              <a:buNone/>
            </a:pPr>
            <a:r>
              <a:rPr lang="en-US" b="1" dirty="0" smtClean="0">
                <a:solidFill>
                  <a:srgbClr val="FF0000"/>
                </a:solidFill>
              </a:rPr>
              <a:t>+ </a:t>
            </a:r>
            <a:r>
              <a:rPr lang="en-US" b="1" dirty="0" smtClean="0">
                <a:solidFill>
                  <a:schemeClr val="bg1"/>
                </a:solidFill>
              </a:rPr>
              <a:t>  ADD	      	AREG,                B</a:t>
            </a:r>
          </a:p>
          <a:p>
            <a:pPr marL="18288" indent="0">
              <a:lnSpc>
                <a:spcPct val="150000"/>
              </a:lnSpc>
              <a:buNone/>
            </a:pPr>
            <a:r>
              <a:rPr lang="en-US" b="1" dirty="0" smtClean="0">
                <a:solidFill>
                  <a:srgbClr val="FF0000"/>
                </a:solidFill>
              </a:rPr>
              <a:t>+</a:t>
            </a:r>
            <a:r>
              <a:rPr lang="en-US" b="1" dirty="0" smtClean="0">
                <a:solidFill>
                  <a:schemeClr val="bg1"/>
                </a:solidFill>
              </a:rPr>
              <a:t>   MOVEM     	AREG,	             A</a:t>
            </a:r>
          </a:p>
        </p:txBody>
      </p:sp>
    </p:spTree>
    <p:extLst>
      <p:ext uri="{BB962C8B-B14F-4D97-AF65-F5344CB8AC3E}">
        <p14:creationId xmlns:p14="http://schemas.microsoft.com/office/powerpoint/2010/main" xmlns="" val="2907206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04800" y="-762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chemeClr val="accent4">
                    <a:lumMod val="60000"/>
                    <a:lumOff val="40000"/>
                  </a:schemeClr>
                </a:solidFill>
              </a:rPr>
              <a:t>1) Flow of control during expansion</a:t>
            </a:r>
            <a:endParaRPr lang="en-US" sz="4000" dirty="0">
              <a:solidFill>
                <a:schemeClr val="accent4">
                  <a:lumMod val="60000"/>
                  <a:lumOff val="40000"/>
                </a:schemeClr>
              </a:solidFill>
            </a:endParaRPr>
          </a:p>
        </p:txBody>
      </p:sp>
      <p:sp>
        <p:nvSpPr>
          <p:cNvPr id="6" name="Content Placeholder 1"/>
          <p:cNvSpPr>
            <a:spLocks noGrp="1"/>
          </p:cNvSpPr>
          <p:nvPr>
            <p:ph idx="1"/>
          </p:nvPr>
        </p:nvSpPr>
        <p:spPr>
          <a:xfrm>
            <a:off x="228600" y="838200"/>
            <a:ext cx="8763000" cy="6248400"/>
          </a:xfrm>
        </p:spPr>
        <p:txBody>
          <a:bodyPr>
            <a:normAutofit/>
          </a:bodyPr>
          <a:lstStyle/>
          <a:p>
            <a:pPr>
              <a:buFont typeface="Wingdings" pitchFamily="2" charset="2"/>
              <a:buChar char="q"/>
            </a:pPr>
            <a:r>
              <a:rPr lang="en-US" sz="2200" dirty="0" smtClean="0"/>
              <a:t>The default flow is </a:t>
            </a:r>
            <a:r>
              <a:rPr lang="en-US" sz="2200" u="sng" dirty="0" smtClean="0"/>
              <a:t>sequential</a:t>
            </a:r>
            <a:r>
              <a:rPr lang="en-US" sz="2200" dirty="0" smtClean="0"/>
              <a:t>.</a:t>
            </a:r>
          </a:p>
          <a:p>
            <a:pPr>
              <a:buFont typeface="Wingdings" pitchFamily="2" charset="2"/>
              <a:buChar char="q"/>
            </a:pPr>
            <a:r>
              <a:rPr lang="en-US" sz="2200" dirty="0" smtClean="0"/>
              <a:t>The model statements of a macro are visited </a:t>
            </a:r>
            <a:r>
              <a:rPr lang="en-US" sz="2200" u="sng" dirty="0" smtClean="0"/>
              <a:t>sequentially</a:t>
            </a:r>
            <a:r>
              <a:rPr lang="en-US" sz="2200" dirty="0" smtClean="0"/>
              <a:t>,</a:t>
            </a:r>
          </a:p>
          <a:p>
            <a:pPr>
              <a:buFont typeface="Wingdings" pitchFamily="2" charset="2"/>
              <a:buChar char="q"/>
            </a:pPr>
            <a:r>
              <a:rPr lang="en-US" sz="2200" dirty="0" smtClean="0">
                <a:solidFill>
                  <a:srgbClr val="00B0F0"/>
                </a:solidFill>
              </a:rPr>
              <a:t>Starting </a:t>
            </a:r>
            <a:r>
              <a:rPr lang="en-US" sz="2200" dirty="0" smtClean="0"/>
              <a:t>from the statement following prototype statement and</a:t>
            </a:r>
          </a:p>
          <a:p>
            <a:pPr>
              <a:buFont typeface="Wingdings" pitchFamily="2" charset="2"/>
              <a:buChar char="q"/>
            </a:pPr>
            <a:r>
              <a:rPr lang="en-US" sz="2200" dirty="0" smtClean="0">
                <a:solidFill>
                  <a:srgbClr val="00B0F0"/>
                </a:solidFill>
              </a:rPr>
              <a:t>Ending </a:t>
            </a:r>
            <a:r>
              <a:rPr lang="en-US" sz="2200" dirty="0" smtClean="0"/>
              <a:t>with the statement preceding the MEND statement.</a:t>
            </a:r>
          </a:p>
          <a:p>
            <a:pPr>
              <a:buNone/>
            </a:pPr>
            <a:endParaRPr lang="en-US" sz="2200" dirty="0" smtClean="0"/>
          </a:p>
          <a:p>
            <a:pPr>
              <a:buFont typeface="Wingdings" pitchFamily="2" charset="2"/>
              <a:buChar char="q"/>
            </a:pPr>
            <a:r>
              <a:rPr lang="en-US" sz="2200" dirty="0" smtClean="0"/>
              <a:t>A preprocessor statement can alter the flow of control during expansion such that some model statements are </a:t>
            </a:r>
            <a:r>
              <a:rPr lang="en-US" sz="2200" b="1" u="sng" dirty="0" smtClean="0"/>
              <a:t>never</a:t>
            </a:r>
            <a:r>
              <a:rPr lang="en-US" sz="2200" dirty="0" smtClean="0"/>
              <a:t> visited  (as a result of conditional expansion)   				</a:t>
            </a:r>
          </a:p>
          <a:p>
            <a:pPr>
              <a:buNone/>
            </a:pPr>
            <a:r>
              <a:rPr lang="en-US" sz="2200" dirty="0" smtClean="0"/>
              <a:t>			or </a:t>
            </a:r>
          </a:p>
          <a:p>
            <a:pPr>
              <a:buFont typeface="Wingdings" pitchFamily="2" charset="2"/>
              <a:buChar char="q"/>
            </a:pPr>
            <a:r>
              <a:rPr lang="en-US" sz="2200" b="1" u="sng" dirty="0" smtClean="0"/>
              <a:t>repeatedly  visited</a:t>
            </a:r>
            <a:r>
              <a:rPr lang="en-US" sz="2200" dirty="0" smtClean="0"/>
              <a:t> during expansion (as a result of expansion time loops).</a:t>
            </a:r>
          </a:p>
          <a:p>
            <a:pPr>
              <a:buFont typeface="Wingdings" pitchFamily="2" charset="2"/>
              <a:buChar char="q"/>
            </a:pPr>
            <a:r>
              <a:rPr lang="en-US" sz="2200" dirty="0" smtClean="0"/>
              <a:t>The flow of expansion is implemented using a macro expansion counter (MEC).  </a:t>
            </a:r>
          </a:p>
          <a:p>
            <a:pPr>
              <a:buFont typeface="Wingdings" pitchFamily="2" charset="2"/>
              <a:buChar char="q"/>
            </a:pPr>
            <a:endParaRPr lang="en-US" sz="2200" dirty="0" smtClean="0"/>
          </a:p>
        </p:txBody>
      </p:sp>
      <p:sp>
        <p:nvSpPr>
          <p:cNvPr id="5" name="Slide Number Placeholder 4"/>
          <p:cNvSpPr>
            <a:spLocks noGrp="1"/>
          </p:cNvSpPr>
          <p:nvPr>
            <p:ph type="sldNum" sz="quarter" idx="11"/>
          </p:nvPr>
        </p:nvSpPr>
        <p:spPr>
          <a:xfrm>
            <a:off x="7848600" y="6516806"/>
            <a:ext cx="2133600" cy="304800"/>
          </a:xfrm>
        </p:spPr>
        <p:txBody>
          <a:bodyPr/>
          <a:lstStyle/>
          <a:p>
            <a:fld id="{E0A14F3B-CE91-4566-AA91-0FDC81C7411C}" type="slidenum">
              <a:rPr lang="en-US" smtClean="0"/>
              <a:pPr/>
              <a:t>14</a:t>
            </a:fld>
            <a:endParaRPr lang="en-US" dirty="0"/>
          </a:p>
        </p:txBody>
      </p:sp>
      <p:sp>
        <p:nvSpPr>
          <p:cNvPr id="2" name="Footer Placeholder 1"/>
          <p:cNvSpPr>
            <a:spLocks noGrp="1"/>
          </p:cNvSpPr>
          <p:nvPr>
            <p:ph type="ftr" sz="quarter" idx="12"/>
          </p:nvPr>
        </p:nvSpPr>
        <p:spPr>
          <a:xfrm>
            <a:off x="838200" y="6488326"/>
            <a:ext cx="4572000" cy="365125"/>
          </a:xfrm>
        </p:spPr>
        <p:txBody>
          <a:bodyPr/>
          <a:lstStyle/>
          <a:p>
            <a:r>
              <a:rPr lang="en-US" dirty="0" smtClean="0"/>
              <a:t>  </a:t>
            </a:r>
            <a:endParaRPr lang="en-US" dirty="0"/>
          </a:p>
        </p:txBody>
      </p:sp>
    </p:spTree>
    <p:extLst>
      <p:ext uri="{BB962C8B-B14F-4D97-AF65-F5344CB8AC3E}">
        <p14:creationId xmlns:p14="http://schemas.microsoft.com/office/powerpoint/2010/main" xmlns="" val="3799651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458200" cy="5334000"/>
          </a:xfrm>
        </p:spPr>
        <p:txBody>
          <a:bodyPr/>
          <a:lstStyle/>
          <a:p>
            <a:pPr>
              <a:lnSpc>
                <a:spcPct val="150000"/>
              </a:lnSpc>
              <a:buNone/>
            </a:pPr>
            <a:r>
              <a:rPr lang="en-US" dirty="0" smtClean="0"/>
              <a:t>Model Statements consists of three types of strings:</a:t>
            </a:r>
          </a:p>
          <a:p>
            <a:pPr>
              <a:lnSpc>
                <a:spcPct val="150000"/>
              </a:lnSpc>
              <a:buNone/>
            </a:pPr>
            <a:r>
              <a:rPr lang="en-US" dirty="0" smtClean="0"/>
              <a:t>1)    An Ordinary </a:t>
            </a:r>
            <a:r>
              <a:rPr lang="en-US" u="sng" dirty="0" smtClean="0"/>
              <a:t>String</a:t>
            </a:r>
            <a:r>
              <a:rPr lang="en-US" dirty="0" smtClean="0"/>
              <a:t>, which stands for itself.</a:t>
            </a:r>
          </a:p>
          <a:p>
            <a:pPr>
              <a:lnSpc>
                <a:spcPct val="150000"/>
              </a:lnSpc>
              <a:buNone/>
            </a:pPr>
            <a:r>
              <a:rPr lang="en-US" dirty="0" smtClean="0"/>
              <a:t>2)    The name of </a:t>
            </a:r>
            <a:r>
              <a:rPr lang="en-US" u="sng" dirty="0" smtClean="0"/>
              <a:t>Formal Parameter</a:t>
            </a:r>
            <a:r>
              <a:rPr lang="en-US" dirty="0" smtClean="0"/>
              <a:t>, preceded by the character ‘</a:t>
            </a:r>
            <a:r>
              <a:rPr lang="en-US" dirty="0" smtClean="0">
                <a:solidFill>
                  <a:srgbClr val="FF0000"/>
                </a:solidFill>
              </a:rPr>
              <a:t>&amp;</a:t>
            </a:r>
            <a:r>
              <a:rPr lang="en-US" dirty="0" smtClean="0"/>
              <a:t>’</a:t>
            </a:r>
          </a:p>
          <a:p>
            <a:pPr marL="574675" indent="-557213">
              <a:lnSpc>
                <a:spcPct val="150000"/>
              </a:lnSpc>
              <a:buNone/>
            </a:pPr>
            <a:r>
              <a:rPr lang="en-US" dirty="0" smtClean="0"/>
              <a:t>3)    The name of a </a:t>
            </a:r>
            <a:r>
              <a:rPr lang="en-US" u="sng" dirty="0" smtClean="0"/>
              <a:t>Preprocessor variable</a:t>
            </a:r>
            <a:r>
              <a:rPr lang="en-US" dirty="0" smtClean="0"/>
              <a:t>, preceded by the character  ‘</a:t>
            </a:r>
            <a:r>
              <a:rPr lang="en-US" dirty="0" smtClean="0">
                <a:solidFill>
                  <a:srgbClr val="FF0000"/>
                </a:solidFill>
              </a:rPr>
              <a:t>&amp;</a:t>
            </a:r>
            <a:r>
              <a:rPr lang="en-US" dirty="0" smtClean="0"/>
              <a:t>’.</a:t>
            </a:r>
          </a:p>
          <a:p>
            <a:pPr>
              <a:lnSpc>
                <a:spcPct val="150000"/>
              </a:lnSpc>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1"/>
          </p:nvPr>
        </p:nvSpPr>
        <p:spPr/>
        <p:txBody>
          <a:bodyPr/>
          <a:lstStyle/>
          <a:p>
            <a:fld id="{E0A14F3B-CE91-4566-AA91-0FDC81C7411C}" type="slidenum">
              <a:rPr lang="en-US" smtClean="0"/>
              <a:pPr/>
              <a:t>15</a:t>
            </a:fld>
            <a:endParaRPr lang="en-US" dirty="0"/>
          </a:p>
        </p:txBody>
      </p:sp>
      <p:sp>
        <p:nvSpPr>
          <p:cNvPr id="5" name="Title 2"/>
          <p:cNvSpPr txBox="1">
            <a:spLocks/>
          </p:cNvSpPr>
          <p:nvPr/>
        </p:nvSpPr>
        <p:spPr>
          <a:xfrm>
            <a:off x="533400" y="3048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chemeClr val="accent4">
                    <a:lumMod val="60000"/>
                    <a:lumOff val="40000"/>
                  </a:schemeClr>
                </a:solidFill>
              </a:rPr>
              <a:t>2) Lexical Substitution</a:t>
            </a:r>
            <a:endParaRPr lang="en-US" sz="4000" dirty="0">
              <a:solidFill>
                <a:schemeClr val="accent4">
                  <a:lumMod val="60000"/>
                  <a:lumOff val="40000"/>
                </a:schemeClr>
              </a:solidFill>
            </a:endParaRPr>
          </a:p>
        </p:txBody>
      </p:sp>
      <p:sp>
        <p:nvSpPr>
          <p:cNvPr id="3" name="Footer Placeholder 2"/>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2117194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71612"/>
            <a:ext cx="8610600" cy="6019800"/>
          </a:xfrm>
        </p:spPr>
        <p:txBody>
          <a:bodyPr>
            <a:noAutofit/>
          </a:bodyPr>
          <a:lstStyle/>
          <a:p>
            <a:pPr marL="475488" indent="-457200">
              <a:lnSpc>
                <a:spcPct val="150000"/>
              </a:lnSpc>
              <a:buFont typeface="Wingdings" pitchFamily="2" charset="2"/>
              <a:buChar char="q"/>
            </a:pPr>
            <a:r>
              <a:rPr lang="en-US" sz="2400" dirty="0" smtClean="0"/>
              <a:t>During Lexical Expansion, strings of </a:t>
            </a:r>
            <a:r>
              <a:rPr lang="en-US" sz="2400" b="1" u="sng" dirty="0" smtClean="0"/>
              <a:t>Type 1</a:t>
            </a:r>
            <a:r>
              <a:rPr lang="en-US" sz="2400" dirty="0" smtClean="0"/>
              <a:t> are retained without  substitution.</a:t>
            </a:r>
          </a:p>
          <a:p>
            <a:pPr marL="475488" indent="-457200">
              <a:lnSpc>
                <a:spcPct val="150000"/>
              </a:lnSpc>
              <a:buFont typeface="Wingdings" pitchFamily="2" charset="2"/>
              <a:buChar char="q"/>
            </a:pPr>
            <a:r>
              <a:rPr lang="en-US" sz="2400" dirty="0" smtClean="0"/>
              <a:t>The strings of </a:t>
            </a:r>
            <a:r>
              <a:rPr lang="en-US" sz="2400" b="1" u="sng" dirty="0" smtClean="0"/>
              <a:t>Type 2 and 3</a:t>
            </a:r>
            <a:r>
              <a:rPr lang="en-US" sz="2400" dirty="0" smtClean="0"/>
              <a:t> are replaced by ‘Values’ of the Formal parameters and Preprocessor variables.</a:t>
            </a:r>
          </a:p>
          <a:p>
            <a:pPr marL="475488" indent="-457200">
              <a:lnSpc>
                <a:spcPct val="150000"/>
              </a:lnSpc>
              <a:buFont typeface="Wingdings" pitchFamily="2" charset="2"/>
              <a:buChar char="q"/>
            </a:pPr>
            <a:r>
              <a:rPr lang="en-US" sz="2400" dirty="0" smtClean="0"/>
              <a:t>The value of Formal parameter is corresponding Actual Parameter string.</a:t>
            </a:r>
          </a:p>
          <a:p>
            <a:pPr marL="475488" indent="-457200">
              <a:lnSpc>
                <a:spcPct val="150000"/>
              </a:lnSpc>
              <a:buFont typeface="Wingdings" pitchFamily="2" charset="2"/>
              <a:buChar char="q"/>
            </a:pPr>
            <a:r>
              <a:rPr lang="en-US" sz="2400" dirty="0" smtClean="0"/>
              <a:t>The rules for determining the value of Formal parameters  depend on the </a:t>
            </a:r>
            <a:r>
              <a:rPr lang="en-US" sz="2400" u="sng" dirty="0" smtClean="0"/>
              <a:t>Kind</a:t>
            </a:r>
            <a:r>
              <a:rPr lang="en-US" sz="2400" dirty="0" smtClean="0"/>
              <a:t> of parameter.</a:t>
            </a:r>
          </a:p>
          <a:p>
            <a:pPr marL="475488" indent="-457200">
              <a:lnSpc>
                <a:spcPct val="150000"/>
              </a:lnSpc>
              <a:buFont typeface="Wingdings" pitchFamily="2" charset="2"/>
              <a:buChar char="q"/>
            </a:pPr>
            <a:endParaRPr lang="en-US" sz="2400" dirty="0" smtClean="0"/>
          </a:p>
          <a:p>
            <a:pPr marL="475488" indent="-457200">
              <a:lnSpc>
                <a:spcPct val="150000"/>
              </a:lnSpc>
              <a:buFont typeface="Wingdings" pitchFamily="2" charset="2"/>
              <a:buChar char="q"/>
            </a:pPr>
            <a:endParaRPr lang="en-US" sz="2400" dirty="0" smtClean="0"/>
          </a:p>
          <a:p>
            <a:pPr marL="475488" indent="-457200">
              <a:lnSpc>
                <a:spcPct val="150000"/>
              </a:lnSpc>
              <a:buFont typeface="Wingdings" pitchFamily="2" charset="2"/>
              <a:buChar char="q"/>
            </a:pPr>
            <a:endParaRPr lang="en-US" sz="2400" dirty="0" smtClean="0"/>
          </a:p>
          <a:p>
            <a:pPr marL="475488" indent="-457200">
              <a:lnSpc>
                <a:spcPct val="150000"/>
              </a:lnSpc>
              <a:buFont typeface="Wingdings" pitchFamily="2" charset="2"/>
              <a:buChar char="q"/>
            </a:pPr>
            <a:endParaRPr lang="en-US" sz="2400" dirty="0"/>
          </a:p>
        </p:txBody>
      </p:sp>
      <p:sp>
        <p:nvSpPr>
          <p:cNvPr id="3" name="Slide Number Placeholder 2"/>
          <p:cNvSpPr>
            <a:spLocks noGrp="1"/>
          </p:cNvSpPr>
          <p:nvPr>
            <p:ph type="sldNum" sz="quarter" idx="11"/>
          </p:nvPr>
        </p:nvSpPr>
        <p:spPr>
          <a:xfrm>
            <a:off x="7924800" y="6579358"/>
            <a:ext cx="2133600" cy="304800"/>
          </a:xfrm>
        </p:spPr>
        <p:txBody>
          <a:bodyPr/>
          <a:lstStyle/>
          <a:p>
            <a:fld id="{E0A14F3B-CE91-4566-AA91-0FDC81C7411C}" type="slidenum">
              <a:rPr lang="en-US" smtClean="0"/>
              <a:pPr/>
              <a:t>16</a:t>
            </a:fld>
            <a:endParaRPr lang="en-US" dirty="0"/>
          </a:p>
        </p:txBody>
      </p:sp>
      <p:sp>
        <p:nvSpPr>
          <p:cNvPr id="4" name="Footer Placeholder 3"/>
          <p:cNvSpPr>
            <a:spLocks noGrp="1"/>
          </p:cNvSpPr>
          <p:nvPr>
            <p:ph type="ftr" sz="quarter" idx="12"/>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82000" cy="3505200"/>
          </a:xfrm>
        </p:spPr>
        <p:txBody>
          <a:bodyPr>
            <a:normAutofit/>
          </a:bodyPr>
          <a:lstStyle/>
          <a:p>
            <a:pPr>
              <a:lnSpc>
                <a:spcPct val="150000"/>
              </a:lnSpc>
              <a:buNone/>
            </a:pPr>
            <a:r>
              <a:rPr lang="en-US" sz="3000" dirty="0" smtClean="0"/>
              <a:t>1.   	 Positional Parameter</a:t>
            </a:r>
          </a:p>
          <a:p>
            <a:pPr>
              <a:lnSpc>
                <a:spcPct val="150000"/>
              </a:lnSpc>
              <a:buNone/>
            </a:pPr>
            <a:r>
              <a:rPr lang="en-US" sz="3000" dirty="0" smtClean="0"/>
              <a:t>2(</a:t>
            </a:r>
            <a:r>
              <a:rPr lang="en-US" sz="3000" dirty="0" smtClean="0">
                <a:solidFill>
                  <a:schemeClr val="tx1">
                    <a:lumMod val="50000"/>
                  </a:schemeClr>
                </a:solidFill>
              </a:rPr>
              <a:t>a</a:t>
            </a:r>
            <a:r>
              <a:rPr lang="en-US" sz="3000" dirty="0" smtClean="0"/>
              <a:t>).   Keyword Parameter</a:t>
            </a:r>
          </a:p>
          <a:p>
            <a:pPr>
              <a:lnSpc>
                <a:spcPct val="150000"/>
              </a:lnSpc>
              <a:buNone/>
            </a:pPr>
            <a:r>
              <a:rPr lang="en-US" sz="3000" dirty="0" smtClean="0">
                <a:solidFill>
                  <a:schemeClr val="tx1">
                    <a:lumMod val="95000"/>
                  </a:schemeClr>
                </a:solidFill>
              </a:rPr>
              <a:t>2</a:t>
            </a:r>
            <a:r>
              <a:rPr lang="en-US" sz="3000" dirty="0" smtClean="0">
                <a:solidFill>
                  <a:schemeClr val="tx1">
                    <a:lumMod val="50000"/>
                  </a:schemeClr>
                </a:solidFill>
              </a:rPr>
              <a:t>	</a:t>
            </a:r>
            <a:r>
              <a:rPr lang="en-US" sz="3000" dirty="0" smtClean="0">
                <a:solidFill>
                  <a:schemeClr val="tx1">
                    <a:lumMod val="95000"/>
                  </a:schemeClr>
                </a:solidFill>
              </a:rPr>
              <a:t>(</a:t>
            </a:r>
            <a:r>
              <a:rPr lang="en-US" sz="3000" dirty="0" smtClean="0">
                <a:solidFill>
                  <a:schemeClr val="tx1">
                    <a:lumMod val="50000"/>
                  </a:schemeClr>
                </a:solidFill>
              </a:rPr>
              <a:t>b</a:t>
            </a:r>
            <a:r>
              <a:rPr lang="en-US" sz="3000" dirty="0" smtClean="0"/>
              <a:t>).  Keyword Parameters with Default Value</a:t>
            </a:r>
          </a:p>
          <a:p>
            <a:pPr>
              <a:lnSpc>
                <a:spcPct val="150000"/>
              </a:lnSpc>
              <a:buFont typeface="Wingdings" pitchFamily="2" charset="2"/>
              <a:buChar char="q"/>
            </a:pPr>
            <a:endParaRPr lang="en-US" sz="3000" dirty="0" smtClean="0"/>
          </a:p>
        </p:txBody>
      </p:sp>
      <p:sp>
        <p:nvSpPr>
          <p:cNvPr id="3" name="Title 2"/>
          <p:cNvSpPr>
            <a:spLocks noGrp="1"/>
          </p:cNvSpPr>
          <p:nvPr>
            <p:ph type="title"/>
          </p:nvPr>
        </p:nvSpPr>
        <p:spPr>
          <a:xfrm>
            <a:off x="457200" y="0"/>
            <a:ext cx="7543800" cy="914400"/>
          </a:xfrm>
        </p:spPr>
        <p:txBody>
          <a:bodyPr/>
          <a:lstStyle/>
          <a:p>
            <a:r>
              <a:rPr lang="en-US" sz="4000" dirty="0" smtClean="0"/>
              <a:t/>
            </a:r>
            <a:br>
              <a:rPr lang="en-US" sz="4000" dirty="0" smtClean="0"/>
            </a:br>
            <a:endParaRPr lang="en-US" sz="4000" dirty="0"/>
          </a:p>
        </p:txBody>
      </p:sp>
      <p:sp>
        <p:nvSpPr>
          <p:cNvPr id="5" name="Slide Number Placeholder 4"/>
          <p:cNvSpPr>
            <a:spLocks noGrp="1"/>
          </p:cNvSpPr>
          <p:nvPr>
            <p:ph type="sldNum" sz="quarter" idx="11"/>
          </p:nvPr>
        </p:nvSpPr>
        <p:spPr>
          <a:xfrm>
            <a:off x="8077200" y="6553200"/>
            <a:ext cx="2133600" cy="304800"/>
          </a:xfrm>
        </p:spPr>
        <p:txBody>
          <a:bodyPr/>
          <a:lstStyle/>
          <a:p>
            <a:fld id="{E0A14F3B-CE91-4566-AA91-0FDC81C7411C}" type="slidenum">
              <a:rPr lang="en-US" smtClean="0"/>
              <a:pPr/>
              <a:t>17</a:t>
            </a:fld>
            <a:endParaRPr lang="en-US" dirty="0"/>
          </a:p>
        </p:txBody>
      </p:sp>
      <p:sp>
        <p:nvSpPr>
          <p:cNvPr id="6" name="Title 2"/>
          <p:cNvSpPr txBox="1">
            <a:spLocks/>
          </p:cNvSpPr>
          <p:nvPr/>
        </p:nvSpPr>
        <p:spPr>
          <a:xfrm>
            <a:off x="609600" y="-762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chemeClr val="accent4">
                    <a:lumMod val="60000"/>
                    <a:lumOff val="40000"/>
                  </a:schemeClr>
                </a:solidFill>
              </a:rPr>
              <a:t>Types of Parameters</a:t>
            </a:r>
            <a:endParaRPr lang="en-US" sz="4000" dirty="0">
              <a:solidFill>
                <a:schemeClr val="accent4">
                  <a:lumMod val="60000"/>
                  <a:lumOff val="40000"/>
                </a:schemeClr>
              </a:solidFill>
            </a:endParaRPr>
          </a:p>
        </p:txBody>
      </p:sp>
      <p:sp>
        <p:nvSpPr>
          <p:cNvPr id="4" name="Footer Placeholder 3"/>
          <p:cNvSpPr>
            <a:spLocks noGrp="1"/>
          </p:cNvSpPr>
          <p:nvPr>
            <p:ph type="ftr" sz="quarter" idx="12"/>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10600" cy="6629400"/>
          </a:xfrm>
        </p:spPr>
        <p:txBody>
          <a:bodyPr>
            <a:noAutofit/>
          </a:bodyPr>
          <a:lstStyle/>
          <a:p>
            <a:pPr>
              <a:lnSpc>
                <a:spcPct val="150000"/>
              </a:lnSpc>
              <a:buNone/>
            </a:pPr>
            <a:r>
              <a:rPr lang="en-US" sz="2800" b="1" dirty="0" smtClean="0"/>
              <a:t>1)   Positional Parameter</a:t>
            </a:r>
            <a:endParaRPr lang="en-US" sz="2000" dirty="0" smtClean="0"/>
          </a:p>
          <a:p>
            <a:pPr>
              <a:lnSpc>
                <a:spcPct val="150000"/>
              </a:lnSpc>
              <a:buFont typeface="Wingdings" pitchFamily="2" charset="2"/>
              <a:buChar char="q"/>
            </a:pPr>
            <a:r>
              <a:rPr lang="en-US" sz="2000" dirty="0" smtClean="0"/>
              <a:t>A Positional Formal parameter is written as </a:t>
            </a:r>
          </a:p>
          <a:p>
            <a:pPr>
              <a:lnSpc>
                <a:spcPct val="150000"/>
              </a:lnSpc>
              <a:buNone/>
            </a:pPr>
            <a:r>
              <a:rPr lang="en-US" sz="2000" dirty="0" smtClean="0"/>
              <a:t>	</a:t>
            </a:r>
          </a:p>
          <a:p>
            <a:pPr>
              <a:lnSpc>
                <a:spcPct val="150000"/>
              </a:lnSpc>
              <a:buNone/>
            </a:pPr>
            <a:endParaRPr lang="en-US" sz="2000" dirty="0" smtClean="0"/>
          </a:p>
          <a:p>
            <a:pPr>
              <a:lnSpc>
                <a:spcPct val="150000"/>
              </a:lnSpc>
              <a:buFont typeface="Wingdings" pitchFamily="2" charset="2"/>
              <a:buChar char="q"/>
            </a:pPr>
            <a:r>
              <a:rPr lang="en-US" sz="2000" dirty="0" smtClean="0"/>
              <a:t>It starts with ‘</a:t>
            </a:r>
            <a:r>
              <a:rPr lang="en-US" sz="2000" dirty="0" smtClean="0">
                <a:solidFill>
                  <a:srgbClr val="FF0000"/>
                </a:solidFill>
              </a:rPr>
              <a:t>&amp;</a:t>
            </a:r>
            <a:r>
              <a:rPr lang="en-US" sz="2000" dirty="0" smtClean="0"/>
              <a:t>’ sign and it is defined in the operand field of Macro Name.</a:t>
            </a:r>
          </a:p>
          <a:p>
            <a:pPr>
              <a:lnSpc>
                <a:spcPct val="150000"/>
              </a:lnSpc>
              <a:buFont typeface="Wingdings" pitchFamily="2" charset="2"/>
              <a:buChar char="q"/>
            </a:pPr>
            <a:r>
              <a:rPr lang="en-US" sz="2000" dirty="0" smtClean="0"/>
              <a:t>The Actual Parameter for the Positional Parameter can be simply an Ordinary String.</a:t>
            </a:r>
          </a:p>
          <a:p>
            <a:pPr>
              <a:lnSpc>
                <a:spcPct val="150000"/>
              </a:lnSpc>
              <a:buFont typeface="Wingdings" pitchFamily="2" charset="2"/>
              <a:buChar char="q"/>
            </a:pPr>
            <a:r>
              <a:rPr lang="en-US" sz="2000" dirty="0" smtClean="0"/>
              <a:t>The value of </a:t>
            </a:r>
            <a:r>
              <a:rPr lang="en-US" sz="2000" u="sng" dirty="0" smtClean="0"/>
              <a:t>first</a:t>
            </a:r>
            <a:r>
              <a:rPr lang="en-US" sz="2000" dirty="0" smtClean="0"/>
              <a:t> actual parameter of macro call is assigned to </a:t>
            </a:r>
            <a:r>
              <a:rPr lang="en-US" sz="2000" u="sng" dirty="0" smtClean="0"/>
              <a:t>first</a:t>
            </a:r>
            <a:r>
              <a:rPr lang="en-US" sz="2000" dirty="0" smtClean="0"/>
              <a:t> Positional Parameter.</a:t>
            </a:r>
          </a:p>
          <a:p>
            <a:pPr>
              <a:lnSpc>
                <a:spcPct val="150000"/>
              </a:lnSpc>
              <a:buFont typeface="Wingdings" pitchFamily="2" charset="2"/>
              <a:buChar char="q"/>
            </a:pPr>
            <a:r>
              <a:rPr lang="en-US" sz="2000" dirty="0" smtClean="0"/>
              <a:t>The value of </a:t>
            </a:r>
            <a:r>
              <a:rPr lang="en-US" sz="2000" u="sng" dirty="0" smtClean="0"/>
              <a:t>second</a:t>
            </a:r>
            <a:r>
              <a:rPr lang="en-US" sz="2000" dirty="0" smtClean="0"/>
              <a:t> actual parameter of macro call is assigned to </a:t>
            </a:r>
            <a:r>
              <a:rPr lang="en-US" sz="2000" u="sng" dirty="0" smtClean="0"/>
              <a:t>second</a:t>
            </a:r>
            <a:r>
              <a:rPr lang="en-US" sz="2000" dirty="0" smtClean="0"/>
              <a:t> Positional Parameter. And so on.</a:t>
            </a:r>
          </a:p>
          <a:p>
            <a:pPr>
              <a:lnSpc>
                <a:spcPct val="150000"/>
              </a:lnSpc>
              <a:buFont typeface="Wingdings" pitchFamily="2" charset="2"/>
              <a:buChar char="q"/>
            </a:pPr>
            <a:endParaRPr lang="en-US" sz="2000" dirty="0"/>
          </a:p>
        </p:txBody>
      </p:sp>
      <p:sp>
        <p:nvSpPr>
          <p:cNvPr id="4" name="Slide Number Placeholder 3"/>
          <p:cNvSpPr>
            <a:spLocks noGrp="1"/>
          </p:cNvSpPr>
          <p:nvPr>
            <p:ph type="sldNum" sz="quarter" idx="11"/>
          </p:nvPr>
        </p:nvSpPr>
        <p:spPr>
          <a:xfrm>
            <a:off x="7010400" y="6553200"/>
            <a:ext cx="2133600" cy="304800"/>
          </a:xfrm>
        </p:spPr>
        <p:txBody>
          <a:bodyPr/>
          <a:lstStyle/>
          <a:p>
            <a:fld id="{E0A14F3B-CE91-4566-AA91-0FDC81C7411C}" type="slidenum">
              <a:rPr lang="en-US" smtClean="0"/>
              <a:pPr/>
              <a:t>18</a:t>
            </a:fld>
            <a:endParaRPr lang="en-US" dirty="0"/>
          </a:p>
        </p:txBody>
      </p:sp>
      <p:sp>
        <p:nvSpPr>
          <p:cNvPr id="5" name="Rectangle 4"/>
          <p:cNvSpPr/>
          <p:nvPr/>
        </p:nvSpPr>
        <p:spPr>
          <a:xfrm>
            <a:off x="762000" y="1524000"/>
            <a:ext cx="2743200" cy="6858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buNone/>
            </a:pPr>
            <a:r>
              <a:rPr lang="en-US" b="1" dirty="0" smtClean="0">
                <a:solidFill>
                  <a:schemeClr val="bg1"/>
                </a:solidFill>
              </a:rPr>
              <a:t>&amp;  &lt; Parameter Name &gt;</a:t>
            </a:r>
            <a:endParaRPr lang="en-US" b="1" dirty="0">
              <a:solidFill>
                <a:schemeClr val="bg1"/>
              </a:solidFill>
            </a:endParaRPr>
          </a:p>
        </p:txBody>
      </p:sp>
      <p:sp>
        <p:nvSpPr>
          <p:cNvPr id="3" name="Footer Placeholder 2"/>
          <p:cNvSpPr>
            <a:spLocks noGrp="1"/>
          </p:cNvSpPr>
          <p:nvPr>
            <p:ph type="ftr" sz="quarter" idx="12"/>
          </p:nvPr>
        </p:nvSpPr>
        <p:spPr>
          <a:xfrm>
            <a:off x="822960" y="6492875"/>
            <a:ext cx="4572000" cy="365125"/>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533400" y="6324600"/>
            <a:ext cx="2133600" cy="304800"/>
          </a:xfrm>
        </p:spPr>
        <p:txBody>
          <a:bodyPr/>
          <a:lstStyle/>
          <a:p>
            <a:fld id="{E0A14F3B-CE91-4566-AA91-0FDC81C7411C}" type="slidenum">
              <a:rPr lang="en-US" smtClean="0"/>
              <a:pPr/>
              <a:t>19</a:t>
            </a:fld>
            <a:endParaRPr lang="en-US" dirty="0"/>
          </a:p>
        </p:txBody>
      </p:sp>
      <p:sp>
        <p:nvSpPr>
          <p:cNvPr id="5" name="Rectangle 4"/>
          <p:cNvSpPr/>
          <p:nvPr/>
        </p:nvSpPr>
        <p:spPr>
          <a:xfrm>
            <a:off x="381000" y="762000"/>
            <a:ext cx="4343400" cy="58674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endParaRPr lang="en-US" b="1" dirty="0" smtClean="0">
              <a:solidFill>
                <a:schemeClr val="bg1"/>
              </a:solidFill>
            </a:endParaRPr>
          </a:p>
          <a:p>
            <a:pPr marL="18288" indent="0">
              <a:lnSpc>
                <a:spcPct val="150000"/>
              </a:lnSpc>
              <a:buNone/>
            </a:pPr>
            <a:endParaRPr lang="en-US" b="1" dirty="0" smtClean="0">
              <a:solidFill>
                <a:schemeClr val="bg1"/>
              </a:solidFill>
            </a:endParaRPr>
          </a:p>
          <a:p>
            <a:pPr marL="18288" indent="0">
              <a:lnSpc>
                <a:spcPct val="150000"/>
              </a:lnSpc>
              <a:buNone/>
            </a:pPr>
            <a:r>
              <a:rPr lang="en-US" b="1" dirty="0" smtClean="0">
                <a:solidFill>
                  <a:schemeClr val="bg1"/>
                </a:solidFill>
              </a:rPr>
              <a:t>MACRO</a:t>
            </a:r>
          </a:p>
          <a:p>
            <a:pPr marL="18288" indent="0">
              <a:lnSpc>
                <a:spcPct val="150000"/>
              </a:lnSpc>
              <a:buNone/>
            </a:pPr>
            <a:r>
              <a:rPr lang="en-US" b="1" dirty="0" smtClean="0">
                <a:solidFill>
                  <a:schemeClr val="bg1"/>
                </a:solidFill>
              </a:rPr>
              <a:t>ADD3	      &amp;P,  &amp;Q,  &amp;R,  &amp;S</a:t>
            </a:r>
          </a:p>
          <a:p>
            <a:pPr marL="18288" indent="0">
              <a:lnSpc>
                <a:spcPct val="150000"/>
              </a:lnSpc>
              <a:buNone/>
            </a:pPr>
            <a:r>
              <a:rPr lang="en-US" b="1" dirty="0" smtClean="0">
                <a:solidFill>
                  <a:schemeClr val="bg1"/>
                </a:solidFill>
              </a:rPr>
              <a:t>MOVER      AREG,      &amp;P</a:t>
            </a:r>
          </a:p>
          <a:p>
            <a:pPr marL="18288" indent="0">
              <a:lnSpc>
                <a:spcPct val="150000"/>
              </a:lnSpc>
              <a:buNone/>
            </a:pPr>
            <a:r>
              <a:rPr lang="en-US" b="1" dirty="0" smtClean="0">
                <a:solidFill>
                  <a:schemeClr val="bg1"/>
                </a:solidFill>
              </a:rPr>
              <a:t>ADD	      AREG,      &amp;Q</a:t>
            </a:r>
          </a:p>
          <a:p>
            <a:pPr marL="18288" indent="0">
              <a:lnSpc>
                <a:spcPct val="150000"/>
              </a:lnSpc>
              <a:buNone/>
            </a:pPr>
            <a:r>
              <a:rPr lang="en-US" b="1" dirty="0" smtClean="0">
                <a:solidFill>
                  <a:schemeClr val="bg1"/>
                </a:solidFill>
              </a:rPr>
              <a:t>ADD 	      AREG,      &amp;R</a:t>
            </a:r>
          </a:p>
          <a:p>
            <a:pPr marL="18288" indent="0">
              <a:lnSpc>
                <a:spcPct val="150000"/>
              </a:lnSpc>
              <a:buNone/>
            </a:pPr>
            <a:r>
              <a:rPr lang="en-US" b="1" dirty="0" smtClean="0">
                <a:solidFill>
                  <a:schemeClr val="bg1"/>
                </a:solidFill>
              </a:rPr>
              <a:t>MOVEM     AREG,      &amp;S</a:t>
            </a:r>
          </a:p>
          <a:p>
            <a:pPr marL="18288" indent="0">
              <a:lnSpc>
                <a:spcPct val="150000"/>
              </a:lnSpc>
              <a:buNone/>
            </a:pPr>
            <a:r>
              <a:rPr lang="en-US" b="1" dirty="0" smtClean="0">
                <a:solidFill>
                  <a:schemeClr val="bg1"/>
                </a:solidFill>
              </a:rPr>
              <a:t>MEND</a:t>
            </a:r>
          </a:p>
          <a:p>
            <a:pPr marL="18288" indent="0">
              <a:lnSpc>
                <a:spcPct val="150000"/>
              </a:lnSpc>
              <a:buNone/>
            </a:pPr>
            <a:r>
              <a:rPr lang="en-US" sz="1300" b="1" dirty="0" smtClean="0">
                <a:solidFill>
                  <a:schemeClr val="bg1"/>
                </a:solidFill>
              </a:rPr>
              <a:t>---------------</a:t>
            </a:r>
          </a:p>
          <a:p>
            <a:pPr marL="18288">
              <a:lnSpc>
                <a:spcPct val="150000"/>
              </a:lnSpc>
            </a:pPr>
            <a:r>
              <a:rPr lang="en-US" sz="1300" b="1" dirty="0" smtClean="0">
                <a:solidFill>
                  <a:schemeClr val="bg1"/>
                </a:solidFill>
              </a:rPr>
              <a:t>---------------</a:t>
            </a:r>
            <a:endParaRPr lang="en-US" b="1" dirty="0" smtClean="0">
              <a:solidFill>
                <a:schemeClr val="bg1"/>
              </a:solidFill>
            </a:endParaRPr>
          </a:p>
          <a:p>
            <a:pPr marL="18288" indent="0">
              <a:lnSpc>
                <a:spcPct val="150000"/>
              </a:lnSpc>
              <a:buNone/>
            </a:pPr>
            <a:r>
              <a:rPr lang="en-US" b="1" dirty="0" smtClean="0">
                <a:solidFill>
                  <a:schemeClr val="bg1"/>
                </a:solidFill>
              </a:rPr>
              <a:t>ADD3 	       A,  B,  C,  D</a:t>
            </a:r>
          </a:p>
          <a:p>
            <a:pPr marL="18288">
              <a:lnSpc>
                <a:spcPct val="150000"/>
              </a:lnSpc>
            </a:pPr>
            <a:r>
              <a:rPr lang="en-US" sz="1300" b="1" dirty="0" smtClean="0">
                <a:solidFill>
                  <a:schemeClr val="bg1"/>
                </a:solidFill>
              </a:rPr>
              <a:t>---------------</a:t>
            </a:r>
          </a:p>
          <a:p>
            <a:pPr marL="18288">
              <a:lnSpc>
                <a:spcPct val="150000"/>
              </a:lnSpc>
            </a:pPr>
            <a:r>
              <a:rPr lang="en-US" sz="1300" b="1" dirty="0" smtClean="0">
                <a:solidFill>
                  <a:schemeClr val="bg1"/>
                </a:solidFill>
              </a:rPr>
              <a:t>---------------</a:t>
            </a:r>
          </a:p>
          <a:p>
            <a:pPr marL="18288" indent="0">
              <a:lnSpc>
                <a:spcPct val="150000"/>
              </a:lnSpc>
              <a:buNone/>
            </a:pPr>
            <a:r>
              <a:rPr lang="en-US" b="1" dirty="0" smtClean="0">
                <a:solidFill>
                  <a:schemeClr val="bg1"/>
                </a:solidFill>
              </a:rPr>
              <a:t>ADD3 	       E,  F,  G,  H</a:t>
            </a:r>
          </a:p>
          <a:p>
            <a:pPr marL="18288">
              <a:lnSpc>
                <a:spcPct val="150000"/>
              </a:lnSpc>
            </a:pPr>
            <a:r>
              <a:rPr lang="en-US" sz="1300" b="1" dirty="0" smtClean="0">
                <a:solidFill>
                  <a:schemeClr val="bg1"/>
                </a:solidFill>
              </a:rPr>
              <a:t>---------------</a:t>
            </a:r>
          </a:p>
          <a:p>
            <a:pPr marL="18288">
              <a:lnSpc>
                <a:spcPct val="150000"/>
              </a:lnSpc>
            </a:pPr>
            <a:r>
              <a:rPr lang="en-US" sz="1300" b="1" dirty="0" smtClean="0">
                <a:solidFill>
                  <a:schemeClr val="bg1"/>
                </a:solidFill>
              </a:rPr>
              <a:t>---------------</a:t>
            </a:r>
          </a:p>
          <a:p>
            <a:pPr marL="18288" indent="0">
              <a:lnSpc>
                <a:spcPct val="150000"/>
              </a:lnSpc>
              <a:buNone/>
            </a:pPr>
            <a:r>
              <a:rPr lang="en-US" b="1" dirty="0" smtClean="0">
                <a:solidFill>
                  <a:schemeClr val="bg1"/>
                </a:solidFill>
              </a:rPr>
              <a:t>END</a:t>
            </a:r>
          </a:p>
          <a:p>
            <a:pPr marL="18288" indent="0">
              <a:lnSpc>
                <a:spcPct val="150000"/>
              </a:lnSpc>
              <a:buNone/>
            </a:pPr>
            <a:endParaRPr lang="en-US" b="1" dirty="0" smtClean="0">
              <a:solidFill>
                <a:schemeClr val="bg1"/>
              </a:solidFill>
            </a:endParaRPr>
          </a:p>
          <a:p>
            <a:pPr marL="18288" indent="0">
              <a:lnSpc>
                <a:spcPct val="150000"/>
              </a:lnSpc>
              <a:buNone/>
            </a:pPr>
            <a:endParaRPr lang="en-US" b="1" dirty="0">
              <a:solidFill>
                <a:schemeClr val="bg1"/>
              </a:solidFill>
            </a:endParaRPr>
          </a:p>
        </p:txBody>
      </p:sp>
      <p:sp>
        <p:nvSpPr>
          <p:cNvPr id="6" name="Title 2"/>
          <p:cNvSpPr txBox="1">
            <a:spLocks/>
          </p:cNvSpPr>
          <p:nvPr/>
        </p:nvSpPr>
        <p:spPr>
          <a:xfrm>
            <a:off x="381000" y="-304800"/>
            <a:ext cx="80010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accent4">
                    <a:lumMod val="60000"/>
                    <a:lumOff val="40000"/>
                  </a:schemeClr>
                </a:solidFill>
              </a:rPr>
              <a:t>Macro Definition  (using Positional Parameters)</a:t>
            </a:r>
            <a:endParaRPr lang="en-US" sz="28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676400"/>
            <a:ext cx="8652544" cy="3962400"/>
          </a:xfrm>
        </p:spPr>
        <p:txBody>
          <a:bodyPr/>
          <a:lstStyle/>
          <a:p>
            <a:pPr>
              <a:lnSpc>
                <a:spcPct val="150000"/>
              </a:lnSpc>
            </a:pPr>
            <a:r>
              <a:rPr lang="en-US" sz="2800" dirty="0" smtClean="0"/>
              <a:t>-   Definition and Introduction </a:t>
            </a:r>
            <a:br>
              <a:rPr lang="en-US" sz="2800" dirty="0" smtClean="0"/>
            </a:br>
            <a:r>
              <a:rPr lang="en-US" sz="2800" dirty="0" smtClean="0"/>
              <a:t>-   Difference between Macro and Subroutine  </a:t>
            </a:r>
            <a:br>
              <a:rPr lang="en-US" sz="2800" dirty="0" smtClean="0"/>
            </a:br>
            <a:r>
              <a:rPr lang="en-US" sz="2800" dirty="0" smtClean="0"/>
              <a:t>-   Macro Definition and Call</a:t>
            </a:r>
            <a:br>
              <a:rPr lang="en-US" sz="2800" dirty="0" smtClean="0"/>
            </a:br>
            <a:r>
              <a:rPr lang="en-US" sz="2800" dirty="0" smtClean="0"/>
              <a:t>-   Macro Expansion</a:t>
            </a:r>
            <a:br>
              <a:rPr lang="en-US" sz="2800" dirty="0" smtClean="0"/>
            </a:br>
            <a:r>
              <a:rPr lang="en-US" sz="2800" dirty="0" smtClean="0"/>
              <a:t>-   Types of parameters  </a:t>
            </a:r>
            <a:r>
              <a:rPr lang="en-US" sz="2000" dirty="0" smtClean="0">
                <a:solidFill>
                  <a:schemeClr val="tx1">
                    <a:lumMod val="65000"/>
                  </a:schemeClr>
                </a:solidFill>
              </a:rPr>
              <a:t>(Positional and Keyword Parameter)</a:t>
            </a:r>
            <a:r>
              <a:rPr lang="en-US" sz="2800" dirty="0" smtClean="0"/>
              <a:t/>
            </a:r>
            <a:br>
              <a:rPr lang="en-US" sz="2800" dirty="0" smtClean="0"/>
            </a:br>
            <a:r>
              <a:rPr lang="en-US" sz="2800" dirty="0" smtClean="0"/>
              <a:t>-   Nested </a:t>
            </a:r>
            <a:r>
              <a:rPr lang="en-US" sz="2800" dirty="0"/>
              <a:t>Macro </a:t>
            </a:r>
            <a:r>
              <a:rPr lang="en-US" sz="2800" dirty="0" smtClean="0"/>
              <a:t>Calls</a:t>
            </a:r>
            <a:endParaRPr lang="en-US" sz="2800" dirty="0"/>
          </a:p>
        </p:txBody>
      </p:sp>
      <p:sp>
        <p:nvSpPr>
          <p:cNvPr id="3" name="Title 2"/>
          <p:cNvSpPr txBox="1">
            <a:spLocks/>
          </p:cNvSpPr>
          <p:nvPr/>
        </p:nvSpPr>
        <p:spPr>
          <a:xfrm>
            <a:off x="2305080" y="442898"/>
            <a:ext cx="4838688"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smtClean="0">
                <a:solidFill>
                  <a:schemeClr val="accent4">
                    <a:lumMod val="60000"/>
                    <a:lumOff val="40000"/>
                  </a:schemeClr>
                </a:solidFill>
              </a:rPr>
              <a:t>Topics covered</a:t>
            </a:r>
            <a:endParaRPr lang="en-US" dirty="0">
              <a:solidFill>
                <a:schemeClr val="accent4">
                  <a:lumMod val="60000"/>
                  <a:lumOff val="40000"/>
                </a:schemeClr>
              </a:solidFill>
            </a:endParaRPr>
          </a:p>
        </p:txBody>
      </p:sp>
      <p:sp>
        <p:nvSpPr>
          <p:cNvPr id="4" name="Slide Number Placeholder 3"/>
          <p:cNvSpPr>
            <a:spLocks noGrp="1"/>
          </p:cNvSpPr>
          <p:nvPr>
            <p:ph type="sldNum" sz="quarter" idx="11"/>
          </p:nvPr>
        </p:nvSpPr>
        <p:spPr>
          <a:xfrm>
            <a:off x="7772400" y="6565710"/>
            <a:ext cx="2133600" cy="304800"/>
          </a:xfrm>
        </p:spPr>
        <p:txBody>
          <a:bodyPr/>
          <a:lstStyle/>
          <a:p>
            <a:fld id="{E0A14F3B-CE91-4566-AA91-0FDC81C7411C}" type="slidenum">
              <a:rPr lang="en-US" smtClean="0"/>
              <a:pPr/>
              <a:t>2</a:t>
            </a:fld>
            <a:endParaRPr lang="en-US" dirty="0"/>
          </a:p>
        </p:txBody>
      </p:sp>
      <p:sp>
        <p:nvSpPr>
          <p:cNvPr id="5" name="Footer Placeholder 4"/>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2131370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153400" y="6400800"/>
            <a:ext cx="990600" cy="304800"/>
          </a:xfrm>
        </p:spPr>
        <p:txBody>
          <a:bodyPr/>
          <a:lstStyle/>
          <a:p>
            <a:fld id="{E0A14F3B-CE91-4566-AA91-0FDC81C7411C}" type="slidenum">
              <a:rPr lang="en-US" smtClean="0"/>
              <a:pPr/>
              <a:t>20</a:t>
            </a:fld>
            <a:endParaRPr lang="en-US" dirty="0"/>
          </a:p>
        </p:txBody>
      </p:sp>
      <p:sp>
        <p:nvSpPr>
          <p:cNvPr id="5" name="Content Placeholder 1"/>
          <p:cNvSpPr txBox="1">
            <a:spLocks/>
          </p:cNvSpPr>
          <p:nvPr/>
        </p:nvSpPr>
        <p:spPr>
          <a:xfrm>
            <a:off x="304800" y="152400"/>
            <a:ext cx="8610600" cy="6629400"/>
          </a:xfrm>
          <a:prstGeom prst="rect">
            <a:avLst/>
          </a:prstGeom>
        </p:spPr>
        <p:txBody>
          <a:bodyPr vert="horz" lIns="91440" tIns="45720" rIns="91440" bIns="45720" rtlCol="0" anchor="ctr">
            <a:normAutofit/>
          </a:bodyPr>
          <a:lstStyle/>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None/>
              <a:tabLst/>
              <a:defRPr/>
            </a:pPr>
            <a:r>
              <a:rPr lang="en-US" sz="2400" b="1" dirty="0" smtClean="0">
                <a:effectLst>
                  <a:outerShdw blurRad="38100" dist="38100" dir="2700000" algn="tl">
                    <a:srgbClr val="000000">
                      <a:alpha val="43137"/>
                    </a:srgbClr>
                  </a:outerShdw>
                </a:effectLst>
              </a:rPr>
              <a:t>2</a:t>
            </a:r>
            <a:r>
              <a:rPr lang="en-US" sz="2400" b="1" dirty="0" smtClean="0">
                <a:solidFill>
                  <a:schemeClr val="tx1">
                    <a:lumMod val="65000"/>
                  </a:schemeClr>
                </a:solidFill>
                <a:effectLst>
                  <a:outerShdw blurRad="38100" dist="38100" dir="2700000" algn="tl">
                    <a:srgbClr val="000000">
                      <a:alpha val="43137"/>
                    </a:srgbClr>
                  </a:outerShdw>
                </a:effectLst>
              </a:rPr>
              <a:t>a</a:t>
            </a:r>
            <a:r>
              <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Keyword Parameter</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None/>
              <a:tabLst/>
              <a:defRPr/>
            </a:pPr>
            <a:endPar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kumimoji="0" 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Here, </a:t>
            </a:r>
            <a:r>
              <a:rPr kumimoji="0" lang="en-US" sz="24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lt"/>
                <a:ea typeface="+mn-ea"/>
                <a:cs typeface="+mn-cs"/>
              </a:rPr>
              <a:t>&lt;Parameter Kind&gt; </a:t>
            </a:r>
            <a:r>
              <a:rPr kumimoji="0" 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in</a:t>
            </a:r>
            <a:r>
              <a:rPr kumimoji="0" lang="en-US" sz="2400" b="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the syntax is replace by ‘</a:t>
            </a:r>
            <a:r>
              <a:rPr kumimoji="0" lang="en-US" sz="2400" b="1" i="0" u="none" strike="noStrike" kern="1200" cap="none" spc="0" normalizeH="0" noProof="0" dirty="0" smtClean="0">
                <a:ln>
                  <a:noFill/>
                </a:ln>
                <a:solidFill>
                  <a:srgbClr val="FFC000"/>
                </a:solidFill>
                <a:effectLst>
                  <a:outerShdw blurRad="38100" dist="38100" dir="2700000" algn="tl">
                    <a:srgbClr val="000000">
                      <a:alpha val="43137"/>
                    </a:srgbClr>
                  </a:outerShdw>
                </a:effectLst>
                <a:uLnTx/>
                <a:uFillTx/>
                <a:latin typeface="+mn-lt"/>
                <a:ea typeface="+mn-ea"/>
                <a:cs typeface="+mn-cs"/>
              </a:rPr>
              <a:t>=</a:t>
            </a:r>
            <a:r>
              <a:rPr kumimoji="0" lang="en-US" sz="2400" b="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lang="en-US" sz="2400" baseline="0" dirty="0" smtClean="0">
                <a:effectLst>
                  <a:outerShdw blurRad="38100" dist="38100" dir="2700000" algn="tl">
                    <a:srgbClr val="000000">
                      <a:alpha val="43137"/>
                    </a:srgbClr>
                  </a:outerShdw>
                </a:effectLst>
              </a:rPr>
              <a:t>The &lt;actual parameter</a:t>
            </a:r>
            <a:r>
              <a:rPr lang="en-US" sz="2400" dirty="0" smtClean="0">
                <a:effectLst>
                  <a:outerShdw blurRad="38100" dist="38100" dir="2700000" algn="tl">
                    <a:srgbClr val="000000">
                      <a:alpha val="43137"/>
                    </a:srgbClr>
                  </a:outerShdw>
                </a:effectLst>
              </a:rPr>
              <a:t> specification&gt; is written as </a:t>
            </a:r>
          </a:p>
          <a:p>
            <a:pPr marL="274320" marR="0" lvl="0" indent="-256032" algn="l" defTabSz="914400" rtl="0" eaLnBrk="1" fontAlgn="auto" latinLnBrk="0" hangingPunct="1">
              <a:lnSpc>
                <a:spcPct val="150000"/>
              </a:lnSpc>
              <a:spcBef>
                <a:spcPct val="20000"/>
              </a:spcBef>
              <a:spcAft>
                <a:spcPts val="0"/>
              </a:spcAft>
              <a:buClrTx/>
              <a:buSzPct val="60000"/>
              <a:tabLst/>
              <a:defRPr/>
            </a:pPr>
            <a:r>
              <a:rPr lang="en-US" sz="2400" dirty="0" smtClean="0">
                <a:effectLst>
                  <a:outerShdw blurRad="38100" dist="38100" dir="2700000" algn="tl">
                    <a:srgbClr val="000000">
                      <a:alpha val="43137"/>
                    </a:srgbClr>
                  </a:outerShdw>
                </a:effectLst>
              </a:rPr>
              <a:t>	</a:t>
            </a:r>
          </a:p>
          <a:p>
            <a:pPr marL="274320" marR="0" lvl="0" indent="-256032" algn="l" defTabSz="914400" rtl="0" eaLnBrk="1" fontAlgn="auto" latinLnBrk="0" hangingPunct="1">
              <a:lnSpc>
                <a:spcPct val="150000"/>
              </a:lnSpc>
              <a:spcBef>
                <a:spcPct val="20000"/>
              </a:spcBef>
              <a:spcAft>
                <a:spcPts val="0"/>
              </a:spcAft>
              <a:buClrTx/>
              <a:buSzPct val="60000"/>
              <a:tabLst/>
              <a:defRPr/>
            </a:pPr>
            <a:endParaRPr kumimoji="0" lang="en-US" sz="2400" b="1" i="0" u="none" strike="noStrike" kern="1200" cap="none" spc="0" normalizeH="0" baseline="0" noProof="0" dirty="0" smtClean="0">
              <a:ln>
                <a:noFill/>
              </a:ln>
              <a:solidFill>
                <a:schemeClr val="tx1">
                  <a:lumMod val="95000"/>
                </a:schemeClr>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714348" y="4214818"/>
            <a:ext cx="6000792" cy="785818"/>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buNone/>
            </a:pPr>
            <a:r>
              <a:rPr lang="en-US" sz="2000" b="1" dirty="0" smtClean="0">
                <a:solidFill>
                  <a:schemeClr val="bg1"/>
                </a:solidFill>
              </a:rPr>
              <a:t>&lt;Formal Parameter Name&gt;  </a:t>
            </a:r>
            <a:r>
              <a:rPr lang="en-US" sz="2400" b="1" dirty="0" smtClean="0">
                <a:solidFill>
                  <a:srgbClr val="FF0000"/>
                </a:solidFill>
              </a:rPr>
              <a:t>=</a:t>
            </a:r>
            <a:r>
              <a:rPr lang="en-US" sz="2800" b="1" dirty="0" smtClean="0">
                <a:solidFill>
                  <a:schemeClr val="bg1"/>
                </a:solidFill>
              </a:rPr>
              <a:t>  </a:t>
            </a:r>
            <a:r>
              <a:rPr lang="en-US" sz="2000" b="1" dirty="0" smtClean="0">
                <a:solidFill>
                  <a:schemeClr val="bg1"/>
                </a:solidFill>
              </a:rPr>
              <a:t>&lt;Ordinary String&gt;</a:t>
            </a:r>
            <a:endParaRPr lang="en-US" sz="2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bg/>
                                          </p:spTgt>
                                        </p:tgtEl>
                                        <p:attrNameLst>
                                          <p:attrName>style.visibility</p:attrName>
                                        </p:attrNameLst>
                                      </p:cBhvr>
                                      <p:to>
                                        <p:strVal val="visible"/>
                                      </p:to>
                                    </p:set>
                                    <p:anim calcmode="lin" valueType="num">
                                      <p:cBhvr additive="base">
                                        <p:cTn id="2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6">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153400" y="6400800"/>
            <a:ext cx="990600" cy="304800"/>
          </a:xfrm>
        </p:spPr>
        <p:txBody>
          <a:bodyPr/>
          <a:lstStyle/>
          <a:p>
            <a:fld id="{E0A14F3B-CE91-4566-AA91-0FDC81C7411C}" type="slidenum">
              <a:rPr lang="en-US" smtClean="0"/>
              <a:pPr/>
              <a:t>21</a:t>
            </a:fld>
            <a:endParaRPr lang="en-US" dirty="0"/>
          </a:p>
        </p:txBody>
      </p:sp>
      <p:sp>
        <p:nvSpPr>
          <p:cNvPr id="5" name="Content Placeholder 1"/>
          <p:cNvSpPr txBox="1">
            <a:spLocks/>
          </p:cNvSpPr>
          <p:nvPr/>
        </p:nvSpPr>
        <p:spPr>
          <a:xfrm>
            <a:off x="304800" y="-214338"/>
            <a:ext cx="8610600" cy="4500594"/>
          </a:xfrm>
          <a:prstGeom prst="rect">
            <a:avLst/>
          </a:prstGeom>
        </p:spPr>
        <p:txBody>
          <a:bodyPr vert="horz" lIns="91440" tIns="45720" rIns="91440" bIns="45720" rtlCol="0" anchor="ctr">
            <a:normAutofit/>
          </a:bodyPr>
          <a:lstStyle/>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None/>
              <a:tabLst/>
              <a:defRPr/>
            </a:pPr>
            <a:r>
              <a:rPr lang="en-US" sz="2200" b="1" dirty="0" smtClean="0">
                <a:effectLst>
                  <a:outerShdw blurRad="38100" dist="38100" dir="2700000" algn="tl">
                    <a:srgbClr val="000000">
                      <a:alpha val="43137"/>
                    </a:srgbClr>
                  </a:outerShdw>
                </a:effectLst>
              </a:rPr>
              <a:t>2</a:t>
            </a:r>
            <a:r>
              <a:rPr lang="en-US" sz="2200" b="1" dirty="0" smtClean="0">
                <a:solidFill>
                  <a:schemeClr val="tx1">
                    <a:lumMod val="65000"/>
                  </a:schemeClr>
                </a:solidFill>
                <a:effectLst>
                  <a:outerShdw blurRad="38100" dist="38100" dir="2700000" algn="tl">
                    <a:srgbClr val="000000">
                      <a:alpha val="43137"/>
                    </a:srgbClr>
                  </a:outerShdw>
                </a:effectLst>
              </a:rPr>
              <a:t>a</a:t>
            </a:r>
            <a:r>
              <a:rPr kumimoji="0" lang="en-US" sz="22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Keyword Parameter</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kumimoji="0" lang="en-US" sz="22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The value of </a:t>
            </a:r>
            <a:r>
              <a:rPr kumimoji="0" lang="en-US" sz="2200" b="0"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formal parameter </a:t>
            </a:r>
            <a:r>
              <a:rPr kumimoji="0" lang="en-US" sz="22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specification </a:t>
            </a:r>
            <a:r>
              <a:rPr kumimoji="0" lang="en-US" sz="2200" b="1"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lt"/>
                <a:ea typeface="+mn-ea"/>
                <a:cs typeface="+mn-cs"/>
              </a:rPr>
              <a:t>XYZ</a:t>
            </a:r>
            <a:r>
              <a:rPr kumimoji="0" lang="en-US" sz="22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r>
              <a:rPr kumimoji="0" lang="en-US" sz="22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is determined by  the rule of the</a:t>
            </a:r>
            <a:r>
              <a:rPr kumimoji="0" lang="en-US" sz="220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r>
              <a:rPr kumimoji="0" lang="en-US" sz="2200" i="1"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keyword association </a:t>
            </a:r>
            <a:r>
              <a:rPr kumimoji="0" lang="en-US" sz="220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as follows:</a:t>
            </a:r>
            <a:r>
              <a:rPr kumimoji="0" lang="en-US" sz="220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p>
          <a:p>
            <a:pPr marL="274320" marR="0" lvl="0" indent="-256032" algn="l" defTabSz="914400" rtl="0" eaLnBrk="1" fontAlgn="auto" latinLnBrk="0" hangingPunct="1">
              <a:lnSpc>
                <a:spcPct val="150000"/>
              </a:lnSpc>
              <a:spcBef>
                <a:spcPct val="20000"/>
              </a:spcBef>
              <a:spcAft>
                <a:spcPts val="0"/>
              </a:spcAft>
              <a:buClrTx/>
              <a:buSzPct val="60000"/>
              <a:tabLst/>
              <a:defRPr/>
            </a:pPr>
            <a:r>
              <a:rPr lang="en-US" sz="2200" b="1" baseline="0" dirty="0" smtClean="0">
                <a:effectLst>
                  <a:outerShdw blurRad="38100" dist="38100" dir="2700000" algn="tl">
                    <a:srgbClr val="000000">
                      <a:alpha val="43137"/>
                    </a:srgbClr>
                  </a:outerShdw>
                </a:effectLst>
              </a:rPr>
              <a:t>	</a:t>
            </a:r>
            <a:r>
              <a:rPr lang="en-US" sz="2200" baseline="0" dirty="0" smtClean="0">
                <a:solidFill>
                  <a:schemeClr val="accent4">
                    <a:lumMod val="60000"/>
                    <a:lumOff val="40000"/>
                  </a:schemeClr>
                </a:solidFill>
                <a:effectLst>
                  <a:outerShdw blurRad="38100" dist="38100" dir="2700000" algn="tl">
                    <a:srgbClr val="000000">
                      <a:alpha val="43137"/>
                    </a:srgbClr>
                  </a:outerShdw>
                </a:effectLst>
              </a:rPr>
              <a:t>1)</a:t>
            </a:r>
            <a:r>
              <a:rPr lang="en-US" sz="2200" baseline="0" dirty="0" smtClean="0">
                <a:effectLst>
                  <a:outerShdw blurRad="38100" dist="38100" dir="2700000" algn="tl">
                    <a:srgbClr val="000000">
                      <a:alpha val="43137"/>
                    </a:srgbClr>
                  </a:outerShdw>
                </a:effectLst>
              </a:rPr>
              <a:t> Find the actual</a:t>
            </a:r>
            <a:r>
              <a:rPr lang="en-US" sz="2200" dirty="0" smtClean="0">
                <a:effectLst>
                  <a:outerShdw blurRad="38100" dist="38100" dir="2700000" algn="tl">
                    <a:srgbClr val="000000">
                      <a:alpha val="43137"/>
                    </a:srgbClr>
                  </a:outerShdw>
                </a:effectLst>
              </a:rPr>
              <a:t> parameter specification  which has the form </a:t>
            </a:r>
          </a:p>
          <a:p>
            <a:pPr marL="274320" marR="0" lvl="0" indent="-256032" algn="l" defTabSz="914400" rtl="0" eaLnBrk="1" fontAlgn="auto" latinLnBrk="0" hangingPunct="1">
              <a:lnSpc>
                <a:spcPct val="150000"/>
              </a:lnSpc>
              <a:spcBef>
                <a:spcPct val="20000"/>
              </a:spcBef>
              <a:spcAft>
                <a:spcPts val="0"/>
              </a:spcAft>
              <a:buClrTx/>
              <a:buSzPct val="60000"/>
              <a:tabLst/>
              <a:defRPr/>
            </a:pPr>
            <a:r>
              <a:rPr lang="en-US" sz="2200" b="1" dirty="0" smtClean="0">
                <a:solidFill>
                  <a:srgbClr val="FFC000"/>
                </a:solidFill>
                <a:effectLst>
                  <a:outerShdw blurRad="38100" dist="38100" dir="2700000" algn="tl">
                    <a:srgbClr val="000000">
                      <a:alpha val="43137"/>
                    </a:srgbClr>
                  </a:outerShdw>
                </a:effectLst>
              </a:rPr>
              <a:t>        XYZ = &lt;ordinary string&gt;</a:t>
            </a:r>
          </a:p>
          <a:p>
            <a:pPr marL="274320" marR="0" lvl="0" indent="-256032" algn="l" defTabSz="914400" rtl="0" eaLnBrk="1" fontAlgn="auto" latinLnBrk="0" hangingPunct="1">
              <a:lnSpc>
                <a:spcPct val="150000"/>
              </a:lnSpc>
              <a:spcBef>
                <a:spcPct val="20000"/>
              </a:spcBef>
              <a:spcAft>
                <a:spcPts val="0"/>
              </a:spcAft>
              <a:buClrTx/>
              <a:buSzPct val="60000"/>
              <a:tabLst/>
              <a:defRPr/>
            </a:pPr>
            <a:r>
              <a:rPr kumimoji="0" lang="en-US" sz="22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r>
              <a:rPr lang="en-US" sz="2200" dirty="0" smtClean="0">
                <a:solidFill>
                  <a:schemeClr val="accent4">
                    <a:lumMod val="60000"/>
                    <a:lumOff val="40000"/>
                  </a:schemeClr>
                </a:solidFill>
                <a:effectLst>
                  <a:outerShdw blurRad="38100" dist="38100" dir="2700000" algn="tl">
                    <a:srgbClr val="000000">
                      <a:alpha val="43137"/>
                    </a:srgbClr>
                  </a:outerShdw>
                </a:effectLst>
              </a:rPr>
              <a:t>2) </a:t>
            </a:r>
            <a:r>
              <a:rPr lang="en-US" sz="2200" dirty="0" smtClean="0">
                <a:effectLst>
                  <a:outerShdw blurRad="38100" dist="38100" dir="2700000" algn="tl">
                    <a:srgbClr val="000000">
                      <a:alpha val="43137"/>
                    </a:srgbClr>
                  </a:outerShdw>
                </a:effectLst>
              </a:rPr>
              <a:t>If the </a:t>
            </a:r>
            <a:r>
              <a:rPr lang="en-US" sz="2200" dirty="0" smtClean="0">
                <a:solidFill>
                  <a:srgbClr val="FFC000"/>
                </a:solidFill>
                <a:effectLst>
                  <a:outerShdw blurRad="38100" dist="38100" dir="2700000" algn="tl">
                    <a:srgbClr val="000000">
                      <a:alpha val="43137"/>
                    </a:srgbClr>
                  </a:outerShdw>
                </a:effectLst>
              </a:rPr>
              <a:t>&lt;ordinary string&gt;</a:t>
            </a:r>
            <a:r>
              <a:rPr lang="en-US" sz="2200" dirty="0" smtClean="0">
                <a:effectLst>
                  <a:outerShdw blurRad="38100" dist="38100" dir="2700000" algn="tl">
                    <a:srgbClr val="000000">
                      <a:alpha val="43137"/>
                    </a:srgbClr>
                  </a:outerShdw>
                </a:effectLst>
              </a:rPr>
              <a:t> in the specification is some string </a:t>
            </a:r>
            <a:r>
              <a:rPr lang="en-US" sz="2200" b="1" dirty="0" smtClean="0">
                <a:solidFill>
                  <a:srgbClr val="00B0F0"/>
                </a:solidFill>
                <a:effectLst>
                  <a:outerShdw blurRad="38100" dist="38100" dir="2700000" algn="tl">
                    <a:srgbClr val="000000">
                      <a:alpha val="43137"/>
                    </a:srgbClr>
                  </a:outerShdw>
                </a:effectLst>
              </a:rPr>
              <a:t>ABC</a:t>
            </a:r>
            <a:r>
              <a:rPr lang="en-US" sz="2200" dirty="0" smtClean="0">
                <a:effectLst>
                  <a:outerShdw blurRad="38100" dist="38100" dir="2700000" algn="tl">
                    <a:srgbClr val="000000">
                      <a:alpha val="43137"/>
                    </a:srgbClr>
                  </a:outerShdw>
                </a:effectLst>
              </a:rPr>
              <a:t>, the value of formal parameter </a:t>
            </a:r>
            <a:r>
              <a:rPr lang="en-US" sz="2200" b="1" dirty="0" smtClean="0">
                <a:solidFill>
                  <a:srgbClr val="FFC000"/>
                </a:solidFill>
                <a:effectLst>
                  <a:outerShdw blurRad="38100" dist="38100" dir="2700000" algn="tl">
                    <a:srgbClr val="000000">
                      <a:alpha val="43137"/>
                    </a:srgbClr>
                  </a:outerShdw>
                </a:effectLst>
              </a:rPr>
              <a:t>XYZ</a:t>
            </a:r>
            <a:r>
              <a:rPr lang="en-US" sz="2200" dirty="0" smtClean="0">
                <a:effectLst>
                  <a:outerShdw blurRad="38100" dist="38100" dir="2700000" algn="tl">
                    <a:srgbClr val="000000">
                      <a:alpha val="43137"/>
                    </a:srgbClr>
                  </a:outerShdw>
                </a:effectLst>
              </a:rPr>
              <a:t> will be </a:t>
            </a:r>
            <a:r>
              <a:rPr lang="en-US" sz="2200" b="1" dirty="0" smtClean="0">
                <a:solidFill>
                  <a:srgbClr val="00B0F0"/>
                </a:solidFill>
                <a:effectLst>
                  <a:outerShdw blurRad="38100" dist="38100" dir="2700000" algn="tl">
                    <a:srgbClr val="000000">
                      <a:alpha val="43137"/>
                    </a:srgbClr>
                  </a:outerShdw>
                </a:effectLst>
              </a:rPr>
              <a:t>ABC</a:t>
            </a:r>
            <a:r>
              <a:rPr lang="en-US" sz="2200" b="1" dirty="0" smtClean="0">
                <a:solidFill>
                  <a:schemeClr val="tx1">
                    <a:lumMod val="95000"/>
                  </a:schemeClr>
                </a:solidFill>
                <a:effectLst>
                  <a:outerShdw blurRad="38100" dist="38100" dir="2700000" algn="tl">
                    <a:srgbClr val="000000">
                      <a:alpha val="43137"/>
                    </a:srgbClr>
                  </a:outerShdw>
                </a:effectLst>
              </a:rPr>
              <a:t>. </a:t>
            </a:r>
            <a:endParaRPr kumimoji="0" lang="en-US" sz="2200" b="1" i="0" u="none" strike="noStrike" kern="1200" cap="none" spc="0" normalizeH="0" baseline="0" noProof="0" dirty="0" smtClean="0">
              <a:ln>
                <a:noFill/>
              </a:ln>
              <a:solidFill>
                <a:schemeClr val="tx1">
                  <a:lumMod val="95000"/>
                </a:schemeClr>
              </a:solidFill>
              <a:effectLst>
                <a:outerShdw blurRad="38100" dist="38100" dir="2700000" algn="tl">
                  <a:srgbClr val="000000">
                    <a:alpha val="43137"/>
                  </a:srgbClr>
                </a:outerShdw>
              </a:effectLst>
              <a:uLnTx/>
              <a:uFillTx/>
              <a:latin typeface="+mn-lt"/>
              <a:ea typeface="+mn-ea"/>
              <a:cs typeface="+mn-cs"/>
            </a:endParaRPr>
          </a:p>
        </p:txBody>
      </p:sp>
      <p:sp>
        <p:nvSpPr>
          <p:cNvPr id="6" name="Rectangle 5"/>
          <p:cNvSpPr/>
          <p:nvPr/>
        </p:nvSpPr>
        <p:spPr>
          <a:xfrm>
            <a:off x="100074" y="4143380"/>
            <a:ext cx="8901082" cy="2571744"/>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0" indent="-256032">
              <a:lnSpc>
                <a:spcPct val="150000"/>
              </a:lnSpc>
              <a:spcBef>
                <a:spcPct val="20000"/>
              </a:spcBef>
              <a:buSzPct val="60000"/>
              <a:defRPr/>
            </a:pPr>
            <a:endParaRPr lang="en-US" sz="2000" b="1" dirty="0" smtClean="0">
              <a:solidFill>
                <a:schemeClr val="bg1"/>
              </a:solidFill>
            </a:endParaRPr>
          </a:p>
          <a:p>
            <a:pPr marL="274320" lvl="0" indent="-256032">
              <a:lnSpc>
                <a:spcPct val="150000"/>
              </a:lnSpc>
              <a:spcBef>
                <a:spcPct val="20000"/>
              </a:spcBef>
              <a:buSzPct val="60000"/>
              <a:defRPr/>
            </a:pPr>
            <a:r>
              <a:rPr lang="en-US" sz="2000" b="1" dirty="0" smtClean="0">
                <a:solidFill>
                  <a:schemeClr val="bg1"/>
                </a:solidFill>
              </a:rPr>
              <a:t>NOTES:</a:t>
            </a:r>
          </a:p>
          <a:p>
            <a:pPr marL="274320" lvl="0" indent="-256032">
              <a:lnSpc>
                <a:spcPct val="150000"/>
              </a:lnSpc>
              <a:spcBef>
                <a:spcPct val="20000"/>
              </a:spcBef>
              <a:buSzPct val="60000"/>
              <a:buFont typeface="Wingdings" pitchFamily="2" charset="2"/>
              <a:buChar char="ü"/>
              <a:defRPr/>
            </a:pPr>
            <a:r>
              <a:rPr lang="en-US" sz="2000" dirty="0" smtClean="0">
                <a:solidFill>
                  <a:schemeClr val="bg1"/>
                </a:solidFill>
              </a:rPr>
              <a:t>The ordinal </a:t>
            </a:r>
            <a:r>
              <a:rPr lang="en-US" sz="2000" u="sng" dirty="0" smtClean="0">
                <a:solidFill>
                  <a:schemeClr val="bg1"/>
                </a:solidFill>
              </a:rPr>
              <a:t>Position</a:t>
            </a:r>
            <a:r>
              <a:rPr lang="en-US" sz="2000" dirty="0" smtClean="0">
                <a:solidFill>
                  <a:schemeClr val="bg1"/>
                </a:solidFill>
              </a:rPr>
              <a:t> of the specification XYZ=ABC in the list of Actual Parameters </a:t>
            </a:r>
            <a:r>
              <a:rPr lang="en-US" sz="2000" u="sng" dirty="0" smtClean="0">
                <a:solidFill>
                  <a:schemeClr val="bg1"/>
                </a:solidFill>
              </a:rPr>
              <a:t>doesn't matter</a:t>
            </a:r>
            <a:r>
              <a:rPr lang="en-US" sz="2000" dirty="0" smtClean="0">
                <a:solidFill>
                  <a:schemeClr val="bg1"/>
                </a:solidFill>
              </a:rPr>
              <a:t>.</a:t>
            </a:r>
          </a:p>
          <a:p>
            <a:pPr marL="274320" lvl="0" indent="-256032">
              <a:lnSpc>
                <a:spcPct val="150000"/>
              </a:lnSpc>
              <a:spcBef>
                <a:spcPct val="20000"/>
              </a:spcBef>
              <a:buSzPct val="60000"/>
              <a:buFont typeface="Wingdings" pitchFamily="2" charset="2"/>
              <a:buChar char="ü"/>
              <a:defRPr/>
            </a:pPr>
            <a:r>
              <a:rPr lang="en-US" sz="2000" dirty="0" smtClean="0">
                <a:solidFill>
                  <a:schemeClr val="bg1"/>
                </a:solidFill>
              </a:rPr>
              <a:t>This feature is useful in writing a call on a macro that has a </a:t>
            </a:r>
            <a:r>
              <a:rPr lang="en-US" sz="2000" u="sng" dirty="0" smtClean="0">
                <a:solidFill>
                  <a:schemeClr val="bg1"/>
                </a:solidFill>
              </a:rPr>
              <a:t>large </a:t>
            </a:r>
            <a:r>
              <a:rPr lang="en-US" sz="2000" dirty="0" smtClean="0">
                <a:solidFill>
                  <a:schemeClr val="bg1"/>
                </a:solidFill>
              </a:rPr>
              <a:t>no. of parameters.</a:t>
            </a:r>
          </a:p>
          <a:p>
            <a:pPr>
              <a:lnSpc>
                <a:spcPct val="150000"/>
              </a:lnSpc>
              <a:buFont typeface="Wingdings" pitchFamily="2" charset="2"/>
              <a:buChar char="ü"/>
              <a:tabLst>
                <a:tab pos="457200" algn="l"/>
              </a:tabLst>
            </a:pP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 calcmode="lin" valueType="num">
                                      <p:cBhvr additive="base">
                                        <p:cTn id="32" dur="500" fill="hold"/>
                                        <p:tgtEl>
                                          <p:spTgt spid="6">
                                            <p:bg/>
                                          </p:spTgt>
                                        </p:tgtEl>
                                        <p:attrNameLst>
                                          <p:attrName>ppt_x</p:attrName>
                                        </p:attrNameLst>
                                      </p:cBhvr>
                                      <p:tavLst>
                                        <p:tav tm="0">
                                          <p:val>
                                            <p:strVal val="#ppt_x"/>
                                          </p:val>
                                        </p:tav>
                                        <p:tav tm="100000">
                                          <p:val>
                                            <p:strVal val="#ppt_x"/>
                                          </p:val>
                                        </p:tav>
                                      </p:tavLst>
                                    </p:anim>
                                    <p:anim calcmode="lin" valueType="num">
                                      <p:cBhvr additive="base">
                                        <p:cTn id="33" dur="500" fill="hold"/>
                                        <p:tgtEl>
                                          <p:spTgt spid="6">
                                            <p:bg/>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 calcmode="lin" valueType="num">
                                      <p:cBhvr additive="base">
                                        <p:cTn id="3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 calcmode="lin" valueType="num">
                                      <p:cBhvr additive="base">
                                        <p:cTn id="4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2" end="2"/>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534400" y="6477000"/>
            <a:ext cx="2133600" cy="304800"/>
          </a:xfrm>
        </p:spPr>
        <p:txBody>
          <a:bodyPr/>
          <a:lstStyle/>
          <a:p>
            <a:fld id="{E0A14F3B-CE91-4566-AA91-0FDC81C7411C}" type="slidenum">
              <a:rPr lang="en-US" smtClean="0"/>
              <a:pPr/>
              <a:t>22</a:t>
            </a:fld>
            <a:endParaRPr lang="en-US" dirty="0"/>
          </a:p>
        </p:txBody>
      </p:sp>
      <p:sp>
        <p:nvSpPr>
          <p:cNvPr id="7" name="Rectangle 6"/>
          <p:cNvSpPr/>
          <p:nvPr/>
        </p:nvSpPr>
        <p:spPr>
          <a:xfrm>
            <a:off x="457200" y="990600"/>
            <a:ext cx="8077200" cy="54864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r>
              <a:rPr lang="en-US" b="1" dirty="0" smtClean="0">
                <a:solidFill>
                  <a:schemeClr val="bg1"/>
                </a:solidFill>
              </a:rPr>
              <a:t>MACRO</a:t>
            </a:r>
          </a:p>
          <a:p>
            <a:pPr marL="18288" indent="0">
              <a:lnSpc>
                <a:spcPct val="150000"/>
              </a:lnSpc>
              <a:buNone/>
            </a:pPr>
            <a:r>
              <a:rPr lang="en-US" b="1" dirty="0" smtClean="0">
                <a:solidFill>
                  <a:schemeClr val="bg1"/>
                </a:solidFill>
              </a:rPr>
              <a:t>INCR_M     &amp;MEM_VAL</a:t>
            </a:r>
            <a:r>
              <a:rPr lang="en-US" sz="2100" b="1" dirty="0" smtClean="0">
                <a:solidFill>
                  <a:srgbClr val="FF0000"/>
                </a:solidFill>
              </a:rPr>
              <a:t>=</a:t>
            </a:r>
            <a:r>
              <a:rPr lang="en-US" b="1" dirty="0" smtClean="0">
                <a:solidFill>
                  <a:schemeClr val="bg1"/>
                </a:solidFill>
              </a:rPr>
              <a:t>,    &amp;INCR_VAL</a:t>
            </a:r>
            <a:r>
              <a:rPr lang="en-US" sz="2100" b="1" dirty="0" smtClean="0">
                <a:solidFill>
                  <a:srgbClr val="FF0000"/>
                </a:solidFill>
              </a:rPr>
              <a:t>=</a:t>
            </a:r>
            <a:r>
              <a:rPr lang="en-US" b="1" dirty="0" smtClean="0">
                <a:solidFill>
                  <a:schemeClr val="bg1"/>
                </a:solidFill>
              </a:rPr>
              <a:t>,   &amp;REG</a:t>
            </a:r>
            <a:r>
              <a:rPr lang="en-US" sz="2100" b="1" dirty="0" smtClean="0">
                <a:solidFill>
                  <a:srgbClr val="FF0000"/>
                </a:solidFill>
              </a:rPr>
              <a:t>=</a:t>
            </a:r>
            <a:endParaRPr lang="en-US" sz="2100" b="1" dirty="0" smtClean="0">
              <a:solidFill>
                <a:schemeClr val="bg1"/>
              </a:solidFill>
            </a:endParaRPr>
          </a:p>
          <a:p>
            <a:pPr marL="18288" indent="0">
              <a:lnSpc>
                <a:spcPct val="150000"/>
              </a:lnSpc>
              <a:buNone/>
            </a:pPr>
            <a:r>
              <a:rPr lang="en-US" b="1" dirty="0" smtClean="0">
                <a:solidFill>
                  <a:schemeClr val="bg1"/>
                </a:solidFill>
              </a:rPr>
              <a:t>MOVER      &amp;REG,                &amp;MEM_VAL</a:t>
            </a:r>
          </a:p>
          <a:p>
            <a:pPr marL="18288" indent="0">
              <a:lnSpc>
                <a:spcPct val="150000"/>
              </a:lnSpc>
              <a:buNone/>
            </a:pPr>
            <a:r>
              <a:rPr lang="en-US" b="1" dirty="0" smtClean="0">
                <a:solidFill>
                  <a:schemeClr val="bg1"/>
                </a:solidFill>
              </a:rPr>
              <a:t>ADD	      &amp;REG,                &amp;INCR_VAL</a:t>
            </a:r>
          </a:p>
          <a:p>
            <a:pPr marL="18288" indent="0">
              <a:lnSpc>
                <a:spcPct val="150000"/>
              </a:lnSpc>
              <a:buNone/>
            </a:pPr>
            <a:r>
              <a:rPr lang="en-US" b="1" dirty="0" smtClean="0">
                <a:solidFill>
                  <a:schemeClr val="bg1"/>
                </a:solidFill>
              </a:rPr>
              <a:t>MOVEM     &amp;REG,	   &amp;MEM_VAL</a:t>
            </a:r>
          </a:p>
          <a:p>
            <a:pPr marL="18288" indent="0">
              <a:lnSpc>
                <a:spcPct val="150000"/>
              </a:lnSpc>
              <a:buNone/>
            </a:pPr>
            <a:r>
              <a:rPr lang="en-US" b="1" dirty="0" smtClean="0">
                <a:solidFill>
                  <a:schemeClr val="bg1"/>
                </a:solidFill>
              </a:rPr>
              <a:t>MEND</a:t>
            </a:r>
          </a:p>
          <a:p>
            <a:pPr marL="18288" indent="0">
              <a:lnSpc>
                <a:spcPct val="150000"/>
              </a:lnSpc>
              <a:buNone/>
            </a:pPr>
            <a:r>
              <a:rPr lang="en-US" b="1" dirty="0" smtClean="0">
                <a:solidFill>
                  <a:schemeClr val="bg1"/>
                </a:solidFill>
              </a:rPr>
              <a:t>---------------</a:t>
            </a:r>
          </a:p>
          <a:p>
            <a:pPr marL="18288">
              <a:lnSpc>
                <a:spcPct val="150000"/>
              </a:lnSpc>
            </a:pPr>
            <a:r>
              <a:rPr lang="en-US" b="1" dirty="0" smtClean="0">
                <a:solidFill>
                  <a:schemeClr val="bg1"/>
                </a:solidFill>
              </a:rPr>
              <a:t>---------------</a:t>
            </a:r>
          </a:p>
          <a:p>
            <a:pPr marL="18288" indent="0">
              <a:lnSpc>
                <a:spcPct val="150000"/>
              </a:lnSpc>
              <a:buNone/>
            </a:pPr>
            <a:r>
              <a:rPr lang="en-US" b="1" dirty="0" smtClean="0">
                <a:solidFill>
                  <a:schemeClr val="bg1"/>
                </a:solidFill>
              </a:rPr>
              <a:t>INCR_M       MEM_VAL</a:t>
            </a:r>
            <a:r>
              <a:rPr lang="en-US" sz="2100" b="1" dirty="0" smtClean="0">
                <a:solidFill>
                  <a:srgbClr val="FF0000"/>
                </a:solidFill>
              </a:rPr>
              <a:t>=</a:t>
            </a:r>
            <a:r>
              <a:rPr lang="en-US" b="1" dirty="0" smtClean="0">
                <a:solidFill>
                  <a:schemeClr val="bg1"/>
                </a:solidFill>
              </a:rPr>
              <a:t>A,        INCR_VAL</a:t>
            </a:r>
            <a:r>
              <a:rPr lang="en-US" sz="2100" b="1" dirty="0" smtClean="0">
                <a:solidFill>
                  <a:srgbClr val="FF0000"/>
                </a:solidFill>
              </a:rPr>
              <a:t>=</a:t>
            </a:r>
            <a:r>
              <a:rPr lang="en-US" b="1" dirty="0" smtClean="0">
                <a:solidFill>
                  <a:schemeClr val="bg1"/>
                </a:solidFill>
              </a:rPr>
              <a:t>B, 	REG</a:t>
            </a:r>
            <a:r>
              <a:rPr lang="en-US" sz="2100" b="1" dirty="0" smtClean="0">
                <a:solidFill>
                  <a:srgbClr val="FF0000"/>
                </a:solidFill>
              </a:rPr>
              <a:t>=</a:t>
            </a:r>
            <a:r>
              <a:rPr lang="en-US" b="1" dirty="0" smtClean="0">
                <a:solidFill>
                  <a:schemeClr val="bg1"/>
                </a:solidFill>
              </a:rPr>
              <a:t>AREG</a:t>
            </a:r>
          </a:p>
          <a:p>
            <a:pPr marL="18288" indent="0">
              <a:lnSpc>
                <a:spcPct val="150000"/>
              </a:lnSpc>
              <a:buNone/>
            </a:pPr>
            <a:r>
              <a:rPr lang="en-US" b="1" dirty="0" smtClean="0">
                <a:solidFill>
                  <a:schemeClr val="bg1"/>
                </a:solidFill>
              </a:rPr>
              <a:t>---------------</a:t>
            </a:r>
          </a:p>
          <a:p>
            <a:pPr marL="18288">
              <a:lnSpc>
                <a:spcPct val="150000"/>
              </a:lnSpc>
            </a:pPr>
            <a:r>
              <a:rPr lang="en-US" b="1" dirty="0" smtClean="0">
                <a:solidFill>
                  <a:schemeClr val="bg1"/>
                </a:solidFill>
              </a:rPr>
              <a:t>---------------</a:t>
            </a:r>
          </a:p>
          <a:p>
            <a:pPr marL="18288">
              <a:lnSpc>
                <a:spcPct val="150000"/>
              </a:lnSpc>
            </a:pPr>
            <a:r>
              <a:rPr lang="en-US" b="1" dirty="0" smtClean="0">
                <a:solidFill>
                  <a:schemeClr val="bg1"/>
                </a:solidFill>
              </a:rPr>
              <a:t>INCR_M       INCR_VAL</a:t>
            </a:r>
            <a:r>
              <a:rPr lang="en-US" sz="2100" b="1" dirty="0" smtClean="0">
                <a:solidFill>
                  <a:srgbClr val="FF0000"/>
                </a:solidFill>
              </a:rPr>
              <a:t>=</a:t>
            </a:r>
            <a:r>
              <a:rPr lang="en-US" b="1" dirty="0" smtClean="0">
                <a:solidFill>
                  <a:schemeClr val="bg1"/>
                </a:solidFill>
              </a:rPr>
              <a:t>B,         REG</a:t>
            </a:r>
            <a:r>
              <a:rPr lang="en-US" sz="2100" b="1" dirty="0" smtClean="0">
                <a:solidFill>
                  <a:srgbClr val="FF0000"/>
                </a:solidFill>
              </a:rPr>
              <a:t>=</a:t>
            </a:r>
            <a:r>
              <a:rPr lang="en-US" b="1" dirty="0" smtClean="0">
                <a:solidFill>
                  <a:schemeClr val="bg1"/>
                </a:solidFill>
              </a:rPr>
              <a:t>AREG, 	MEM_VAL</a:t>
            </a:r>
            <a:r>
              <a:rPr lang="en-US" sz="2100" b="1" dirty="0" smtClean="0">
                <a:solidFill>
                  <a:srgbClr val="FF0000"/>
                </a:solidFill>
              </a:rPr>
              <a:t>=</a:t>
            </a:r>
            <a:r>
              <a:rPr lang="en-US" b="1" dirty="0" smtClean="0">
                <a:solidFill>
                  <a:schemeClr val="bg1"/>
                </a:solidFill>
              </a:rPr>
              <a:t>A</a:t>
            </a:r>
            <a:endParaRPr lang="en-US" b="1" dirty="0">
              <a:solidFill>
                <a:schemeClr val="bg1"/>
              </a:solidFill>
            </a:endParaRPr>
          </a:p>
        </p:txBody>
      </p:sp>
      <p:sp>
        <p:nvSpPr>
          <p:cNvPr id="9" name="Title 2"/>
          <p:cNvSpPr txBox="1">
            <a:spLocks/>
          </p:cNvSpPr>
          <p:nvPr/>
        </p:nvSpPr>
        <p:spPr>
          <a:xfrm>
            <a:off x="381000" y="-228600"/>
            <a:ext cx="80010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accent4">
                    <a:lumMod val="60000"/>
                    <a:lumOff val="40000"/>
                  </a:schemeClr>
                </a:solidFill>
              </a:rPr>
              <a:t>Macro Definition  (using Keyword Parameters)</a:t>
            </a:r>
            <a:endParaRPr lang="en-US" sz="28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534400" y="6477000"/>
            <a:ext cx="2133600" cy="304800"/>
          </a:xfrm>
        </p:spPr>
        <p:txBody>
          <a:bodyPr/>
          <a:lstStyle/>
          <a:p>
            <a:fld id="{E0A14F3B-CE91-4566-AA91-0FDC81C7411C}" type="slidenum">
              <a:rPr lang="en-US" smtClean="0"/>
              <a:pPr/>
              <a:t>23</a:t>
            </a:fld>
            <a:endParaRPr lang="en-US" dirty="0"/>
          </a:p>
        </p:txBody>
      </p:sp>
      <p:sp>
        <p:nvSpPr>
          <p:cNvPr id="5" name="Content Placeholder 1"/>
          <p:cNvSpPr txBox="1">
            <a:spLocks/>
          </p:cNvSpPr>
          <p:nvPr/>
        </p:nvSpPr>
        <p:spPr>
          <a:xfrm>
            <a:off x="152400" y="152400"/>
            <a:ext cx="8763000" cy="6629400"/>
          </a:xfrm>
          <a:prstGeom prst="rect">
            <a:avLst/>
          </a:prstGeom>
        </p:spPr>
        <p:txBody>
          <a:bodyPr vert="horz" lIns="91440" tIns="45720" rIns="91440" bIns="45720" rtlCol="0" anchor="ctr">
            <a:noAutofit/>
          </a:bodyPr>
          <a:lstStyle/>
          <a:p>
            <a:pPr marL="274320" lvl="0" indent="-256032">
              <a:lnSpc>
                <a:spcPct val="150000"/>
              </a:lnSpc>
              <a:spcBef>
                <a:spcPct val="20000"/>
              </a:spcBef>
              <a:buSzPct val="60000"/>
              <a:defRPr/>
            </a:pPr>
            <a:r>
              <a:rPr lang="en-US" sz="2400" b="1" dirty="0" smtClean="0">
                <a:effectLst>
                  <a:outerShdw blurRad="38100" dist="38100" dir="2700000" algn="tl">
                    <a:srgbClr val="000000">
                      <a:alpha val="43137"/>
                    </a:srgbClr>
                  </a:outerShdw>
                </a:effectLst>
              </a:rPr>
              <a:t>2</a:t>
            </a:r>
            <a:r>
              <a:rPr lang="en-US" sz="2400" b="1" dirty="0" smtClean="0">
                <a:solidFill>
                  <a:schemeClr val="tx1">
                    <a:lumMod val="65000"/>
                  </a:schemeClr>
                </a:solidFill>
                <a:effectLst>
                  <a:outerShdw blurRad="38100" dist="38100" dir="2700000" algn="tl">
                    <a:srgbClr val="000000">
                      <a:alpha val="43137"/>
                    </a:srgbClr>
                  </a:outerShdw>
                </a:effectLst>
              </a:rPr>
              <a:t>b</a:t>
            </a:r>
            <a:r>
              <a:rPr lang="en-US" sz="2400" b="1" dirty="0" smtClean="0">
                <a:effectLst>
                  <a:outerShdw blurRad="38100" dist="38100" dir="2700000" algn="tl">
                    <a:srgbClr val="000000">
                      <a:alpha val="43137"/>
                    </a:srgbClr>
                  </a:outerShdw>
                </a:effectLst>
              </a:rPr>
              <a:t>) Keyword Parameters with Default </a:t>
            </a:r>
            <a:r>
              <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Value Parameter</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kumimoji="0" 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If a parameter has </a:t>
            </a:r>
            <a:r>
              <a:rPr kumimoji="0" lang="en-US" sz="2400" b="0"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same value</a:t>
            </a:r>
            <a:r>
              <a:rPr kumimoji="0" 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in most calls on</a:t>
            </a:r>
            <a:r>
              <a:rPr kumimoji="0" lang="en-US" sz="2400" b="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 macro, this value can be specified as a </a:t>
            </a:r>
            <a:r>
              <a:rPr kumimoji="0" lang="en-US" sz="2400" b="0" i="0" u="sng"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default value</a:t>
            </a:r>
            <a:r>
              <a:rPr kumimoji="0" lang="en-US" sz="2400" b="0" i="0"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in the macro definition itself.</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lang="en-US" sz="2400" dirty="0" smtClean="0">
                <a:effectLst>
                  <a:outerShdw blurRad="38100" dist="38100" dir="2700000" algn="tl">
                    <a:srgbClr val="000000">
                      <a:alpha val="43137"/>
                    </a:srgbClr>
                  </a:outerShdw>
                </a:effectLst>
              </a:rPr>
              <a:t>If a macro call </a:t>
            </a:r>
            <a:r>
              <a:rPr lang="en-US" sz="2400" dirty="0" smtClean="0">
                <a:solidFill>
                  <a:srgbClr val="FFC000"/>
                </a:solidFill>
                <a:effectLst>
                  <a:outerShdw blurRad="38100" dist="38100" dir="2700000" algn="tl">
                    <a:srgbClr val="000000">
                      <a:alpha val="43137"/>
                    </a:srgbClr>
                  </a:outerShdw>
                </a:effectLst>
              </a:rPr>
              <a:t>doesn’t  specify </a:t>
            </a:r>
            <a:r>
              <a:rPr lang="en-US" sz="2400" dirty="0" smtClean="0">
                <a:effectLst>
                  <a:outerShdw blurRad="38100" dist="38100" dir="2700000" algn="tl">
                    <a:srgbClr val="000000">
                      <a:alpha val="43137"/>
                    </a:srgbClr>
                  </a:outerShdw>
                </a:effectLst>
              </a:rPr>
              <a:t>the value of the default parameter, the preprocessor uses its </a:t>
            </a:r>
            <a:r>
              <a:rPr lang="en-US" sz="2400" dirty="0" smtClean="0">
                <a:solidFill>
                  <a:srgbClr val="FFC000"/>
                </a:solidFill>
                <a:effectLst>
                  <a:outerShdw blurRad="38100" dist="38100" dir="2700000" algn="tl">
                    <a:srgbClr val="000000">
                      <a:alpha val="43137"/>
                    </a:srgbClr>
                  </a:outerShdw>
                </a:effectLst>
              </a:rPr>
              <a:t>default value</a:t>
            </a:r>
            <a:r>
              <a:rPr lang="en-US" sz="2400" dirty="0" smtClean="0">
                <a:effectLst>
                  <a:outerShdw blurRad="38100" dist="38100" dir="2700000" algn="tl">
                    <a:srgbClr val="000000">
                      <a:alpha val="43137"/>
                    </a:srgbClr>
                  </a:outerShdw>
                </a:effectLst>
              </a:rPr>
              <a:t>.</a:t>
            </a:r>
          </a:p>
          <a:p>
            <a:pPr marL="274320" indent="-256032">
              <a:lnSpc>
                <a:spcPct val="150000"/>
              </a:lnSpc>
              <a:spcBef>
                <a:spcPct val="20000"/>
              </a:spcBef>
              <a:buSzPct val="60000"/>
              <a:buFont typeface="Wingdings" pitchFamily="2" charset="2"/>
              <a:buChar char="q"/>
              <a:defRPr/>
            </a:pPr>
            <a:r>
              <a:rPr lang="en-US" sz="2400" dirty="0" smtClean="0">
                <a:effectLst>
                  <a:outerShdw blurRad="38100" dist="38100" dir="2700000" algn="tl">
                    <a:srgbClr val="000000">
                      <a:alpha val="43137"/>
                    </a:srgbClr>
                  </a:outerShdw>
                </a:effectLst>
              </a:rPr>
              <a:t>If a macro call </a:t>
            </a:r>
            <a:r>
              <a:rPr lang="en-US" sz="2400" b="1" dirty="0" smtClean="0">
                <a:solidFill>
                  <a:srgbClr val="21C5FF"/>
                </a:solidFill>
                <a:effectLst>
                  <a:outerShdw blurRad="38100" dist="38100" dir="2700000" algn="tl">
                    <a:srgbClr val="000000">
                      <a:alpha val="43137"/>
                    </a:srgbClr>
                  </a:outerShdw>
                </a:effectLst>
              </a:rPr>
              <a:t>specifies</a:t>
            </a:r>
            <a:r>
              <a:rPr lang="en-US" sz="2400" dirty="0" smtClean="0">
                <a:solidFill>
                  <a:srgbClr val="00B0F0"/>
                </a:solidFill>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the value of the default parameter, the preprocessor uses its </a:t>
            </a:r>
            <a:r>
              <a:rPr lang="en-US" sz="2400" b="1" dirty="0" smtClean="0">
                <a:solidFill>
                  <a:srgbClr val="21C5FF"/>
                </a:solidFill>
                <a:effectLst>
                  <a:outerShdw blurRad="38100" dist="38100" dir="2700000" algn="tl">
                    <a:srgbClr val="000000">
                      <a:alpha val="43137"/>
                    </a:srgbClr>
                  </a:outerShdw>
                </a:effectLst>
              </a:rPr>
              <a:t>specified value </a:t>
            </a:r>
            <a:r>
              <a:rPr lang="en-US" sz="2400" dirty="0" smtClean="0">
                <a:effectLst>
                  <a:outerShdw blurRad="38100" dist="38100" dir="2700000" algn="tl">
                    <a:srgbClr val="000000">
                      <a:alpha val="43137"/>
                    </a:srgbClr>
                  </a:outerShdw>
                </a:effectLst>
              </a:rPr>
              <a:t>in the macro call.</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lang="en-US" sz="2400" dirty="0" smtClean="0">
                <a:solidFill>
                  <a:schemeClr val="tx1">
                    <a:lumMod val="95000"/>
                  </a:schemeClr>
                </a:solidFill>
                <a:effectLst>
                  <a:outerShdw blurRad="38100" dist="38100" dir="2700000" algn="tl">
                    <a:srgbClr val="000000">
                      <a:alpha val="43137"/>
                    </a:srgbClr>
                  </a:outerShdw>
                </a:effectLst>
              </a:rPr>
              <a:t>So, a programmer need to specify the value of the default parameter   ( in macro call ) only  when  it differs from its default value.</a:t>
            </a:r>
          </a:p>
          <a:p>
            <a:pPr marL="274320" marR="0" lvl="0" indent="-256032" algn="l" defTabSz="914400" rtl="0" eaLnBrk="1" fontAlgn="auto" latinLnBrk="0" hangingPunct="1">
              <a:lnSpc>
                <a:spcPct val="100000"/>
              </a:lnSpc>
              <a:spcBef>
                <a:spcPct val="20000"/>
              </a:spcBef>
              <a:spcAft>
                <a:spcPts val="0"/>
              </a:spcAft>
              <a:buClrTx/>
              <a:buSzPct val="60000"/>
              <a:tabLst/>
              <a:defRPr/>
            </a:pPr>
            <a:endParaRPr kumimoji="0" lang="en-US" sz="2400" b="1" i="0" u="none" strike="noStrike" kern="1200" cap="none" spc="0" normalizeH="0" baseline="0" noProof="0" dirty="0" smtClean="0">
              <a:ln>
                <a:noFill/>
              </a:ln>
              <a:solidFill>
                <a:schemeClr val="tx1">
                  <a:lumMod val="95000"/>
                </a:schemeClr>
              </a:solidFill>
              <a:effectLst>
                <a:outerShdw blurRad="38100" dist="38100" dir="2700000" algn="tl">
                  <a:srgbClr val="000000">
                    <a:alpha val="43137"/>
                  </a:srgbClr>
                </a:outerShdw>
              </a:effectLst>
              <a:uLnTx/>
              <a:uFillTx/>
              <a:latin typeface="+mn-lt"/>
              <a:ea typeface="+mn-ea"/>
              <a:cs typeface="+mn-cs"/>
            </a:endParaRPr>
          </a:p>
        </p:txBody>
      </p:sp>
      <p:sp>
        <p:nvSpPr>
          <p:cNvPr id="2" name="Footer Placeholder 1"/>
          <p:cNvSpPr>
            <a:spLocks noGrp="1"/>
          </p:cNvSpPr>
          <p:nvPr>
            <p:ph type="ftr" sz="quarter" idx="12"/>
          </p:nvPr>
        </p:nvSpPr>
        <p:spPr/>
        <p:txBody>
          <a:bodyPr/>
          <a:lstStyle/>
          <a:p>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534400" y="6477000"/>
            <a:ext cx="2133600" cy="304800"/>
          </a:xfrm>
        </p:spPr>
        <p:txBody>
          <a:bodyPr/>
          <a:lstStyle/>
          <a:p>
            <a:fld id="{E0A14F3B-CE91-4566-AA91-0FDC81C7411C}" type="slidenum">
              <a:rPr lang="en-US" smtClean="0"/>
              <a:pPr/>
              <a:t>24</a:t>
            </a:fld>
            <a:endParaRPr lang="en-US" dirty="0"/>
          </a:p>
        </p:txBody>
      </p:sp>
      <p:sp>
        <p:nvSpPr>
          <p:cNvPr id="7" name="Rectangle 6"/>
          <p:cNvSpPr/>
          <p:nvPr/>
        </p:nvSpPr>
        <p:spPr>
          <a:xfrm>
            <a:off x="304800" y="457200"/>
            <a:ext cx="8153400" cy="63246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r>
              <a:rPr lang="en-US" b="1" dirty="0" smtClean="0">
                <a:solidFill>
                  <a:schemeClr val="bg1"/>
                </a:solidFill>
              </a:rPr>
              <a:t>MACRO</a:t>
            </a:r>
          </a:p>
          <a:p>
            <a:pPr marL="18288" indent="0">
              <a:lnSpc>
                <a:spcPct val="150000"/>
              </a:lnSpc>
              <a:buNone/>
            </a:pPr>
            <a:r>
              <a:rPr lang="en-US" b="1" dirty="0" smtClean="0">
                <a:solidFill>
                  <a:schemeClr val="bg1"/>
                </a:solidFill>
              </a:rPr>
              <a:t>INCR_M     &amp;MEM_VAL</a:t>
            </a:r>
            <a:r>
              <a:rPr lang="en-US" sz="2100" b="1" dirty="0" smtClean="0">
                <a:solidFill>
                  <a:srgbClr val="FF0000"/>
                </a:solidFill>
              </a:rPr>
              <a:t>=</a:t>
            </a:r>
            <a:r>
              <a:rPr lang="en-US" b="1" dirty="0" smtClean="0">
                <a:solidFill>
                  <a:schemeClr val="bg1"/>
                </a:solidFill>
              </a:rPr>
              <a:t>,    &amp;INCR_VAL</a:t>
            </a:r>
            <a:r>
              <a:rPr lang="en-US" sz="2100" b="1" dirty="0" smtClean="0">
                <a:solidFill>
                  <a:srgbClr val="FF0000"/>
                </a:solidFill>
              </a:rPr>
              <a:t>=</a:t>
            </a:r>
            <a:r>
              <a:rPr lang="en-US" b="1" dirty="0" smtClean="0">
                <a:solidFill>
                  <a:schemeClr val="bg1"/>
                </a:solidFill>
              </a:rPr>
              <a:t>,   &amp;REG</a:t>
            </a:r>
            <a:r>
              <a:rPr lang="en-US" sz="2100" b="1" dirty="0" smtClean="0">
                <a:solidFill>
                  <a:srgbClr val="FF0000"/>
                </a:solidFill>
              </a:rPr>
              <a:t>= AREG</a:t>
            </a:r>
            <a:endParaRPr lang="en-US" sz="2100" b="1" dirty="0" smtClean="0">
              <a:solidFill>
                <a:schemeClr val="bg1"/>
              </a:solidFill>
            </a:endParaRPr>
          </a:p>
          <a:p>
            <a:pPr marL="18288" indent="0">
              <a:lnSpc>
                <a:spcPct val="150000"/>
              </a:lnSpc>
              <a:buNone/>
            </a:pPr>
            <a:r>
              <a:rPr lang="en-US" b="1" dirty="0" smtClean="0">
                <a:solidFill>
                  <a:schemeClr val="bg1"/>
                </a:solidFill>
              </a:rPr>
              <a:t>MOVER      &amp;REG,                &amp;MEM_VAL</a:t>
            </a:r>
          </a:p>
          <a:p>
            <a:pPr marL="18288" indent="0">
              <a:lnSpc>
                <a:spcPct val="150000"/>
              </a:lnSpc>
              <a:buNone/>
            </a:pPr>
            <a:r>
              <a:rPr lang="en-US" b="1" dirty="0" smtClean="0">
                <a:solidFill>
                  <a:schemeClr val="bg1"/>
                </a:solidFill>
              </a:rPr>
              <a:t>ADD	      &amp;REG,                &amp;INCR_VAL</a:t>
            </a:r>
          </a:p>
          <a:p>
            <a:pPr marL="18288" indent="0">
              <a:buNone/>
            </a:pPr>
            <a:r>
              <a:rPr lang="en-US" b="1" dirty="0" smtClean="0">
                <a:solidFill>
                  <a:schemeClr val="bg1"/>
                </a:solidFill>
              </a:rPr>
              <a:t>MOVEM     &amp;REG,	   &amp;MEM_VAL</a:t>
            </a:r>
          </a:p>
          <a:p>
            <a:pPr marL="18288" indent="0">
              <a:lnSpc>
                <a:spcPct val="150000"/>
              </a:lnSpc>
              <a:buNone/>
            </a:pPr>
            <a:r>
              <a:rPr lang="en-US" b="1" dirty="0" smtClean="0">
                <a:solidFill>
                  <a:schemeClr val="bg1"/>
                </a:solidFill>
              </a:rPr>
              <a:t>MEND</a:t>
            </a:r>
          </a:p>
          <a:p>
            <a:pPr marL="18288" indent="0">
              <a:lnSpc>
                <a:spcPct val="150000"/>
              </a:lnSpc>
              <a:buNone/>
            </a:pPr>
            <a:r>
              <a:rPr lang="en-US" b="1" dirty="0" smtClean="0">
                <a:solidFill>
                  <a:schemeClr val="bg1"/>
                </a:solidFill>
              </a:rPr>
              <a:t>---------------</a:t>
            </a:r>
          </a:p>
          <a:p>
            <a:pPr marL="18288">
              <a:lnSpc>
                <a:spcPct val="150000"/>
              </a:lnSpc>
            </a:pPr>
            <a:r>
              <a:rPr lang="en-US" b="1" dirty="0" smtClean="0">
                <a:solidFill>
                  <a:schemeClr val="bg1"/>
                </a:solidFill>
              </a:rPr>
              <a:t>---------------</a:t>
            </a:r>
          </a:p>
          <a:p>
            <a:pPr marL="18288" indent="0">
              <a:lnSpc>
                <a:spcPct val="150000"/>
              </a:lnSpc>
              <a:buNone/>
            </a:pPr>
            <a:r>
              <a:rPr lang="en-US" b="1" dirty="0" smtClean="0">
                <a:solidFill>
                  <a:schemeClr val="bg1"/>
                </a:solidFill>
              </a:rPr>
              <a:t>INCR_M       MEM_VAL</a:t>
            </a:r>
            <a:r>
              <a:rPr lang="en-US" sz="2100" b="1" dirty="0" smtClean="0">
                <a:solidFill>
                  <a:srgbClr val="FF0000"/>
                </a:solidFill>
              </a:rPr>
              <a:t>=</a:t>
            </a:r>
            <a:r>
              <a:rPr lang="en-US" b="1" dirty="0" smtClean="0">
                <a:solidFill>
                  <a:schemeClr val="bg1"/>
                </a:solidFill>
              </a:rPr>
              <a:t>A,        INCR_VAL</a:t>
            </a:r>
            <a:r>
              <a:rPr lang="en-US" sz="2100" b="1" dirty="0" smtClean="0">
                <a:solidFill>
                  <a:srgbClr val="FF0000"/>
                </a:solidFill>
              </a:rPr>
              <a:t>=</a:t>
            </a:r>
            <a:r>
              <a:rPr lang="en-US" b="1" dirty="0" smtClean="0">
                <a:solidFill>
                  <a:schemeClr val="bg1"/>
                </a:solidFill>
              </a:rPr>
              <a:t>B</a:t>
            </a:r>
          </a:p>
          <a:p>
            <a:pPr marL="18288" indent="0">
              <a:lnSpc>
                <a:spcPct val="150000"/>
              </a:lnSpc>
              <a:buNone/>
            </a:pPr>
            <a:r>
              <a:rPr lang="en-US" b="1" dirty="0" smtClean="0">
                <a:solidFill>
                  <a:schemeClr val="bg1"/>
                </a:solidFill>
              </a:rPr>
              <a:t>---------------</a:t>
            </a:r>
          </a:p>
          <a:p>
            <a:pPr marL="18288">
              <a:lnSpc>
                <a:spcPct val="150000"/>
              </a:lnSpc>
            </a:pPr>
            <a:r>
              <a:rPr lang="en-US" b="1" dirty="0" smtClean="0">
                <a:solidFill>
                  <a:schemeClr val="bg1"/>
                </a:solidFill>
              </a:rPr>
              <a:t>---------------</a:t>
            </a:r>
          </a:p>
          <a:p>
            <a:pPr marL="18288">
              <a:lnSpc>
                <a:spcPct val="150000"/>
              </a:lnSpc>
            </a:pPr>
            <a:r>
              <a:rPr lang="en-US" b="1" dirty="0" smtClean="0">
                <a:solidFill>
                  <a:schemeClr val="bg1"/>
                </a:solidFill>
              </a:rPr>
              <a:t>INCR_M       INCR_VAL</a:t>
            </a:r>
            <a:r>
              <a:rPr lang="en-US" sz="2100" b="1" dirty="0" smtClean="0">
                <a:solidFill>
                  <a:srgbClr val="FF0000"/>
                </a:solidFill>
              </a:rPr>
              <a:t>=</a:t>
            </a:r>
            <a:r>
              <a:rPr lang="en-US" b="1" dirty="0" smtClean="0">
                <a:solidFill>
                  <a:schemeClr val="bg1"/>
                </a:solidFill>
              </a:rPr>
              <a:t>B,         MEM_VAL</a:t>
            </a:r>
            <a:r>
              <a:rPr lang="en-US" sz="2100" b="1" dirty="0" smtClean="0">
                <a:solidFill>
                  <a:srgbClr val="FF0000"/>
                </a:solidFill>
              </a:rPr>
              <a:t>=</a:t>
            </a:r>
            <a:r>
              <a:rPr lang="en-US" b="1" dirty="0" smtClean="0">
                <a:solidFill>
                  <a:schemeClr val="bg1"/>
                </a:solidFill>
              </a:rPr>
              <a:t>A</a:t>
            </a:r>
          </a:p>
          <a:p>
            <a:pPr marL="18288">
              <a:lnSpc>
                <a:spcPct val="150000"/>
              </a:lnSpc>
            </a:pPr>
            <a:r>
              <a:rPr lang="en-US" b="1" dirty="0" smtClean="0">
                <a:solidFill>
                  <a:schemeClr val="bg1"/>
                </a:solidFill>
              </a:rPr>
              <a:t>---------------</a:t>
            </a:r>
          </a:p>
          <a:p>
            <a:pPr marL="18288">
              <a:lnSpc>
                <a:spcPct val="150000"/>
              </a:lnSpc>
            </a:pPr>
            <a:r>
              <a:rPr lang="en-US" b="1" dirty="0" smtClean="0">
                <a:solidFill>
                  <a:schemeClr val="bg1"/>
                </a:solidFill>
              </a:rPr>
              <a:t>---------------</a:t>
            </a:r>
          </a:p>
          <a:p>
            <a:pPr marL="18288">
              <a:lnSpc>
                <a:spcPct val="150000"/>
              </a:lnSpc>
            </a:pPr>
            <a:r>
              <a:rPr lang="en-US" b="1" dirty="0" smtClean="0">
                <a:solidFill>
                  <a:schemeClr val="bg1"/>
                </a:solidFill>
              </a:rPr>
              <a:t>INCR_M       INCR_VAL</a:t>
            </a:r>
            <a:r>
              <a:rPr lang="en-US" sz="2100" b="1" dirty="0" smtClean="0">
                <a:solidFill>
                  <a:srgbClr val="FF0000"/>
                </a:solidFill>
              </a:rPr>
              <a:t>=</a:t>
            </a:r>
            <a:r>
              <a:rPr lang="en-US" b="1" dirty="0" smtClean="0">
                <a:solidFill>
                  <a:schemeClr val="bg1"/>
                </a:solidFill>
              </a:rPr>
              <a:t>B,         MEM_VAL</a:t>
            </a:r>
            <a:r>
              <a:rPr lang="en-US" sz="2100" b="1" dirty="0" smtClean="0">
                <a:solidFill>
                  <a:srgbClr val="FF0000"/>
                </a:solidFill>
              </a:rPr>
              <a:t>=</a:t>
            </a:r>
            <a:r>
              <a:rPr lang="en-US" b="1" dirty="0" smtClean="0">
                <a:solidFill>
                  <a:schemeClr val="bg1"/>
                </a:solidFill>
              </a:rPr>
              <a:t>A, 	REG</a:t>
            </a:r>
            <a:r>
              <a:rPr lang="en-US" sz="2100" b="1" dirty="0" smtClean="0">
                <a:solidFill>
                  <a:srgbClr val="FF0000"/>
                </a:solidFill>
              </a:rPr>
              <a:t>=</a:t>
            </a:r>
            <a:r>
              <a:rPr lang="en-US" sz="2100" b="1" dirty="0" smtClean="0">
                <a:solidFill>
                  <a:schemeClr val="bg1"/>
                </a:solidFill>
              </a:rPr>
              <a:t>B</a:t>
            </a:r>
            <a:r>
              <a:rPr lang="en-US" b="1" dirty="0" smtClean="0">
                <a:solidFill>
                  <a:schemeClr val="bg1"/>
                </a:solidFill>
              </a:rPr>
              <a:t>REG</a:t>
            </a:r>
            <a:endParaRPr lang="en-US" b="1" dirty="0">
              <a:solidFill>
                <a:schemeClr val="bg1"/>
              </a:solidFill>
            </a:endParaRPr>
          </a:p>
        </p:txBody>
      </p:sp>
      <p:sp>
        <p:nvSpPr>
          <p:cNvPr id="9" name="Title 2"/>
          <p:cNvSpPr txBox="1">
            <a:spLocks/>
          </p:cNvSpPr>
          <p:nvPr/>
        </p:nvSpPr>
        <p:spPr>
          <a:xfrm>
            <a:off x="0" y="76200"/>
            <a:ext cx="9144000" cy="3810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accent4">
                    <a:lumMod val="60000"/>
                    <a:lumOff val="40000"/>
                  </a:schemeClr>
                </a:solidFill>
              </a:rPr>
              <a:t>Macro Definition  (Keyword Parameters with Default Value)</a:t>
            </a:r>
            <a:endParaRPr lang="en-US" sz="2400" dirty="0">
              <a:solidFill>
                <a:schemeClr val="accent4">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down)">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down)">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wipe(down)">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wipe(down)">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wipe(down)">
                                      <p:cBhvr>
                                        <p:cTn id="52" dur="500"/>
                                        <p:tgtEl>
                                          <p:spTgt spid="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animEffect transition="in" filter="wipe(down)">
                                      <p:cBhvr>
                                        <p:cTn id="57" dur="500"/>
                                        <p:tgtEl>
                                          <p:spTgt spid="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down)">
                                      <p:cBhvr>
                                        <p:cTn id="62" dur="500"/>
                                        <p:tgtEl>
                                          <p:spTgt spid="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Effect transition="in" filter="wipe(down)">
                                      <p:cBhvr>
                                        <p:cTn id="67" dur="500"/>
                                        <p:tgtEl>
                                          <p:spTgt spid="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7">
                                            <p:txEl>
                                              <p:pRg st="12" end="12"/>
                                            </p:txEl>
                                          </p:spTgt>
                                        </p:tgtEl>
                                        <p:attrNameLst>
                                          <p:attrName>style.visibility</p:attrName>
                                        </p:attrNameLst>
                                      </p:cBhvr>
                                      <p:to>
                                        <p:strVal val="visible"/>
                                      </p:to>
                                    </p:set>
                                    <p:animEffect transition="in" filter="wipe(down)">
                                      <p:cBhvr>
                                        <p:cTn id="72" dur="500"/>
                                        <p:tgtEl>
                                          <p:spTgt spid="7">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
                                            <p:txEl>
                                              <p:pRg st="13" end="13"/>
                                            </p:txEl>
                                          </p:spTgt>
                                        </p:tgtEl>
                                        <p:attrNameLst>
                                          <p:attrName>style.visibility</p:attrName>
                                        </p:attrNameLst>
                                      </p:cBhvr>
                                      <p:to>
                                        <p:strVal val="visible"/>
                                      </p:to>
                                    </p:set>
                                    <p:animEffect transition="in" filter="wipe(down)">
                                      <p:cBhvr>
                                        <p:cTn id="77" dur="500"/>
                                        <p:tgtEl>
                                          <p:spTgt spid="7">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7">
                                            <p:txEl>
                                              <p:pRg st="14" end="14"/>
                                            </p:txEl>
                                          </p:spTgt>
                                        </p:tgtEl>
                                        <p:attrNameLst>
                                          <p:attrName>style.visibility</p:attrName>
                                        </p:attrNameLst>
                                      </p:cBhvr>
                                      <p:to>
                                        <p:strVal val="visible"/>
                                      </p:to>
                                    </p:set>
                                    <p:animEffect transition="in" filter="wipe(down)">
                                      <p:cBhvr>
                                        <p:cTn id="82"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077200" y="6553200"/>
            <a:ext cx="2133600" cy="304800"/>
          </a:xfrm>
        </p:spPr>
        <p:txBody>
          <a:bodyPr/>
          <a:lstStyle/>
          <a:p>
            <a:fld id="{E0A14F3B-CE91-4566-AA91-0FDC81C7411C}" type="slidenum">
              <a:rPr lang="en-US" smtClean="0"/>
              <a:pPr/>
              <a:t>25</a:t>
            </a:fld>
            <a:endParaRPr lang="en-US" dirty="0"/>
          </a:p>
        </p:txBody>
      </p:sp>
      <p:sp>
        <p:nvSpPr>
          <p:cNvPr id="5" name="Title 2"/>
          <p:cNvSpPr txBox="1">
            <a:spLocks/>
          </p:cNvSpPr>
          <p:nvPr/>
        </p:nvSpPr>
        <p:spPr>
          <a:xfrm>
            <a:off x="428660" y="333356"/>
            <a:ext cx="9144000" cy="3810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accent4">
                    <a:lumMod val="60000"/>
                    <a:lumOff val="40000"/>
                  </a:schemeClr>
                </a:solidFill>
              </a:rPr>
              <a:t>Keyword Parameters with Default Value (Continue…)</a:t>
            </a:r>
            <a:endParaRPr lang="en-US" sz="2400" dirty="0">
              <a:solidFill>
                <a:schemeClr val="accent4">
                  <a:lumMod val="60000"/>
                  <a:lumOff val="40000"/>
                </a:schemeClr>
              </a:solidFill>
            </a:endParaRPr>
          </a:p>
        </p:txBody>
      </p:sp>
      <p:sp>
        <p:nvSpPr>
          <p:cNvPr id="6" name="Content Placeholder 1"/>
          <p:cNvSpPr txBox="1">
            <a:spLocks/>
          </p:cNvSpPr>
          <p:nvPr/>
        </p:nvSpPr>
        <p:spPr>
          <a:xfrm>
            <a:off x="152400" y="152400"/>
            <a:ext cx="8763000" cy="6629400"/>
          </a:xfrm>
          <a:prstGeom prst="rect">
            <a:avLst/>
          </a:prstGeom>
        </p:spPr>
        <p:txBody>
          <a:bodyPr vert="horz" lIns="91440" tIns="45720" rIns="91440" bIns="45720" rtlCol="0" anchor="ctr">
            <a:normAutofit/>
          </a:bodyPr>
          <a:lstStyle/>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kumimoji="0" lang="en-US" sz="21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If a Program uses register </a:t>
            </a:r>
            <a:r>
              <a:rPr kumimoji="0" lang="en-US" sz="2100" b="0" i="0" u="sng"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AREG</a:t>
            </a:r>
            <a:r>
              <a:rPr kumimoji="0" lang="en-US" sz="21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for performing</a:t>
            </a:r>
            <a:r>
              <a:rPr kumimoji="0" lang="en-US" sz="2100" b="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most of its Arithmetic operations, then AREG can be specified as a default value for the parameter REG by writing following in the Macro Call.</a:t>
            </a:r>
          </a:p>
          <a:p>
            <a:pPr marL="274320" marR="0" lvl="0" indent="-256032" algn="l" defTabSz="914400" rtl="0" eaLnBrk="1" fontAlgn="auto" latinLnBrk="0" hangingPunct="1">
              <a:lnSpc>
                <a:spcPct val="150000"/>
              </a:lnSpc>
              <a:spcBef>
                <a:spcPct val="20000"/>
              </a:spcBef>
              <a:spcAft>
                <a:spcPts val="0"/>
              </a:spcAft>
              <a:buClrTx/>
              <a:buSzPct val="60000"/>
              <a:tabLst/>
              <a:defRPr/>
            </a:pPr>
            <a:r>
              <a:rPr lang="en-US" sz="2100" dirty="0" smtClean="0">
                <a:effectLst>
                  <a:outerShdw blurRad="38100" dist="38100" dir="2700000" algn="tl">
                    <a:srgbClr val="000000">
                      <a:alpha val="43137"/>
                    </a:srgbClr>
                  </a:outerShdw>
                </a:effectLst>
              </a:rPr>
              <a:t>	&amp;REG</a:t>
            </a:r>
            <a:r>
              <a:rPr lang="en-US" sz="2100" b="1" dirty="0" smtClean="0">
                <a:solidFill>
                  <a:srgbClr val="FF0000"/>
                </a:solidFill>
                <a:effectLst>
                  <a:outerShdw blurRad="38100" dist="38100" dir="2700000" algn="tl">
                    <a:srgbClr val="000000">
                      <a:alpha val="43137"/>
                    </a:srgbClr>
                  </a:outerShdw>
                </a:effectLst>
              </a:rPr>
              <a:t>=AREG</a:t>
            </a:r>
            <a:r>
              <a:rPr kumimoji="0" lang="en-US" sz="2100" b="0"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lang="en-US" sz="2100" baseline="0" dirty="0" smtClean="0">
                <a:effectLst>
                  <a:outerShdw blurRad="38100" dist="38100" dir="2700000" algn="tl">
                    <a:srgbClr val="000000">
                      <a:alpha val="43137"/>
                    </a:srgbClr>
                  </a:outerShdw>
                </a:effectLst>
              </a:rPr>
              <a:t>In example first two</a:t>
            </a:r>
            <a:r>
              <a:rPr lang="en-US" sz="2100" dirty="0" smtClean="0">
                <a:effectLst>
                  <a:outerShdw blurRad="38100" dist="38100" dir="2700000" algn="tl">
                    <a:srgbClr val="000000">
                      <a:alpha val="43137"/>
                    </a:srgbClr>
                  </a:outerShdw>
                </a:effectLst>
              </a:rPr>
              <a:t> calls are equivalent. In Both these calls value of Default parameter is not specified, so its default value is considered.</a:t>
            </a:r>
          </a:p>
          <a:p>
            <a:pPr marL="274320" marR="0" lvl="0" indent="-256032" algn="l" defTabSz="914400" rtl="0" eaLnBrk="1" fontAlgn="auto" latinLnBrk="0" hangingPunct="1">
              <a:lnSpc>
                <a:spcPct val="150000"/>
              </a:lnSpc>
              <a:spcBef>
                <a:spcPct val="20000"/>
              </a:spcBef>
              <a:spcAft>
                <a:spcPts val="0"/>
              </a:spcAft>
              <a:buClrTx/>
              <a:buSzPct val="60000"/>
              <a:buFont typeface="Wingdings" pitchFamily="2" charset="2"/>
              <a:buChar char="q"/>
              <a:tabLst/>
              <a:defRPr/>
            </a:pPr>
            <a:r>
              <a:rPr kumimoji="0" lang="en-US" sz="2100" i="0" u="none" strike="noStrike" kern="1200" cap="none" spc="0" normalizeH="0" baseline="0" noProof="0" dirty="0" smtClean="0">
                <a:ln>
                  <a:noFill/>
                </a:ln>
                <a:solidFill>
                  <a:schemeClr val="tx1">
                    <a:lumMod val="95000"/>
                  </a:schemeClr>
                </a:solidFill>
                <a:effectLst>
                  <a:outerShdw blurRad="38100" dist="38100" dir="2700000" algn="tl">
                    <a:srgbClr val="000000">
                      <a:alpha val="43137"/>
                    </a:srgbClr>
                  </a:outerShdw>
                </a:effectLst>
                <a:uLnTx/>
                <a:uFillTx/>
                <a:latin typeface="+mn-lt"/>
                <a:ea typeface="+mn-ea"/>
                <a:cs typeface="+mn-cs"/>
              </a:rPr>
              <a:t>In</a:t>
            </a:r>
            <a:r>
              <a:rPr kumimoji="0" lang="en-US" sz="2100" i="0" u="none" strike="noStrike" kern="1200" cap="none" spc="0" normalizeH="0" noProof="0" dirty="0" smtClean="0">
                <a:ln>
                  <a:noFill/>
                </a:ln>
                <a:solidFill>
                  <a:schemeClr val="tx1">
                    <a:lumMod val="95000"/>
                  </a:schemeClr>
                </a:solidFill>
                <a:effectLst>
                  <a:outerShdw blurRad="38100" dist="38100" dir="2700000" algn="tl">
                    <a:srgbClr val="000000">
                      <a:alpha val="43137"/>
                    </a:srgbClr>
                  </a:outerShdw>
                </a:effectLst>
                <a:uLnTx/>
                <a:uFillTx/>
                <a:latin typeface="+mn-lt"/>
                <a:ea typeface="+mn-ea"/>
                <a:cs typeface="+mn-cs"/>
              </a:rPr>
              <a:t> last call of the example, we don’t want to use AREG Register, instead we want to use BREG register. So, when we don’t want to use the Default value, we need to specify it in the Macro Call.</a:t>
            </a:r>
          </a:p>
        </p:txBody>
      </p:sp>
      <p:sp>
        <p:nvSpPr>
          <p:cNvPr id="2" name="Footer Placeholder 1"/>
          <p:cNvSpPr>
            <a:spLocks noGrp="1"/>
          </p:cNvSpPr>
          <p:nvPr>
            <p:ph type="ftr" sz="quarter" idx="12"/>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077200" y="6557749"/>
            <a:ext cx="2133600" cy="304800"/>
          </a:xfrm>
        </p:spPr>
        <p:txBody>
          <a:bodyPr/>
          <a:lstStyle/>
          <a:p>
            <a:fld id="{E0A14F3B-CE91-4566-AA91-0FDC81C7411C}" type="slidenum">
              <a:rPr lang="en-US" smtClean="0"/>
              <a:pPr/>
              <a:t>26</a:t>
            </a:fld>
            <a:endParaRPr lang="en-US" dirty="0"/>
          </a:p>
        </p:txBody>
      </p:sp>
      <p:sp>
        <p:nvSpPr>
          <p:cNvPr id="5" name="Title 2"/>
          <p:cNvSpPr txBox="1">
            <a:spLocks/>
          </p:cNvSpPr>
          <p:nvPr/>
        </p:nvSpPr>
        <p:spPr>
          <a:xfrm>
            <a:off x="762000" y="2500306"/>
            <a:ext cx="7696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smtClean="0">
                <a:solidFill>
                  <a:schemeClr val="accent4">
                    <a:lumMod val="60000"/>
                    <a:lumOff val="40000"/>
                  </a:schemeClr>
                </a:solidFill>
              </a:rPr>
              <a:t>Nested Macro Calls</a:t>
            </a:r>
            <a:endParaRPr lang="en-US" sz="5400" dirty="0">
              <a:solidFill>
                <a:schemeClr val="accent4">
                  <a:lumMod val="60000"/>
                  <a:lumOff val="40000"/>
                </a:schemeClr>
              </a:solidFill>
            </a:endParaRPr>
          </a:p>
        </p:txBody>
      </p:sp>
      <p:sp>
        <p:nvSpPr>
          <p:cNvPr id="2" name="Footer Placeholder 1"/>
          <p:cNvSpPr>
            <a:spLocks noGrp="1"/>
          </p:cNvSpPr>
          <p:nvPr>
            <p:ph type="ftr" sz="quarter" idx="12"/>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600" y="-762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chemeClr val="accent4">
                    <a:lumMod val="60000"/>
                    <a:lumOff val="40000"/>
                  </a:schemeClr>
                </a:solidFill>
              </a:rPr>
              <a:t>Nested Macro Calls</a:t>
            </a:r>
            <a:endParaRPr lang="en-US" sz="4000" dirty="0">
              <a:solidFill>
                <a:schemeClr val="accent4">
                  <a:lumMod val="60000"/>
                  <a:lumOff val="40000"/>
                </a:schemeClr>
              </a:solidFill>
            </a:endParaRPr>
          </a:p>
        </p:txBody>
      </p:sp>
      <p:sp>
        <p:nvSpPr>
          <p:cNvPr id="5" name="Content Placeholder 1"/>
          <p:cNvSpPr>
            <a:spLocks noGrp="1"/>
          </p:cNvSpPr>
          <p:nvPr>
            <p:ph idx="1"/>
          </p:nvPr>
        </p:nvSpPr>
        <p:spPr>
          <a:xfrm>
            <a:off x="228600" y="762001"/>
            <a:ext cx="8763000" cy="6248400"/>
          </a:xfrm>
        </p:spPr>
        <p:txBody>
          <a:bodyPr>
            <a:normAutofit/>
          </a:bodyPr>
          <a:lstStyle/>
          <a:p>
            <a:pPr>
              <a:lnSpc>
                <a:spcPct val="200000"/>
              </a:lnSpc>
              <a:buFont typeface="Wingdings" pitchFamily="2" charset="2"/>
              <a:buChar char="q"/>
            </a:pPr>
            <a:r>
              <a:rPr lang="en-US" dirty="0" smtClean="0"/>
              <a:t> </a:t>
            </a:r>
            <a:r>
              <a:rPr lang="en-US" sz="2400" dirty="0" smtClean="0"/>
              <a:t>“</a:t>
            </a:r>
            <a:r>
              <a:rPr lang="en-US" dirty="0" smtClean="0"/>
              <a:t> A </a:t>
            </a:r>
            <a:r>
              <a:rPr lang="en-US" b="1" dirty="0" smtClean="0"/>
              <a:t>Model</a:t>
            </a:r>
            <a:r>
              <a:rPr lang="en-US" dirty="0" smtClean="0"/>
              <a:t> statement in a macro may contain a </a:t>
            </a:r>
            <a:r>
              <a:rPr lang="en-US" b="1" dirty="0" smtClean="0"/>
              <a:t>call on another Macro</a:t>
            </a:r>
            <a:r>
              <a:rPr lang="en-US" dirty="0" smtClean="0"/>
              <a:t>.</a:t>
            </a:r>
            <a:r>
              <a:rPr lang="en-US" dirty="0"/>
              <a:t> </a:t>
            </a:r>
            <a:r>
              <a:rPr lang="en-US" dirty="0" smtClean="0"/>
              <a:t>Such calls are known as Nested Macro calls. </a:t>
            </a:r>
            <a:r>
              <a:rPr lang="en-US" sz="2400" dirty="0" smtClean="0"/>
              <a:t>“</a:t>
            </a:r>
            <a:r>
              <a:rPr lang="en-US" dirty="0" smtClean="0"/>
              <a:t> </a:t>
            </a:r>
          </a:p>
          <a:p>
            <a:pPr>
              <a:lnSpc>
                <a:spcPct val="200000"/>
              </a:lnSpc>
              <a:buFont typeface="Wingdings" pitchFamily="2" charset="2"/>
              <a:buChar char="q"/>
            </a:pPr>
            <a:r>
              <a:rPr lang="en-US" dirty="0" smtClean="0"/>
              <a:t>The Macro </a:t>
            </a:r>
            <a:r>
              <a:rPr lang="en-US" u="sng" dirty="0" smtClean="0"/>
              <a:t>containing</a:t>
            </a:r>
            <a:r>
              <a:rPr lang="en-US" dirty="0" smtClean="0"/>
              <a:t> the nested call is known as  - the </a:t>
            </a:r>
            <a:r>
              <a:rPr lang="en-US" u="sng" dirty="0" smtClean="0"/>
              <a:t>outer</a:t>
            </a:r>
            <a:r>
              <a:rPr lang="en-US" dirty="0" smtClean="0"/>
              <a:t> macro.</a:t>
            </a:r>
          </a:p>
          <a:p>
            <a:pPr>
              <a:lnSpc>
                <a:spcPct val="200000"/>
              </a:lnSpc>
              <a:buFont typeface="Wingdings" pitchFamily="2" charset="2"/>
              <a:buChar char="q"/>
            </a:pPr>
            <a:r>
              <a:rPr lang="en-US" dirty="0" smtClean="0"/>
              <a:t>The </a:t>
            </a:r>
            <a:r>
              <a:rPr lang="en-US" u="sng" dirty="0" smtClean="0"/>
              <a:t>Called</a:t>
            </a:r>
            <a:r>
              <a:rPr lang="en-US" dirty="0" smtClean="0"/>
              <a:t> Macro is known as – </a:t>
            </a:r>
            <a:r>
              <a:rPr lang="en-US" u="sng" dirty="0" smtClean="0"/>
              <a:t>inner</a:t>
            </a:r>
            <a:r>
              <a:rPr lang="en-US" dirty="0" smtClean="0"/>
              <a:t> macro.</a:t>
            </a:r>
          </a:p>
          <a:p>
            <a:pPr>
              <a:lnSpc>
                <a:spcPct val="200000"/>
              </a:lnSpc>
              <a:buFont typeface="Wingdings" pitchFamily="2" charset="2"/>
              <a:buChar char="q"/>
            </a:pPr>
            <a:r>
              <a:rPr lang="en-US" dirty="0" smtClean="0"/>
              <a:t> Expansion of the Nested Macro call follows the </a:t>
            </a:r>
            <a:r>
              <a:rPr lang="en-US" u="sng" dirty="0" smtClean="0"/>
              <a:t>Last-In-First-Out (LIFO)</a:t>
            </a:r>
            <a:r>
              <a:rPr lang="en-US" dirty="0" smtClean="0"/>
              <a:t>  rule.</a:t>
            </a:r>
          </a:p>
          <a:p>
            <a:pPr>
              <a:lnSpc>
                <a:spcPct val="200000"/>
              </a:lnSpc>
              <a:buFont typeface="Wingdings" pitchFamily="2" charset="2"/>
              <a:buChar char="q"/>
            </a:pPr>
            <a:r>
              <a:rPr lang="en-US" dirty="0" smtClean="0"/>
              <a:t>So , the expansion of the innermost macro call is completed first.</a:t>
            </a:r>
          </a:p>
          <a:p>
            <a:pPr marL="18288" indent="0">
              <a:lnSpc>
                <a:spcPct val="200000"/>
              </a:lnSpc>
              <a:buNone/>
            </a:pPr>
            <a:endParaRPr lang="en-US" dirty="0" smtClean="0"/>
          </a:p>
        </p:txBody>
      </p:sp>
      <p:sp>
        <p:nvSpPr>
          <p:cNvPr id="2" name="Footer Placeholder 1"/>
          <p:cNvSpPr>
            <a:spLocks noGrp="1"/>
          </p:cNvSpPr>
          <p:nvPr>
            <p:ph type="ftr" sz="quarter" idx="12"/>
          </p:nvPr>
        </p:nvSpPr>
        <p:spPr>
          <a:xfrm>
            <a:off x="838200" y="6492875"/>
            <a:ext cx="4572000" cy="365125"/>
          </a:xfrm>
        </p:spPr>
        <p:txBody>
          <a:bodyPr/>
          <a:lstStyle/>
          <a:p>
            <a:r>
              <a:rPr lang="en-US" dirty="0" smtClean="0"/>
              <a:t>  </a:t>
            </a:r>
            <a:endParaRPr lang="en-US" dirty="0"/>
          </a:p>
        </p:txBody>
      </p:sp>
      <p:sp>
        <p:nvSpPr>
          <p:cNvPr id="3" name="Slide Number Placeholder 2"/>
          <p:cNvSpPr>
            <a:spLocks noGrp="1"/>
          </p:cNvSpPr>
          <p:nvPr>
            <p:ph type="sldNum" sz="quarter" idx="11"/>
          </p:nvPr>
        </p:nvSpPr>
        <p:spPr>
          <a:xfrm>
            <a:off x="8077200" y="6553200"/>
            <a:ext cx="2133600" cy="304800"/>
          </a:xfrm>
        </p:spPr>
        <p:txBody>
          <a:bodyPr/>
          <a:lstStyle/>
          <a:p>
            <a:fld id="{E0A14F3B-CE91-4566-AA91-0FDC81C7411C}" type="slidenum">
              <a:rPr lang="en-US" smtClean="0"/>
              <a:pPr/>
              <a:t>27</a:t>
            </a:fld>
            <a:endParaRPr lang="en-US" dirty="0"/>
          </a:p>
        </p:txBody>
      </p:sp>
    </p:spTree>
    <p:extLst>
      <p:ext uri="{BB962C8B-B14F-4D97-AF65-F5344CB8AC3E}">
        <p14:creationId xmlns:p14="http://schemas.microsoft.com/office/powerpoint/2010/main" xmlns="" val="800688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6200" y="-2286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accent4">
                    <a:lumMod val="60000"/>
                    <a:lumOff val="40000"/>
                  </a:schemeClr>
                </a:solidFill>
              </a:rPr>
              <a:t>Nested Macro Call (Example)</a:t>
            </a:r>
            <a:endParaRPr lang="en-US" sz="3200" dirty="0">
              <a:solidFill>
                <a:schemeClr val="accent4">
                  <a:lumMod val="60000"/>
                  <a:lumOff val="40000"/>
                </a:schemeClr>
              </a:solidFill>
            </a:endParaRPr>
          </a:p>
        </p:txBody>
      </p:sp>
      <p:sp>
        <p:nvSpPr>
          <p:cNvPr id="6" name="Content Placeholder 5"/>
          <p:cNvSpPr>
            <a:spLocks noGrp="1"/>
          </p:cNvSpPr>
          <p:nvPr>
            <p:ph idx="1"/>
          </p:nvPr>
        </p:nvSpPr>
        <p:spPr>
          <a:xfrm>
            <a:off x="152400" y="685800"/>
            <a:ext cx="8229600" cy="59436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18288" indent="0">
              <a:lnSpc>
                <a:spcPct val="150000"/>
              </a:lnSpc>
              <a:buNone/>
            </a:pPr>
            <a:endParaRPr lang="en-US" sz="1600" b="1" dirty="0" smtClean="0">
              <a:solidFill>
                <a:schemeClr val="bg1"/>
              </a:solidFill>
            </a:endParaRPr>
          </a:p>
          <a:p>
            <a:pPr marL="18288" indent="0">
              <a:lnSpc>
                <a:spcPct val="150000"/>
              </a:lnSpc>
              <a:buNone/>
            </a:pPr>
            <a:r>
              <a:rPr lang="en-US" sz="1600" b="1" dirty="0" smtClean="0">
                <a:solidFill>
                  <a:schemeClr val="bg1"/>
                </a:solidFill>
              </a:rPr>
              <a:t>MACRO</a:t>
            </a:r>
            <a:endParaRPr lang="en-US" sz="1600" b="1" dirty="0">
              <a:solidFill>
                <a:schemeClr val="bg1"/>
              </a:solidFill>
            </a:endParaRPr>
          </a:p>
          <a:p>
            <a:pPr marL="18288" indent="0">
              <a:lnSpc>
                <a:spcPct val="150000"/>
              </a:lnSpc>
              <a:buNone/>
            </a:pPr>
            <a:endParaRPr lang="en-US" sz="1600" b="1" dirty="0">
              <a:solidFill>
                <a:schemeClr val="bg1"/>
              </a:solidFill>
            </a:endParaRPr>
          </a:p>
          <a:p>
            <a:pPr marL="18288" indent="0">
              <a:lnSpc>
                <a:spcPct val="150000"/>
              </a:lnSpc>
              <a:buNone/>
            </a:pPr>
            <a:endParaRPr lang="en-US" sz="1600" b="1" dirty="0">
              <a:solidFill>
                <a:schemeClr val="bg1"/>
              </a:solidFill>
            </a:endParaRPr>
          </a:p>
          <a:p>
            <a:pPr marL="18288" indent="0">
              <a:lnSpc>
                <a:spcPct val="150000"/>
              </a:lnSpc>
              <a:buNone/>
            </a:pPr>
            <a:endParaRPr lang="en-US" sz="1600" b="1" dirty="0">
              <a:solidFill>
                <a:schemeClr val="bg1"/>
              </a:solidFill>
            </a:endParaRPr>
          </a:p>
          <a:p>
            <a:pPr marL="18288" indent="0">
              <a:lnSpc>
                <a:spcPct val="150000"/>
              </a:lnSpc>
              <a:buNone/>
            </a:pPr>
            <a:endParaRPr lang="en-US" sz="1600" b="1" dirty="0">
              <a:solidFill>
                <a:schemeClr val="bg1"/>
              </a:solidFill>
            </a:endParaRPr>
          </a:p>
          <a:p>
            <a:pPr marL="18288" indent="0">
              <a:lnSpc>
                <a:spcPct val="150000"/>
              </a:lnSpc>
              <a:buNone/>
            </a:pPr>
            <a:r>
              <a:rPr lang="en-US" sz="1600" b="1" dirty="0" smtClean="0">
                <a:solidFill>
                  <a:schemeClr val="bg1"/>
                </a:solidFill>
              </a:rPr>
              <a:t>MEND</a:t>
            </a:r>
          </a:p>
          <a:p>
            <a:pPr marL="18288" indent="0">
              <a:lnSpc>
                <a:spcPct val="150000"/>
              </a:lnSpc>
              <a:buNone/>
            </a:pPr>
            <a:endParaRPr lang="en-US" sz="1600" b="1" dirty="0">
              <a:solidFill>
                <a:schemeClr val="bg1"/>
              </a:solidFill>
            </a:endParaRPr>
          </a:p>
          <a:p>
            <a:pPr marL="18288" indent="0">
              <a:lnSpc>
                <a:spcPct val="150000"/>
              </a:lnSpc>
              <a:buNone/>
            </a:pPr>
            <a:r>
              <a:rPr lang="en-US" sz="1600" b="1" dirty="0" smtClean="0">
                <a:solidFill>
                  <a:schemeClr val="bg2">
                    <a:lumMod val="50000"/>
                  </a:schemeClr>
                </a:solidFill>
              </a:rPr>
              <a:t>(Expanded macro call)</a:t>
            </a:r>
          </a:p>
          <a:p>
            <a:pPr marL="18288" indent="0">
              <a:lnSpc>
                <a:spcPct val="150000"/>
              </a:lnSpc>
              <a:buNone/>
            </a:pPr>
            <a:r>
              <a:rPr lang="en-US" sz="1600" b="1" dirty="0" smtClean="0">
                <a:solidFill>
                  <a:schemeClr val="bg1"/>
                </a:solidFill>
              </a:rPr>
              <a:t>+ 	MOVEM 		BREG, 	TMP</a:t>
            </a:r>
          </a:p>
          <a:p>
            <a:pPr marL="18288" indent="0">
              <a:lnSpc>
                <a:spcPct val="150000"/>
              </a:lnSpc>
              <a:buNone/>
            </a:pPr>
            <a:r>
              <a:rPr lang="en-US" sz="1600" b="1" dirty="0" smtClean="0">
                <a:solidFill>
                  <a:srgbClr val="FF0000"/>
                </a:solidFill>
              </a:rPr>
              <a:t>+	MOVEM		BREG, 	X</a:t>
            </a:r>
          </a:p>
          <a:p>
            <a:pPr marL="18288" indent="0">
              <a:lnSpc>
                <a:spcPct val="150000"/>
              </a:lnSpc>
              <a:buNone/>
            </a:pPr>
            <a:r>
              <a:rPr lang="en-US" sz="1600" b="1" dirty="0">
                <a:solidFill>
                  <a:srgbClr val="FF0000"/>
                </a:solidFill>
              </a:rPr>
              <a:t>+	</a:t>
            </a:r>
            <a:r>
              <a:rPr lang="en-US" sz="1600" b="1" dirty="0" smtClean="0">
                <a:solidFill>
                  <a:srgbClr val="FF0000"/>
                </a:solidFill>
              </a:rPr>
              <a:t>ADD</a:t>
            </a:r>
            <a:r>
              <a:rPr lang="en-US" sz="1600" b="1" dirty="0">
                <a:solidFill>
                  <a:srgbClr val="FF0000"/>
                </a:solidFill>
              </a:rPr>
              <a:t>		BREG, 	</a:t>
            </a:r>
            <a:r>
              <a:rPr lang="en-US" sz="1600" b="1" dirty="0" smtClean="0">
                <a:solidFill>
                  <a:srgbClr val="FF0000"/>
                </a:solidFill>
              </a:rPr>
              <a:t>Y</a:t>
            </a:r>
            <a:endParaRPr lang="en-US" sz="1600" b="1" dirty="0">
              <a:solidFill>
                <a:srgbClr val="FF0000"/>
              </a:solidFill>
            </a:endParaRPr>
          </a:p>
          <a:p>
            <a:pPr marL="18288" indent="0">
              <a:lnSpc>
                <a:spcPct val="150000"/>
              </a:lnSpc>
              <a:buNone/>
            </a:pPr>
            <a:r>
              <a:rPr lang="en-US" sz="1600" b="1" dirty="0">
                <a:solidFill>
                  <a:srgbClr val="FF0000"/>
                </a:solidFill>
              </a:rPr>
              <a:t>+	MOVEM		BREG, 	X</a:t>
            </a:r>
          </a:p>
          <a:p>
            <a:pPr marL="18288" indent="0">
              <a:lnSpc>
                <a:spcPct val="150000"/>
              </a:lnSpc>
              <a:buNone/>
            </a:pPr>
            <a:r>
              <a:rPr lang="en-US" sz="1600" b="1" dirty="0">
                <a:solidFill>
                  <a:schemeClr val="bg1"/>
                </a:solidFill>
              </a:rPr>
              <a:t>+	</a:t>
            </a:r>
            <a:r>
              <a:rPr lang="en-US" sz="1600" b="1" dirty="0" smtClean="0">
                <a:solidFill>
                  <a:schemeClr val="bg1"/>
                </a:solidFill>
              </a:rPr>
              <a:t>MOVER</a:t>
            </a:r>
            <a:r>
              <a:rPr lang="en-US" sz="1600" b="1" dirty="0">
                <a:solidFill>
                  <a:schemeClr val="bg1"/>
                </a:solidFill>
              </a:rPr>
              <a:t>		BREG, 	</a:t>
            </a:r>
            <a:r>
              <a:rPr lang="en-US" sz="1600" b="1" dirty="0" smtClean="0">
                <a:solidFill>
                  <a:schemeClr val="bg1"/>
                </a:solidFill>
              </a:rPr>
              <a:t>TMP</a:t>
            </a:r>
          </a:p>
          <a:p>
            <a:pPr marL="18288" indent="0">
              <a:lnSpc>
                <a:spcPct val="150000"/>
              </a:lnSpc>
              <a:buNone/>
            </a:pPr>
            <a:endParaRPr lang="en-US" sz="1600" b="1" dirty="0" smtClean="0">
              <a:solidFill>
                <a:schemeClr val="bg1"/>
              </a:solidFill>
            </a:endParaRPr>
          </a:p>
        </p:txBody>
      </p:sp>
      <p:sp>
        <p:nvSpPr>
          <p:cNvPr id="3" name="Rectangle 2"/>
          <p:cNvSpPr/>
          <p:nvPr/>
        </p:nvSpPr>
        <p:spPr>
          <a:xfrm>
            <a:off x="228600" y="1371600"/>
            <a:ext cx="5791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pPr>
            <a:r>
              <a:rPr lang="en-US" sz="1600" b="1" dirty="0">
                <a:solidFill>
                  <a:schemeClr val="bg1"/>
                </a:solidFill>
              </a:rPr>
              <a:t>COMPUTE 	&amp;FIRST, 	 &amp;SECOND</a:t>
            </a:r>
          </a:p>
          <a:p>
            <a:pPr marL="18288" indent="0">
              <a:lnSpc>
                <a:spcPct val="150000"/>
              </a:lnSpc>
              <a:buNone/>
            </a:pPr>
            <a:r>
              <a:rPr lang="en-US" sz="1600" b="1" dirty="0">
                <a:solidFill>
                  <a:schemeClr val="bg1"/>
                </a:solidFill>
              </a:rPr>
              <a:t>MOVEM		BREG,	 TMP   </a:t>
            </a:r>
          </a:p>
          <a:p>
            <a:pPr marL="18288" indent="0">
              <a:lnSpc>
                <a:spcPct val="150000"/>
              </a:lnSpc>
              <a:buNone/>
            </a:pPr>
            <a:r>
              <a:rPr lang="en-US" sz="1600" b="1" dirty="0">
                <a:solidFill>
                  <a:srgbClr val="FF0000"/>
                </a:solidFill>
              </a:rPr>
              <a:t>INCR_D      	&amp;FIRST,    &amp;SECOND,   REG=BREG</a:t>
            </a:r>
          </a:p>
          <a:p>
            <a:pPr marL="18288" indent="0">
              <a:lnSpc>
                <a:spcPct val="150000"/>
              </a:lnSpc>
              <a:buNone/>
            </a:pPr>
            <a:r>
              <a:rPr lang="en-US" sz="1600" b="1" dirty="0">
                <a:solidFill>
                  <a:schemeClr val="bg1"/>
                </a:solidFill>
              </a:rPr>
              <a:t>MOVER		BREG,        TMP</a:t>
            </a:r>
          </a:p>
        </p:txBody>
      </p:sp>
      <p:sp>
        <p:nvSpPr>
          <p:cNvPr id="5" name="Slide Number Placeholder 4"/>
          <p:cNvSpPr>
            <a:spLocks noGrp="1"/>
          </p:cNvSpPr>
          <p:nvPr>
            <p:ph type="sldNum" sz="quarter" idx="11"/>
          </p:nvPr>
        </p:nvSpPr>
        <p:spPr>
          <a:xfrm>
            <a:off x="8458200" y="6544101"/>
            <a:ext cx="2133600" cy="304800"/>
          </a:xfrm>
        </p:spPr>
        <p:txBody>
          <a:bodyPr/>
          <a:lstStyle/>
          <a:p>
            <a:fld id="{E0A14F3B-CE91-4566-AA91-0FDC81C7411C}" type="slidenum">
              <a:rPr lang="en-US" smtClean="0"/>
              <a:pPr/>
              <a:t>28</a:t>
            </a:fld>
            <a:endParaRPr lang="en-US" dirty="0"/>
          </a:p>
        </p:txBody>
      </p:sp>
    </p:spTree>
    <p:extLst>
      <p:ext uri="{BB962C8B-B14F-4D97-AF65-F5344CB8AC3E}">
        <p14:creationId xmlns:p14="http://schemas.microsoft.com/office/powerpoint/2010/main" xmlns="" val="221189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2000"/>
                                        <p:tgtEl>
                                          <p:spTgt spid="6">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2000"/>
                                        <p:tgtEl>
                                          <p:spTgt spid="6">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Effect transition="in" filter="fade">
                                      <p:cBhvr>
                                        <p:cTn id="19" dur="2000"/>
                                        <p:tgtEl>
                                          <p:spTgt spid="6">
                                            <p:txEl>
                                              <p:pRg st="9" end="9"/>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2000"/>
                                        <p:tgtEl>
                                          <p:spTgt spid="6">
                                            <p:txEl>
                                              <p:pRg st="10" end="1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11" end="11"/>
                                            </p:txEl>
                                          </p:spTgt>
                                        </p:tgtEl>
                                        <p:attrNameLst>
                                          <p:attrName>style.visibility</p:attrName>
                                        </p:attrNameLst>
                                      </p:cBhvr>
                                      <p:to>
                                        <p:strVal val="visible"/>
                                      </p:to>
                                    </p:set>
                                    <p:animEffect transition="in" filter="fade">
                                      <p:cBhvr>
                                        <p:cTn id="25" dur="2000"/>
                                        <p:tgtEl>
                                          <p:spTgt spid="6">
                                            <p:txEl>
                                              <p:pRg st="11" end="1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12" end="12"/>
                                            </p:txEl>
                                          </p:spTgt>
                                        </p:tgtEl>
                                        <p:attrNameLst>
                                          <p:attrName>style.visibility</p:attrName>
                                        </p:attrNameLst>
                                      </p:cBhvr>
                                      <p:to>
                                        <p:strVal val="visible"/>
                                      </p:to>
                                    </p:set>
                                    <p:animEffect transition="in" filter="fade">
                                      <p:cBhvr>
                                        <p:cTn id="28" dur="2000"/>
                                        <p:tgtEl>
                                          <p:spTgt spid="6">
                                            <p:txEl>
                                              <p:pRg st="12" end="1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animEffect transition="in" filter="fade">
                                      <p:cBhvr>
                                        <p:cTn id="31" dur="2000"/>
                                        <p:tgtEl>
                                          <p:spTgt spid="6">
                                            <p:txEl>
                                              <p:pRg st="13" end="1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bg/>
                                          </p:spTgt>
                                        </p:tgtEl>
                                        <p:attrNameLst>
                                          <p:attrName>style.visibility</p:attrName>
                                        </p:attrNameLst>
                                      </p:cBhvr>
                                      <p:to>
                                        <p:strVal val="visible"/>
                                      </p:to>
                                    </p:set>
                                    <p:animEffect transition="in" filter="fade">
                                      <p:cBhvr>
                                        <p:cTn id="36" dur="2000"/>
                                        <p:tgtEl>
                                          <p:spTgt spid="3">
                                            <p:bg/>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fade">
                                      <p:cBhvr>
                                        <p:cTn id="41" dur="2000"/>
                                        <p:tgtEl>
                                          <p:spTgt spid="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animEffect transition="in" filter="fade">
                                      <p:cBhvr>
                                        <p:cTn id="46" dur="2000"/>
                                        <p:tgtEl>
                                          <p:spTgt spid="3">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iterate type="lt">
                                    <p:tmPct val="10000"/>
                                  </p:iterate>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2000"/>
                                        <p:tgtEl>
                                          <p:spTgt spid="3">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3"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76200" y="-2286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accent4">
                    <a:lumMod val="60000"/>
                    <a:lumOff val="40000"/>
                  </a:schemeClr>
                </a:solidFill>
              </a:rPr>
              <a:t>Expanded call for Nested Macro Call (Example)</a:t>
            </a:r>
            <a:endParaRPr lang="en-US" sz="3200" dirty="0">
              <a:solidFill>
                <a:schemeClr val="accent4">
                  <a:lumMod val="60000"/>
                  <a:lumOff val="40000"/>
                </a:schemeClr>
              </a:solidFill>
            </a:endParaRPr>
          </a:p>
        </p:txBody>
      </p:sp>
      <p:sp>
        <p:nvSpPr>
          <p:cNvPr id="6" name="Content Placeholder 5"/>
          <p:cNvSpPr>
            <a:spLocks noGrp="1"/>
          </p:cNvSpPr>
          <p:nvPr>
            <p:ph idx="1"/>
          </p:nvPr>
        </p:nvSpPr>
        <p:spPr>
          <a:xfrm>
            <a:off x="76200" y="685800"/>
            <a:ext cx="8915400" cy="57150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18288" indent="0">
              <a:lnSpc>
                <a:spcPct val="200000"/>
              </a:lnSpc>
              <a:buNone/>
            </a:pPr>
            <a:r>
              <a:rPr lang="en-US" sz="1600" b="1" dirty="0">
                <a:solidFill>
                  <a:schemeClr val="bg1"/>
                </a:solidFill>
              </a:rPr>
              <a:t>	</a:t>
            </a:r>
            <a:r>
              <a:rPr lang="en-US" sz="1600" b="1" dirty="0" smtClean="0">
                <a:solidFill>
                  <a:schemeClr val="bg1"/>
                </a:solidFill>
              </a:rPr>
              <a:t>		+      </a:t>
            </a:r>
            <a:r>
              <a:rPr lang="en-US" sz="1600" b="1" dirty="0">
                <a:solidFill>
                  <a:schemeClr val="bg1"/>
                </a:solidFill>
              </a:rPr>
              <a:t>MOVEM 	BREG, 	</a:t>
            </a:r>
            <a:r>
              <a:rPr lang="en-US" sz="1600" b="1" dirty="0" smtClean="0">
                <a:solidFill>
                  <a:schemeClr val="bg1"/>
                </a:solidFill>
              </a:rPr>
              <a:t>TMP  </a:t>
            </a:r>
            <a:r>
              <a:rPr lang="en-US" sz="1600" b="1" dirty="0" smtClean="0">
                <a:solidFill>
                  <a:schemeClr val="tx1">
                    <a:lumMod val="75000"/>
                  </a:schemeClr>
                </a:solidFill>
              </a:rPr>
              <a:t>(1)</a:t>
            </a:r>
          </a:p>
          <a:p>
            <a:pPr marL="18288" indent="0">
              <a:lnSpc>
                <a:spcPct val="200000"/>
              </a:lnSpc>
              <a:buNone/>
            </a:pPr>
            <a:endParaRPr lang="en-US" sz="1600" b="1" dirty="0">
              <a:solidFill>
                <a:schemeClr val="tx1">
                  <a:lumMod val="75000"/>
                </a:schemeClr>
              </a:solidFill>
            </a:endParaRPr>
          </a:p>
          <a:p>
            <a:pPr marL="18288" indent="0">
              <a:lnSpc>
                <a:spcPct val="200000"/>
              </a:lnSpc>
              <a:buNone/>
            </a:pPr>
            <a:r>
              <a:rPr lang="en-US" sz="1600" b="1" dirty="0" smtClean="0">
                <a:solidFill>
                  <a:schemeClr val="bg1"/>
                </a:solidFill>
              </a:rPr>
              <a:t>						</a:t>
            </a:r>
            <a:r>
              <a:rPr lang="en-US" sz="1600" b="1" dirty="0" smtClean="0">
                <a:solidFill>
                  <a:srgbClr val="FF0000"/>
                </a:solidFill>
              </a:rPr>
              <a:t>+    MOVEM</a:t>
            </a:r>
            <a:r>
              <a:rPr lang="en-US" sz="1600" b="1" dirty="0">
                <a:solidFill>
                  <a:srgbClr val="FF0000"/>
                </a:solidFill>
              </a:rPr>
              <a:t>	</a:t>
            </a:r>
            <a:r>
              <a:rPr lang="en-US" sz="1600" b="1" dirty="0" smtClean="0">
                <a:solidFill>
                  <a:srgbClr val="FF0000"/>
                </a:solidFill>
              </a:rPr>
              <a:t>BREG</a:t>
            </a:r>
            <a:r>
              <a:rPr lang="en-US" sz="1600" b="1" dirty="0">
                <a:solidFill>
                  <a:srgbClr val="FF0000"/>
                </a:solidFill>
              </a:rPr>
              <a:t>, 	</a:t>
            </a:r>
            <a:r>
              <a:rPr lang="en-US" sz="1600" b="1" dirty="0" smtClean="0">
                <a:solidFill>
                  <a:srgbClr val="FF0000"/>
                </a:solidFill>
              </a:rPr>
              <a:t>X  </a:t>
            </a:r>
            <a:r>
              <a:rPr lang="en-US" sz="1600" b="1" dirty="0" smtClean="0">
                <a:solidFill>
                  <a:schemeClr val="tx1">
                    <a:lumMod val="75000"/>
                  </a:schemeClr>
                </a:solidFill>
              </a:rPr>
              <a:t>(2)</a:t>
            </a:r>
            <a:endParaRPr lang="en-US" sz="1600" b="1" dirty="0">
              <a:solidFill>
                <a:schemeClr val="tx1">
                  <a:lumMod val="75000"/>
                </a:schemeClr>
              </a:solidFill>
            </a:endParaRPr>
          </a:p>
          <a:p>
            <a:pPr marL="18288" indent="0">
              <a:lnSpc>
                <a:spcPct val="200000"/>
              </a:lnSpc>
              <a:buNone/>
            </a:pPr>
            <a:r>
              <a:rPr lang="en-US" sz="1800" b="1" dirty="0" smtClean="0">
                <a:solidFill>
                  <a:schemeClr val="bg1"/>
                </a:solidFill>
              </a:rPr>
              <a:t>COMPUTE    X,    Y  </a:t>
            </a:r>
            <a:r>
              <a:rPr lang="en-US" sz="1600" b="1" dirty="0" smtClean="0">
                <a:solidFill>
                  <a:srgbClr val="FF0000"/>
                </a:solidFill>
              </a:rPr>
              <a:t>	+     INCR_D            X,   Y 	+     ADD</a:t>
            </a:r>
            <a:r>
              <a:rPr lang="en-US" sz="1600" b="1" dirty="0">
                <a:solidFill>
                  <a:srgbClr val="FF0000"/>
                </a:solidFill>
              </a:rPr>
              <a:t>		BREG, 	</a:t>
            </a:r>
            <a:r>
              <a:rPr lang="en-US" sz="1600" b="1" dirty="0" smtClean="0">
                <a:solidFill>
                  <a:srgbClr val="FF0000"/>
                </a:solidFill>
              </a:rPr>
              <a:t>Y  </a:t>
            </a:r>
            <a:r>
              <a:rPr lang="en-US" sz="1600" b="1" dirty="0" smtClean="0">
                <a:solidFill>
                  <a:schemeClr val="tx1">
                    <a:lumMod val="75000"/>
                  </a:schemeClr>
                </a:solidFill>
              </a:rPr>
              <a:t>(3)</a:t>
            </a:r>
            <a:endParaRPr lang="en-US" sz="1600" b="1" dirty="0">
              <a:solidFill>
                <a:schemeClr val="tx1">
                  <a:lumMod val="75000"/>
                </a:schemeClr>
              </a:solidFill>
            </a:endParaRPr>
          </a:p>
          <a:p>
            <a:pPr marL="18288" indent="0">
              <a:lnSpc>
                <a:spcPct val="200000"/>
              </a:lnSpc>
              <a:buNone/>
            </a:pPr>
            <a:r>
              <a:rPr lang="en-US" sz="1600" b="1" dirty="0" smtClean="0">
                <a:solidFill>
                  <a:srgbClr val="FF0000"/>
                </a:solidFill>
              </a:rPr>
              <a:t>						+     MOVEM</a:t>
            </a:r>
            <a:r>
              <a:rPr lang="en-US" sz="1600" b="1" dirty="0">
                <a:solidFill>
                  <a:srgbClr val="FF0000"/>
                </a:solidFill>
              </a:rPr>
              <a:t>	</a:t>
            </a:r>
            <a:r>
              <a:rPr lang="en-US" sz="1600" b="1" dirty="0" smtClean="0">
                <a:solidFill>
                  <a:srgbClr val="FF0000"/>
                </a:solidFill>
              </a:rPr>
              <a:t>BREG</a:t>
            </a:r>
            <a:r>
              <a:rPr lang="en-US" sz="1600" b="1" dirty="0">
                <a:solidFill>
                  <a:srgbClr val="FF0000"/>
                </a:solidFill>
              </a:rPr>
              <a:t>, 	</a:t>
            </a:r>
            <a:r>
              <a:rPr lang="en-US" sz="1600" b="1" dirty="0" smtClean="0">
                <a:solidFill>
                  <a:srgbClr val="FF0000"/>
                </a:solidFill>
              </a:rPr>
              <a:t>X  </a:t>
            </a:r>
            <a:r>
              <a:rPr lang="en-US" sz="1600" b="1" dirty="0" smtClean="0">
                <a:solidFill>
                  <a:schemeClr val="tx1">
                    <a:lumMod val="75000"/>
                  </a:schemeClr>
                </a:solidFill>
              </a:rPr>
              <a:t>(4)</a:t>
            </a:r>
            <a:endParaRPr lang="en-US" sz="1600" b="1" dirty="0">
              <a:solidFill>
                <a:schemeClr val="tx1">
                  <a:lumMod val="75000"/>
                </a:schemeClr>
              </a:solidFill>
            </a:endParaRPr>
          </a:p>
          <a:p>
            <a:pPr marL="18288" indent="0">
              <a:lnSpc>
                <a:spcPct val="200000"/>
              </a:lnSpc>
              <a:buNone/>
            </a:pPr>
            <a:r>
              <a:rPr lang="en-US" sz="1600" b="1" dirty="0" smtClean="0">
                <a:solidFill>
                  <a:schemeClr val="bg1"/>
                </a:solidFill>
              </a:rPr>
              <a:t>			</a:t>
            </a:r>
          </a:p>
          <a:p>
            <a:pPr marL="18288" indent="0">
              <a:lnSpc>
                <a:spcPct val="200000"/>
              </a:lnSpc>
              <a:buNone/>
            </a:pPr>
            <a:r>
              <a:rPr lang="en-US" sz="1600" b="1" dirty="0">
                <a:solidFill>
                  <a:schemeClr val="bg1"/>
                </a:solidFill>
              </a:rPr>
              <a:t>	</a:t>
            </a:r>
            <a:r>
              <a:rPr lang="en-US" sz="1600" b="1" dirty="0" smtClean="0">
                <a:solidFill>
                  <a:schemeClr val="bg1"/>
                </a:solidFill>
              </a:rPr>
              <a:t>		+      MOVER</a:t>
            </a:r>
            <a:r>
              <a:rPr lang="en-US" sz="1600" b="1" dirty="0">
                <a:solidFill>
                  <a:schemeClr val="bg1"/>
                </a:solidFill>
              </a:rPr>
              <a:t>	</a:t>
            </a:r>
            <a:r>
              <a:rPr lang="en-US" sz="1600" b="1" dirty="0" smtClean="0">
                <a:solidFill>
                  <a:schemeClr val="bg1"/>
                </a:solidFill>
              </a:rPr>
              <a:t>BREG</a:t>
            </a:r>
            <a:r>
              <a:rPr lang="en-US" sz="1600" b="1" dirty="0">
                <a:solidFill>
                  <a:schemeClr val="bg1"/>
                </a:solidFill>
              </a:rPr>
              <a:t>, 	</a:t>
            </a:r>
            <a:r>
              <a:rPr lang="en-US" sz="1600" b="1" dirty="0" smtClean="0">
                <a:solidFill>
                  <a:schemeClr val="bg1"/>
                </a:solidFill>
              </a:rPr>
              <a:t>TMP  </a:t>
            </a:r>
            <a:r>
              <a:rPr lang="en-US" sz="1600" b="1" dirty="0" smtClean="0">
                <a:solidFill>
                  <a:schemeClr val="tx1">
                    <a:lumMod val="75000"/>
                  </a:schemeClr>
                </a:solidFill>
              </a:rPr>
              <a:t>(5)</a:t>
            </a:r>
            <a:endParaRPr lang="en-US" sz="1600" b="1" dirty="0">
              <a:solidFill>
                <a:schemeClr val="tx1">
                  <a:lumMod val="75000"/>
                </a:schemeClr>
              </a:solidFill>
            </a:endParaRPr>
          </a:p>
        </p:txBody>
      </p:sp>
      <p:sp>
        <p:nvSpPr>
          <p:cNvPr id="5" name="Left Brace 4"/>
          <p:cNvSpPr/>
          <p:nvPr/>
        </p:nvSpPr>
        <p:spPr>
          <a:xfrm>
            <a:off x="2362200" y="1828800"/>
            <a:ext cx="457200" cy="3657600"/>
          </a:xfrm>
          <a:prstGeom prst="leftBrace">
            <a:avLst/>
          </a:prstGeom>
          <a:ln w="285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4400" b="1" dirty="0"/>
          </a:p>
        </p:txBody>
      </p:sp>
      <p:sp>
        <p:nvSpPr>
          <p:cNvPr id="7" name="Left Brace 6"/>
          <p:cNvSpPr/>
          <p:nvPr/>
        </p:nvSpPr>
        <p:spPr>
          <a:xfrm>
            <a:off x="5219700" y="2743200"/>
            <a:ext cx="266700" cy="1828800"/>
          </a:xfrm>
          <a:prstGeom prst="leftBrace">
            <a:avLst/>
          </a:prstGeom>
          <a:ln w="28575">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Footer Placeholder 1"/>
          <p:cNvSpPr>
            <a:spLocks noGrp="1"/>
          </p:cNvSpPr>
          <p:nvPr>
            <p:ph type="ftr" sz="quarter" idx="12"/>
          </p:nvPr>
        </p:nvSpPr>
        <p:spPr/>
        <p:txBody>
          <a:bodyPr/>
          <a:lstStyle/>
          <a:p>
            <a:r>
              <a:rPr lang="en-US" dirty="0" smtClean="0"/>
              <a:t>  </a:t>
            </a:r>
            <a:endParaRPr lang="en-US" dirty="0"/>
          </a:p>
        </p:txBody>
      </p:sp>
      <p:sp>
        <p:nvSpPr>
          <p:cNvPr id="3" name="Slide Number Placeholder 2"/>
          <p:cNvSpPr>
            <a:spLocks noGrp="1"/>
          </p:cNvSpPr>
          <p:nvPr>
            <p:ph type="sldNum" sz="quarter" idx="11"/>
          </p:nvPr>
        </p:nvSpPr>
        <p:spPr/>
        <p:txBody>
          <a:bodyPr/>
          <a:lstStyle/>
          <a:p>
            <a:fld id="{E0A14F3B-CE91-4566-AA91-0FDC81C7411C}" type="slidenum">
              <a:rPr lang="en-US" smtClean="0"/>
              <a:pPr/>
              <a:t>29</a:t>
            </a:fld>
            <a:endParaRPr lang="en-US" dirty="0"/>
          </a:p>
        </p:txBody>
      </p:sp>
    </p:spTree>
    <p:extLst>
      <p:ext uri="{BB962C8B-B14F-4D97-AF65-F5344CB8AC3E}">
        <p14:creationId xmlns:p14="http://schemas.microsoft.com/office/powerpoint/2010/main" xmlns="" val="1186929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138160" cy="4114800"/>
          </a:xfrm>
        </p:spPr>
        <p:txBody>
          <a:bodyPr/>
          <a:lstStyle/>
          <a:p>
            <a:r>
              <a:rPr lang="en-US" sz="3600" dirty="0" smtClean="0"/>
              <a:t>“A Macro is a unit of specification for program generation through expansion.”</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t>
            </a:r>
            <a:endParaRPr lang="en-US" sz="3600" dirty="0"/>
          </a:p>
        </p:txBody>
      </p:sp>
      <p:sp>
        <p:nvSpPr>
          <p:cNvPr id="3" name="Title 2"/>
          <p:cNvSpPr txBox="1">
            <a:spLocks/>
          </p:cNvSpPr>
          <p:nvPr/>
        </p:nvSpPr>
        <p:spPr>
          <a:xfrm>
            <a:off x="609600" y="304800"/>
            <a:ext cx="6553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Definition</a:t>
            </a:r>
            <a:endParaRPr lang="en-US" sz="4400" dirty="0">
              <a:solidFill>
                <a:schemeClr val="accent4">
                  <a:lumMod val="60000"/>
                  <a:lumOff val="40000"/>
                </a:schemeClr>
              </a:solidFill>
            </a:endParaRPr>
          </a:p>
        </p:txBody>
      </p:sp>
      <p:sp>
        <p:nvSpPr>
          <p:cNvPr id="4" name="Slide Number Placeholder 3"/>
          <p:cNvSpPr>
            <a:spLocks noGrp="1"/>
          </p:cNvSpPr>
          <p:nvPr>
            <p:ph type="sldNum" sz="quarter" idx="11"/>
          </p:nvPr>
        </p:nvSpPr>
        <p:spPr>
          <a:xfrm>
            <a:off x="7772400" y="6552063"/>
            <a:ext cx="2133600" cy="304800"/>
          </a:xfrm>
        </p:spPr>
        <p:txBody>
          <a:bodyPr/>
          <a:lstStyle/>
          <a:p>
            <a:fld id="{E0A14F3B-CE91-4566-AA91-0FDC81C7411C}" type="slidenum">
              <a:rPr lang="en-US" smtClean="0"/>
              <a:pPr/>
              <a:t>3</a:t>
            </a:fld>
            <a:endParaRPr lang="en-US" dirty="0"/>
          </a:p>
        </p:txBody>
      </p:sp>
      <p:sp>
        <p:nvSpPr>
          <p:cNvPr id="5" name="Footer Placeholder 4"/>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26208537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09600" y="-76200"/>
            <a:ext cx="89916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smtClean="0">
                <a:solidFill>
                  <a:schemeClr val="accent4">
                    <a:lumMod val="60000"/>
                    <a:lumOff val="40000"/>
                  </a:schemeClr>
                </a:solidFill>
              </a:rPr>
              <a:t>Nested Macro Calls (continue…)</a:t>
            </a:r>
            <a:endParaRPr lang="en-US" sz="4000" dirty="0">
              <a:solidFill>
                <a:schemeClr val="accent4">
                  <a:lumMod val="60000"/>
                  <a:lumOff val="40000"/>
                </a:schemeClr>
              </a:solidFill>
            </a:endParaRPr>
          </a:p>
        </p:txBody>
      </p:sp>
      <p:sp>
        <p:nvSpPr>
          <p:cNvPr id="5" name="Content Placeholder 1"/>
          <p:cNvSpPr>
            <a:spLocks noGrp="1"/>
          </p:cNvSpPr>
          <p:nvPr>
            <p:ph idx="1"/>
          </p:nvPr>
        </p:nvSpPr>
        <p:spPr>
          <a:xfrm>
            <a:off x="228600" y="762001"/>
            <a:ext cx="8763000" cy="6248400"/>
          </a:xfrm>
        </p:spPr>
        <p:txBody>
          <a:bodyPr>
            <a:normAutofit/>
          </a:bodyPr>
          <a:lstStyle/>
          <a:p>
            <a:pPr>
              <a:lnSpc>
                <a:spcPct val="200000"/>
              </a:lnSpc>
              <a:buFont typeface="Wingdings" pitchFamily="2" charset="2"/>
              <a:buChar char="q"/>
            </a:pPr>
            <a:r>
              <a:rPr lang="en-US" dirty="0" smtClean="0"/>
              <a:t> Macro COMPUTE contains a nested call on macro INCR_D .</a:t>
            </a:r>
          </a:p>
          <a:p>
            <a:pPr>
              <a:lnSpc>
                <a:spcPct val="200000"/>
              </a:lnSpc>
              <a:buFont typeface="Wingdings" pitchFamily="2" charset="2"/>
              <a:buChar char="q"/>
            </a:pPr>
            <a:r>
              <a:rPr lang="en-US" dirty="0" smtClean="0"/>
              <a:t>So, COMPUTE is an outer Macro </a:t>
            </a:r>
            <a:r>
              <a:rPr lang="en-US" smtClean="0"/>
              <a:t>and </a:t>
            </a:r>
            <a:r>
              <a:rPr lang="en-US" smtClean="0"/>
              <a:t>INCR_D  </a:t>
            </a:r>
            <a:r>
              <a:rPr lang="en-US" dirty="0" smtClean="0"/>
              <a:t>is an inner macro.</a:t>
            </a:r>
          </a:p>
          <a:p>
            <a:pPr>
              <a:lnSpc>
                <a:spcPct val="200000"/>
              </a:lnSpc>
              <a:buFont typeface="Wingdings" pitchFamily="2" charset="2"/>
              <a:buChar char="q"/>
            </a:pPr>
            <a:r>
              <a:rPr lang="en-US" dirty="0" smtClean="0"/>
              <a:t>After Lexical Expansion, the second model statement of COMPUTE is recognized as a call to macro INCR_D. So , now this inner macro needs to be expanded. Which generated the statements marked as </a:t>
            </a:r>
            <a:r>
              <a:rPr lang="en-US" dirty="0" smtClean="0">
                <a:solidFill>
                  <a:schemeClr val="tx1">
                    <a:lumMod val="95000"/>
                  </a:schemeClr>
                </a:solidFill>
              </a:rPr>
              <a:t>(2), (3), (4)</a:t>
            </a:r>
            <a:r>
              <a:rPr lang="en-US" dirty="0" smtClean="0"/>
              <a:t> </a:t>
            </a:r>
          </a:p>
          <a:p>
            <a:pPr>
              <a:lnSpc>
                <a:spcPct val="200000"/>
              </a:lnSpc>
              <a:buFont typeface="Wingdings" pitchFamily="2" charset="2"/>
              <a:buChar char="q"/>
            </a:pPr>
            <a:r>
              <a:rPr lang="en-US" dirty="0" smtClean="0"/>
              <a:t>At last, Third model statement of COMPUTE is expanded</a:t>
            </a:r>
            <a:r>
              <a:rPr lang="en-US" dirty="0"/>
              <a:t>.</a:t>
            </a:r>
            <a:endParaRPr lang="en-US" dirty="0" smtClean="0"/>
          </a:p>
        </p:txBody>
      </p:sp>
      <p:sp>
        <p:nvSpPr>
          <p:cNvPr id="2" name="Footer Placeholder 1"/>
          <p:cNvSpPr>
            <a:spLocks noGrp="1"/>
          </p:cNvSpPr>
          <p:nvPr>
            <p:ph type="ftr" sz="quarter" idx="12"/>
          </p:nvPr>
        </p:nvSpPr>
        <p:spPr/>
        <p:txBody>
          <a:bodyPr/>
          <a:lstStyle/>
          <a:p>
            <a:r>
              <a:rPr lang="en-US" dirty="0" smtClean="0"/>
              <a:t>  </a:t>
            </a:r>
            <a:endParaRPr lang="en-US" dirty="0"/>
          </a:p>
        </p:txBody>
      </p:sp>
      <p:sp>
        <p:nvSpPr>
          <p:cNvPr id="3" name="Slide Number Placeholder 2"/>
          <p:cNvSpPr>
            <a:spLocks noGrp="1"/>
          </p:cNvSpPr>
          <p:nvPr>
            <p:ph type="sldNum" sz="quarter" idx="11"/>
          </p:nvPr>
        </p:nvSpPr>
        <p:spPr/>
        <p:txBody>
          <a:bodyPr/>
          <a:lstStyle/>
          <a:p>
            <a:fld id="{E0A14F3B-CE91-4566-AA91-0FDC81C7411C}" type="slidenum">
              <a:rPr lang="en-US" smtClean="0"/>
              <a:pPr/>
              <a:t>30</a:t>
            </a:fld>
            <a:endParaRPr lang="en-US" dirty="0"/>
          </a:p>
        </p:txBody>
      </p:sp>
    </p:spTree>
    <p:extLst>
      <p:ext uri="{BB962C8B-B14F-4D97-AF65-F5344CB8AC3E}">
        <p14:creationId xmlns:p14="http://schemas.microsoft.com/office/powerpoint/2010/main" xmlns="" val="305257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762000"/>
            <a:ext cx="8610600" cy="5638800"/>
          </a:xfrm>
        </p:spPr>
        <p:txBody>
          <a:bodyPr/>
          <a:lstStyle/>
          <a:p>
            <a:pPr algn="ctr"/>
            <a:r>
              <a:rPr lang="en-US" dirty="0" smtClean="0"/>
              <a:t>Refer next PPT </a:t>
            </a:r>
            <a:br>
              <a:rPr lang="en-US" dirty="0" smtClean="0"/>
            </a:br>
            <a:r>
              <a:rPr lang="en-US" dirty="0" smtClean="0"/>
              <a:t>“</a:t>
            </a:r>
            <a:r>
              <a:rPr lang="en-US" dirty="0" smtClean="0">
                <a:solidFill>
                  <a:srgbClr val="FFC000"/>
                </a:solidFill>
              </a:rPr>
              <a:t>Advanced Macro Facilities</a:t>
            </a:r>
            <a:r>
              <a:rPr lang="en-US" dirty="0" smtClean="0"/>
              <a:t>” </a:t>
            </a:r>
            <a:br>
              <a:rPr lang="en-US" dirty="0" smtClean="0"/>
            </a:br>
            <a:r>
              <a:rPr lang="en-US" dirty="0" smtClean="0"/>
              <a:t>for the Remaining Topics…</a:t>
            </a:r>
            <a:br>
              <a:rPr lang="en-US" dirty="0" smtClean="0"/>
            </a:br>
            <a:r>
              <a:rPr lang="en-US" dirty="0" smtClean="0"/>
              <a:t> </a:t>
            </a:r>
            <a:endParaRPr lang="en-US" dirty="0"/>
          </a:p>
        </p:txBody>
      </p:sp>
      <p:sp>
        <p:nvSpPr>
          <p:cNvPr id="4" name="Slide Number Placeholder 3"/>
          <p:cNvSpPr>
            <a:spLocks noGrp="1"/>
          </p:cNvSpPr>
          <p:nvPr>
            <p:ph type="sldNum" sz="quarter" idx="11"/>
          </p:nvPr>
        </p:nvSpPr>
        <p:spPr/>
        <p:txBody>
          <a:bodyPr/>
          <a:lstStyle/>
          <a:p>
            <a:fld id="{E0A14F3B-CE91-4566-AA91-0FDC81C7411C}" type="slidenum">
              <a:rPr lang="en-US" smtClean="0"/>
              <a:pPr/>
              <a:t>31</a:t>
            </a:fld>
            <a:endParaRPr lang="en-US" dirty="0"/>
          </a:p>
        </p:txBody>
      </p:sp>
      <p:sp>
        <p:nvSpPr>
          <p:cNvPr id="2" name="Footer Placeholder 1"/>
          <p:cNvSpPr>
            <a:spLocks noGrp="1"/>
          </p:cNvSpPr>
          <p:nvPr>
            <p:ph type="ftr" sz="quarter" idx="12"/>
          </p:nvPr>
        </p:nvSpPr>
        <p:spPr/>
        <p:txBody>
          <a:bodyPr/>
          <a:lstStyle/>
          <a:p>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14489"/>
            <a:ext cx="8763000" cy="4643469"/>
          </a:xfrm>
        </p:spPr>
        <p:txBody>
          <a:bodyPr>
            <a:noAutofit/>
          </a:bodyPr>
          <a:lstStyle/>
          <a:p>
            <a:pPr>
              <a:buFont typeface="Wingdings" pitchFamily="2" charset="2"/>
              <a:buChar char="q"/>
            </a:pPr>
            <a:r>
              <a:rPr lang="en-US" sz="2000" dirty="0" smtClean="0"/>
              <a:t> A </a:t>
            </a:r>
            <a:r>
              <a:rPr lang="en-US" sz="2000" dirty="0"/>
              <a:t>macro consists of </a:t>
            </a:r>
            <a:br>
              <a:rPr lang="en-US" sz="2000" dirty="0"/>
            </a:br>
            <a:r>
              <a:rPr lang="en-US" sz="2000" dirty="0"/>
              <a:t>- a name,</a:t>
            </a:r>
            <a:br>
              <a:rPr lang="en-US" sz="2000" dirty="0"/>
            </a:br>
            <a:r>
              <a:rPr lang="en-US" sz="2000" dirty="0"/>
              <a:t>- a set of formal parameters and</a:t>
            </a:r>
            <a:br>
              <a:rPr lang="en-US" sz="2000" dirty="0"/>
            </a:br>
            <a:r>
              <a:rPr lang="en-US" sz="2000" dirty="0"/>
              <a:t>- a body of a code</a:t>
            </a:r>
            <a:r>
              <a:rPr lang="en-US" sz="2000" dirty="0" smtClean="0"/>
              <a:t>.</a:t>
            </a:r>
          </a:p>
          <a:p>
            <a:pPr marL="18288" indent="0">
              <a:buNone/>
            </a:pPr>
            <a:endParaRPr lang="en-US" sz="2000" dirty="0" smtClean="0"/>
          </a:p>
          <a:p>
            <a:pPr>
              <a:buFont typeface="Wingdings" pitchFamily="2" charset="2"/>
              <a:buChar char="q"/>
            </a:pPr>
            <a:r>
              <a:rPr lang="en-US" sz="2000" dirty="0" smtClean="0"/>
              <a:t>“ The use of a macro name with a set of actual parameters is replaced by some code generated from its body. This is called macro expansion.” </a:t>
            </a:r>
          </a:p>
          <a:p>
            <a:pPr>
              <a:buFont typeface="Wingdings" pitchFamily="2" charset="2"/>
              <a:buChar char="q"/>
            </a:pPr>
            <a:endParaRPr lang="en-US" sz="2000" dirty="0"/>
          </a:p>
          <a:p>
            <a:pPr>
              <a:buFont typeface="Wingdings" pitchFamily="2" charset="2"/>
              <a:buChar char="q"/>
            </a:pPr>
            <a:r>
              <a:rPr lang="en-US" sz="2000" dirty="0" smtClean="0"/>
              <a:t>Two kinds of Macro Expansion : </a:t>
            </a:r>
          </a:p>
          <a:p>
            <a:pPr marL="18288" indent="0">
              <a:buNone/>
              <a:tabLst>
                <a:tab pos="457200" algn="l"/>
              </a:tabLst>
            </a:pPr>
            <a:r>
              <a:rPr lang="en-US" sz="2000" dirty="0" smtClean="0"/>
              <a:t>	1) </a:t>
            </a:r>
            <a:r>
              <a:rPr lang="en-US" sz="2000" u="sng" dirty="0" smtClean="0"/>
              <a:t>Lexical Expansion </a:t>
            </a:r>
            <a:r>
              <a:rPr lang="en-US" sz="2000" dirty="0" smtClean="0"/>
              <a:t>:</a:t>
            </a:r>
          </a:p>
          <a:p>
            <a:pPr marL="1196975" indent="-681038">
              <a:buNone/>
              <a:tabLst>
                <a:tab pos="968375" algn="l"/>
              </a:tabLst>
            </a:pPr>
            <a:r>
              <a:rPr lang="en-US" sz="2000" dirty="0" smtClean="0"/>
              <a:t>	-  Replacement of a character string by  another character string    during program generation. </a:t>
            </a:r>
          </a:p>
          <a:p>
            <a:pPr marL="1089025" indent="-573088">
              <a:buNone/>
              <a:tabLst>
                <a:tab pos="511175" algn="l"/>
                <a:tab pos="968375" algn="l"/>
              </a:tabLst>
            </a:pPr>
            <a:r>
              <a:rPr lang="en-US" sz="2000" dirty="0"/>
              <a:t>	</a:t>
            </a:r>
            <a:r>
              <a:rPr lang="en-US" sz="2000" dirty="0" smtClean="0"/>
              <a:t>-  It is typically employed to replace occurrences of formal parameters by corresponding actual parameters.</a:t>
            </a:r>
          </a:p>
          <a:p>
            <a:pPr marL="18288" indent="0">
              <a:buNone/>
              <a:tabLst>
                <a:tab pos="457200" algn="l"/>
              </a:tabLst>
            </a:pPr>
            <a:r>
              <a:rPr lang="en-US" sz="2000" dirty="0" smtClean="0"/>
              <a:t> </a:t>
            </a:r>
          </a:p>
          <a:p>
            <a:pPr marL="18288" indent="0">
              <a:buNone/>
            </a:pPr>
            <a:endParaRPr lang="en-US" sz="2000" dirty="0" smtClean="0"/>
          </a:p>
          <a:p>
            <a:pPr marL="18288" indent="0">
              <a:buNone/>
            </a:pPr>
            <a:endParaRPr lang="en-US" sz="2000" dirty="0"/>
          </a:p>
        </p:txBody>
      </p:sp>
      <p:sp>
        <p:nvSpPr>
          <p:cNvPr id="4" name="Title 2"/>
          <p:cNvSpPr txBox="1">
            <a:spLocks/>
          </p:cNvSpPr>
          <p:nvPr/>
        </p:nvSpPr>
        <p:spPr>
          <a:xfrm>
            <a:off x="609600" y="0"/>
            <a:ext cx="6553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Introduction</a:t>
            </a:r>
            <a:endParaRPr lang="en-US" sz="4400" dirty="0">
              <a:solidFill>
                <a:schemeClr val="accent4">
                  <a:lumMod val="60000"/>
                  <a:lumOff val="40000"/>
                </a:schemeClr>
              </a:solidFill>
            </a:endParaRPr>
          </a:p>
        </p:txBody>
      </p:sp>
      <p:sp>
        <p:nvSpPr>
          <p:cNvPr id="5" name="Slide Number Placeholder 4"/>
          <p:cNvSpPr>
            <a:spLocks noGrp="1"/>
          </p:cNvSpPr>
          <p:nvPr>
            <p:ph type="sldNum" sz="quarter" idx="11"/>
          </p:nvPr>
        </p:nvSpPr>
        <p:spPr>
          <a:xfrm>
            <a:off x="7772400" y="6516806"/>
            <a:ext cx="2133600" cy="304800"/>
          </a:xfrm>
        </p:spPr>
        <p:txBody>
          <a:bodyPr/>
          <a:lstStyle/>
          <a:p>
            <a:fld id="{E0A14F3B-CE91-4566-AA91-0FDC81C7411C}" type="slidenum">
              <a:rPr lang="en-US" smtClean="0"/>
              <a:pPr/>
              <a:t>4</a:t>
            </a:fld>
            <a:endParaRPr lang="en-US" dirty="0"/>
          </a:p>
        </p:txBody>
      </p:sp>
      <p:sp>
        <p:nvSpPr>
          <p:cNvPr id="3" name="Footer Placeholder 2"/>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3497680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28600" y="946667"/>
            <a:ext cx="8763000" cy="5301734"/>
          </a:xfrm>
        </p:spPr>
        <p:txBody>
          <a:bodyPr>
            <a:noAutofit/>
          </a:bodyPr>
          <a:lstStyle/>
          <a:p>
            <a:pPr marL="18288" indent="0">
              <a:buNone/>
              <a:tabLst>
                <a:tab pos="457200" algn="l"/>
              </a:tabLst>
            </a:pPr>
            <a:r>
              <a:rPr lang="en-US" sz="2000" dirty="0" smtClean="0"/>
              <a:t>	2) </a:t>
            </a:r>
            <a:r>
              <a:rPr lang="en-US" sz="2000" u="sng" dirty="0" smtClean="0"/>
              <a:t>Semantic Expansion </a:t>
            </a:r>
            <a:r>
              <a:rPr lang="en-US" sz="2000" dirty="0" smtClean="0"/>
              <a:t>:</a:t>
            </a:r>
          </a:p>
          <a:p>
            <a:pPr marL="1196975" indent="-681038">
              <a:buNone/>
              <a:tabLst>
                <a:tab pos="968375" algn="l"/>
              </a:tabLst>
            </a:pPr>
            <a:r>
              <a:rPr lang="en-US" sz="2000" dirty="0" smtClean="0"/>
              <a:t>	-  Generation of instructions tailored to the requirements of a specific usage. </a:t>
            </a:r>
          </a:p>
          <a:p>
            <a:pPr marL="1089025" indent="-573088">
              <a:buNone/>
              <a:tabLst>
                <a:tab pos="511175" algn="l"/>
                <a:tab pos="968375" algn="l"/>
              </a:tabLst>
            </a:pPr>
            <a:r>
              <a:rPr lang="en-US" sz="2000" dirty="0"/>
              <a:t>	</a:t>
            </a:r>
            <a:r>
              <a:rPr lang="en-US" sz="2000" dirty="0" smtClean="0"/>
              <a:t>-  It is characterized by the fact that different uses of a macro can lead to codes which differ in number, sequence and </a:t>
            </a:r>
            <a:r>
              <a:rPr lang="en-US" sz="2000" dirty="0" err="1" smtClean="0"/>
              <a:t>opcodes</a:t>
            </a:r>
            <a:r>
              <a:rPr lang="en-US" sz="2000" dirty="0" smtClean="0"/>
              <a:t> of instructions.</a:t>
            </a:r>
          </a:p>
          <a:p>
            <a:pPr marL="1089025" indent="-573088">
              <a:buNone/>
              <a:tabLst>
                <a:tab pos="511175" algn="l"/>
                <a:tab pos="968375" algn="l"/>
              </a:tabLst>
            </a:pPr>
            <a:endParaRPr lang="en-US" sz="2000" dirty="0"/>
          </a:p>
          <a:p>
            <a:pPr marL="1089025" indent="-573088">
              <a:buNone/>
              <a:tabLst>
                <a:tab pos="511175" algn="l"/>
                <a:tab pos="968375" algn="l"/>
              </a:tabLst>
            </a:pPr>
            <a:endParaRPr lang="en-US" sz="2000" dirty="0" smtClean="0"/>
          </a:p>
          <a:p>
            <a:pPr marL="1089025" indent="-573088">
              <a:buNone/>
              <a:tabLst>
                <a:tab pos="511175" algn="l"/>
                <a:tab pos="968375" algn="l"/>
              </a:tabLst>
            </a:pPr>
            <a:endParaRPr lang="en-US" sz="2000" dirty="0"/>
          </a:p>
          <a:p>
            <a:pPr marL="1089025" indent="-573088">
              <a:buNone/>
              <a:tabLst>
                <a:tab pos="511175" algn="l"/>
                <a:tab pos="968375" algn="l"/>
              </a:tabLst>
            </a:pPr>
            <a:endParaRPr lang="en-US" sz="2000" dirty="0" smtClean="0"/>
          </a:p>
          <a:p>
            <a:pPr marL="1089025" indent="-573088">
              <a:buNone/>
              <a:tabLst>
                <a:tab pos="511175" algn="l"/>
                <a:tab pos="968375" algn="l"/>
              </a:tabLst>
            </a:pPr>
            <a:endParaRPr lang="en-US" sz="2000" dirty="0"/>
          </a:p>
          <a:p>
            <a:pPr marL="1089025" indent="-573088">
              <a:buNone/>
              <a:tabLst>
                <a:tab pos="511175" algn="l"/>
                <a:tab pos="968375" algn="l"/>
              </a:tabLst>
            </a:pPr>
            <a:endParaRPr lang="en-US" sz="2000" dirty="0" smtClean="0"/>
          </a:p>
          <a:p>
            <a:pPr marL="1089025" indent="-573088">
              <a:buNone/>
              <a:tabLst>
                <a:tab pos="511175" algn="l"/>
                <a:tab pos="968375" algn="l"/>
              </a:tabLst>
            </a:pPr>
            <a:endParaRPr lang="en-US" sz="2000" dirty="0" smtClean="0"/>
          </a:p>
          <a:p>
            <a:pPr marL="18288" indent="0">
              <a:buNone/>
              <a:tabLst>
                <a:tab pos="457200" algn="l"/>
              </a:tabLst>
            </a:pPr>
            <a:endParaRPr lang="en-US" sz="2000" dirty="0" smtClean="0"/>
          </a:p>
          <a:p>
            <a:pPr marL="18288" indent="0">
              <a:buNone/>
            </a:pPr>
            <a:endParaRPr lang="en-US" sz="2000" dirty="0"/>
          </a:p>
        </p:txBody>
      </p:sp>
      <p:sp>
        <p:nvSpPr>
          <p:cNvPr id="7" name="TextBox 6"/>
          <p:cNvSpPr txBox="1"/>
          <p:nvPr/>
        </p:nvSpPr>
        <p:spPr>
          <a:xfrm>
            <a:off x="2895600" y="762000"/>
            <a:ext cx="184731" cy="369332"/>
          </a:xfrm>
          <a:prstGeom prst="rect">
            <a:avLst/>
          </a:prstGeom>
          <a:noFill/>
        </p:spPr>
        <p:txBody>
          <a:bodyPr wrap="none" rtlCol="0">
            <a:spAutoFit/>
          </a:bodyPr>
          <a:lstStyle/>
          <a:p>
            <a:endParaRPr lang="en-US"/>
          </a:p>
        </p:txBody>
      </p:sp>
      <p:sp>
        <p:nvSpPr>
          <p:cNvPr id="8" name="Rectangle 7"/>
          <p:cNvSpPr/>
          <p:nvPr/>
        </p:nvSpPr>
        <p:spPr>
          <a:xfrm>
            <a:off x="228600" y="3505200"/>
            <a:ext cx="8686800" cy="2286000"/>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lnSpc>
                <a:spcPct val="150000"/>
              </a:lnSpc>
              <a:buNone/>
              <a:tabLst>
                <a:tab pos="457200" algn="l"/>
              </a:tabLst>
            </a:pPr>
            <a:r>
              <a:rPr lang="en-US" b="1" dirty="0" smtClean="0">
                <a:solidFill>
                  <a:schemeClr val="bg1"/>
                </a:solidFill>
              </a:rPr>
              <a:t>NOTES:</a:t>
            </a:r>
            <a:endParaRPr lang="en-US" b="1" dirty="0">
              <a:solidFill>
                <a:schemeClr val="bg1"/>
              </a:solidFill>
            </a:endParaRPr>
          </a:p>
          <a:p>
            <a:pPr>
              <a:lnSpc>
                <a:spcPct val="150000"/>
              </a:lnSpc>
              <a:buFont typeface="Wingdings" pitchFamily="2" charset="2"/>
              <a:buChar char="ü"/>
              <a:tabLst>
                <a:tab pos="457200" algn="l"/>
              </a:tabLst>
            </a:pPr>
            <a:r>
              <a:rPr lang="en-US" dirty="0" smtClean="0">
                <a:solidFill>
                  <a:schemeClr val="bg1"/>
                </a:solidFill>
              </a:rPr>
              <a:t>  Macro </a:t>
            </a:r>
            <a:r>
              <a:rPr lang="en-US" dirty="0">
                <a:solidFill>
                  <a:schemeClr val="bg1"/>
                </a:solidFill>
              </a:rPr>
              <a:t>differs from subroutines from fundamental respect.</a:t>
            </a:r>
          </a:p>
          <a:p>
            <a:pPr marL="282575" indent="-282575">
              <a:lnSpc>
                <a:spcPct val="150000"/>
              </a:lnSpc>
              <a:buFont typeface="Wingdings" pitchFamily="2" charset="2"/>
              <a:buChar char="ü"/>
              <a:tabLst>
                <a:tab pos="457200" algn="l"/>
              </a:tabLst>
            </a:pPr>
            <a:r>
              <a:rPr lang="en-US" dirty="0" smtClean="0">
                <a:solidFill>
                  <a:schemeClr val="bg1"/>
                </a:solidFill>
              </a:rPr>
              <a:t>Use </a:t>
            </a:r>
            <a:r>
              <a:rPr lang="en-US" dirty="0">
                <a:solidFill>
                  <a:schemeClr val="bg1"/>
                </a:solidFill>
              </a:rPr>
              <a:t>of Macro name in the mnemonic field of an assembly statement leads to its </a:t>
            </a:r>
            <a:r>
              <a:rPr lang="en-US" dirty="0" smtClean="0">
                <a:solidFill>
                  <a:schemeClr val="bg1"/>
                </a:solidFill>
              </a:rPr>
              <a:t>  </a:t>
            </a:r>
            <a:r>
              <a:rPr lang="en-US" u="sng" dirty="0" smtClean="0">
                <a:solidFill>
                  <a:schemeClr val="bg1"/>
                </a:solidFill>
              </a:rPr>
              <a:t>expansion</a:t>
            </a:r>
            <a:r>
              <a:rPr lang="en-US" dirty="0">
                <a:solidFill>
                  <a:schemeClr val="bg1"/>
                </a:solidFill>
              </a:rPr>
              <a:t>, </a:t>
            </a:r>
          </a:p>
          <a:p>
            <a:pPr>
              <a:lnSpc>
                <a:spcPct val="150000"/>
              </a:lnSpc>
              <a:buFont typeface="Wingdings" pitchFamily="2" charset="2"/>
              <a:buChar char="ü"/>
              <a:tabLst>
                <a:tab pos="457200" algn="l"/>
              </a:tabLst>
            </a:pPr>
            <a:r>
              <a:rPr lang="en-US" dirty="0" smtClean="0">
                <a:solidFill>
                  <a:schemeClr val="bg1"/>
                </a:solidFill>
              </a:rPr>
              <a:t>  Whereas </a:t>
            </a:r>
            <a:r>
              <a:rPr lang="en-US" dirty="0">
                <a:solidFill>
                  <a:schemeClr val="bg1"/>
                </a:solidFill>
              </a:rPr>
              <a:t>use of a subroutine name in a call instruction leads to its </a:t>
            </a:r>
            <a:r>
              <a:rPr lang="en-US" u="sng" dirty="0">
                <a:solidFill>
                  <a:schemeClr val="bg1"/>
                </a:solidFill>
              </a:rPr>
              <a:t>execution</a:t>
            </a:r>
            <a:r>
              <a:rPr lang="en-US" dirty="0">
                <a:solidFill>
                  <a:schemeClr val="bg1"/>
                </a:solidFill>
              </a:rPr>
              <a:t>.</a:t>
            </a:r>
          </a:p>
        </p:txBody>
      </p:sp>
      <p:sp>
        <p:nvSpPr>
          <p:cNvPr id="5" name="Slide Number Placeholder 4"/>
          <p:cNvSpPr>
            <a:spLocks noGrp="1"/>
          </p:cNvSpPr>
          <p:nvPr>
            <p:ph type="sldNum" sz="quarter" idx="11"/>
          </p:nvPr>
        </p:nvSpPr>
        <p:spPr>
          <a:xfrm>
            <a:off x="7848600" y="6553200"/>
            <a:ext cx="2133600" cy="304800"/>
          </a:xfrm>
        </p:spPr>
        <p:txBody>
          <a:bodyPr/>
          <a:lstStyle/>
          <a:p>
            <a:fld id="{E0A14F3B-CE91-4566-AA91-0FDC81C7411C}" type="slidenum">
              <a:rPr lang="en-US" smtClean="0"/>
              <a:pPr/>
              <a:t>5</a:t>
            </a:fld>
            <a:endParaRPr lang="en-US" dirty="0"/>
          </a:p>
        </p:txBody>
      </p:sp>
      <p:sp>
        <p:nvSpPr>
          <p:cNvPr id="2" name="Footer Placeholder 1"/>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103305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0A14F3B-CE91-4566-AA91-0FDC81C7411C}" type="slidenum">
              <a:rPr lang="en-US" smtClean="0"/>
              <a:pPr/>
              <a:t>6</a:t>
            </a:fld>
            <a:endParaRPr lang="en-US" dirty="0"/>
          </a:p>
        </p:txBody>
      </p:sp>
      <p:sp>
        <p:nvSpPr>
          <p:cNvPr id="5" name="Footer Placeholder 4"/>
          <p:cNvSpPr>
            <a:spLocks noGrp="1"/>
          </p:cNvSpPr>
          <p:nvPr>
            <p:ph type="ftr" sz="quarter" idx="12"/>
          </p:nvPr>
        </p:nvSpPr>
        <p:spPr/>
        <p:txBody>
          <a:bodyPr/>
          <a:lstStyle/>
          <a:p>
            <a:r>
              <a:rPr lang="en-US" dirty="0" smtClean="0"/>
              <a:t>  </a:t>
            </a:r>
            <a:endParaRPr lang="en-US" dirty="0"/>
          </a:p>
        </p:txBody>
      </p:sp>
      <p:graphicFrame>
        <p:nvGraphicFramePr>
          <p:cNvPr id="7" name="Table 6"/>
          <p:cNvGraphicFramePr>
            <a:graphicFrameLocks noGrp="1"/>
          </p:cNvGraphicFramePr>
          <p:nvPr/>
        </p:nvGraphicFramePr>
        <p:xfrm>
          <a:off x="357158" y="142852"/>
          <a:ext cx="8501122" cy="6675120"/>
        </p:xfrm>
        <a:graphic>
          <a:graphicData uri="http://schemas.openxmlformats.org/drawingml/2006/table">
            <a:tbl>
              <a:tblPr firstRow="1" bandRow="1">
                <a:tableStyleId>{00A15C55-8517-42AA-B614-E9B94910E393}</a:tableStyleId>
              </a:tblPr>
              <a:tblGrid>
                <a:gridCol w="4250561"/>
                <a:gridCol w="4250561"/>
              </a:tblGrid>
              <a:tr h="428625">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b="1" dirty="0" smtClean="0"/>
                        <a:t>Macro</a:t>
                      </a:r>
                      <a:endParaRPr lang="en-IN" sz="2400" b="1" dirty="0" smtClean="0">
                        <a:latin typeface="Times New Roman"/>
                        <a:ea typeface="Times New Roman"/>
                        <a:cs typeface="Times New Roman"/>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b="1" dirty="0" smtClean="0"/>
                        <a:t>Subroutine</a:t>
                      </a:r>
                      <a:endParaRPr lang="en-IN" sz="2400" b="1" dirty="0" smtClean="0">
                        <a:latin typeface="Times New Roman"/>
                        <a:ea typeface="Times New Roman"/>
                        <a:cs typeface="Times New Roman"/>
                      </a:endParaRPr>
                    </a:p>
                  </a:txBody>
                  <a:tcPr/>
                </a:tc>
              </a:tr>
              <a:tr h="806228">
                <a:tc>
                  <a:txBody>
                    <a:bodyPr/>
                    <a:lstStyle/>
                    <a:p>
                      <a:pPr marL="76200" marR="0" indent="0" algn="l" defTabSz="914400" rtl="0" eaLnBrk="1" fontAlgn="auto" latinLnBrk="0" hangingPunct="1">
                        <a:lnSpc>
                          <a:spcPct val="150000"/>
                        </a:lnSpc>
                        <a:spcBef>
                          <a:spcPts val="0"/>
                        </a:spcBef>
                        <a:spcAft>
                          <a:spcPts val="0"/>
                        </a:spcAft>
                        <a:buClrTx/>
                        <a:buSzTx/>
                        <a:buFontTx/>
                        <a:buNone/>
                        <a:tabLst/>
                        <a:defRPr/>
                      </a:pPr>
                      <a:r>
                        <a:rPr lang="en-IN" sz="2200" dirty="0" smtClean="0"/>
                        <a:t>1) Macro </a:t>
                      </a:r>
                      <a:r>
                        <a:rPr lang="en-IN" sz="2200" dirty="0"/>
                        <a:t>name in the mnemonic field leads </a:t>
                      </a:r>
                      <a:r>
                        <a:rPr lang="en-IN" sz="2200" dirty="0" smtClean="0"/>
                        <a:t>to </a:t>
                      </a:r>
                      <a:r>
                        <a:rPr lang="en-IN" sz="2200" b="1" dirty="0" smtClean="0"/>
                        <a:t>expansion</a:t>
                      </a:r>
                      <a:r>
                        <a:rPr lang="en-IN" sz="2200" dirty="0" smtClean="0"/>
                        <a:t> only.</a:t>
                      </a:r>
                      <a:endParaRPr lang="en-IN" sz="2200" dirty="0" smtClean="0">
                        <a:latin typeface="Times New Roman"/>
                        <a:ea typeface="Times New Roman"/>
                        <a:cs typeface="Times New Roman"/>
                      </a:endParaRPr>
                    </a:p>
                  </a:txBody>
                  <a:tcPr marL="0" marR="0" marT="0" marB="0"/>
                </a:tc>
                <a:tc>
                  <a:txBody>
                    <a:bodyPr/>
                    <a:lstStyle/>
                    <a:p>
                      <a:pPr marL="69850" marR="0" indent="0" algn="l" defTabSz="914400" rtl="0" eaLnBrk="1" fontAlgn="auto" latinLnBrk="0" hangingPunct="1">
                        <a:lnSpc>
                          <a:spcPct val="150000"/>
                        </a:lnSpc>
                        <a:spcBef>
                          <a:spcPts val="0"/>
                        </a:spcBef>
                        <a:spcAft>
                          <a:spcPts val="0"/>
                        </a:spcAft>
                        <a:buClrTx/>
                        <a:buSzTx/>
                        <a:buFontTx/>
                        <a:buNone/>
                        <a:tabLst/>
                        <a:defRPr/>
                      </a:pPr>
                      <a:r>
                        <a:rPr lang="en-IN" sz="2200" dirty="0" smtClean="0"/>
                        <a:t>1) Subroutine </a:t>
                      </a:r>
                      <a:r>
                        <a:rPr lang="en-IN" sz="2200" dirty="0"/>
                        <a:t>name in a call statement in </a:t>
                      </a:r>
                      <a:r>
                        <a:rPr lang="en-IN" sz="2200" dirty="0" smtClean="0"/>
                        <a:t>the program leads to </a:t>
                      </a:r>
                      <a:r>
                        <a:rPr lang="en-IN" sz="2200" b="1" dirty="0" smtClean="0"/>
                        <a:t>execution</a:t>
                      </a:r>
                      <a:r>
                        <a:rPr lang="en-IN" sz="2200" dirty="0" smtClean="0"/>
                        <a:t>.</a:t>
                      </a:r>
                      <a:endParaRPr lang="en-IN" sz="2200" dirty="0">
                        <a:latin typeface="Times New Roman"/>
                        <a:ea typeface="Times New Roman"/>
                        <a:cs typeface="Times New Roman"/>
                      </a:endParaRPr>
                    </a:p>
                  </a:txBody>
                  <a:tcPr marL="0" marR="0" marT="0" marB="0"/>
                </a:tc>
              </a:tr>
              <a:tr h="806228">
                <a:tc>
                  <a:txBody>
                    <a:bodyPr/>
                    <a:lstStyle/>
                    <a:p>
                      <a:pPr marL="76200" marR="0" indent="0" algn="l" defTabSz="914400" rtl="0" eaLnBrk="1" fontAlgn="auto" latinLnBrk="0" hangingPunct="1">
                        <a:lnSpc>
                          <a:spcPct val="150000"/>
                        </a:lnSpc>
                        <a:spcBef>
                          <a:spcPts val="0"/>
                        </a:spcBef>
                        <a:spcAft>
                          <a:spcPts val="0"/>
                        </a:spcAft>
                        <a:buClrTx/>
                        <a:buSzTx/>
                        <a:buFontTx/>
                        <a:buNone/>
                        <a:tabLst/>
                        <a:defRPr/>
                      </a:pPr>
                      <a:r>
                        <a:rPr lang="en-IN" sz="2200" dirty="0" smtClean="0"/>
                        <a:t>2) Completely  </a:t>
                      </a:r>
                      <a:r>
                        <a:rPr lang="en-IN" sz="2200" dirty="0"/>
                        <a:t>handled  by  </a:t>
                      </a:r>
                      <a:r>
                        <a:rPr lang="en-IN" sz="2200" dirty="0" smtClean="0"/>
                        <a:t>the </a:t>
                      </a:r>
                      <a:r>
                        <a:rPr lang="en-IN" sz="2200" b="1" dirty="0" smtClean="0"/>
                        <a:t>assembler</a:t>
                      </a:r>
                      <a:r>
                        <a:rPr lang="en-IN" sz="2200" dirty="0" smtClean="0"/>
                        <a:t> during assembly time.</a:t>
                      </a:r>
                      <a:endParaRPr lang="en-IN" sz="2200" dirty="0">
                        <a:latin typeface="Times New Roman"/>
                        <a:ea typeface="Times New Roman"/>
                        <a:cs typeface="Times New Roman"/>
                      </a:endParaRPr>
                    </a:p>
                  </a:txBody>
                  <a:tcPr marL="0" marR="0" marT="0" marB="0"/>
                </a:tc>
                <a:tc>
                  <a:txBody>
                    <a:bodyPr/>
                    <a:lstStyle/>
                    <a:p>
                      <a:pPr marL="69850" marR="0" indent="0" algn="l" defTabSz="914400" rtl="0" eaLnBrk="1" fontAlgn="auto" latinLnBrk="0" hangingPunct="1">
                        <a:lnSpc>
                          <a:spcPct val="150000"/>
                        </a:lnSpc>
                        <a:spcBef>
                          <a:spcPts val="0"/>
                        </a:spcBef>
                        <a:spcAft>
                          <a:spcPts val="0"/>
                        </a:spcAft>
                        <a:buClrTx/>
                        <a:buSzTx/>
                        <a:buFontTx/>
                        <a:buNone/>
                        <a:tabLst/>
                        <a:defRPr/>
                      </a:pPr>
                      <a:r>
                        <a:rPr lang="en-IN" sz="2200" dirty="0" smtClean="0"/>
                        <a:t>2) Subroutines </a:t>
                      </a:r>
                      <a:r>
                        <a:rPr lang="en-IN" sz="2200" dirty="0"/>
                        <a:t>are completely handled by </a:t>
                      </a:r>
                      <a:r>
                        <a:rPr lang="en-IN" sz="2200" dirty="0" smtClean="0"/>
                        <a:t>the </a:t>
                      </a:r>
                      <a:r>
                        <a:rPr lang="en-IN" sz="2200" b="1" dirty="0" smtClean="0"/>
                        <a:t>hardware</a:t>
                      </a:r>
                      <a:r>
                        <a:rPr lang="en-IN" sz="2200" dirty="0" smtClean="0"/>
                        <a:t> at runtime.</a:t>
                      </a:r>
                      <a:endParaRPr lang="en-IN" sz="2200" dirty="0" smtClean="0">
                        <a:latin typeface="Times New Roman"/>
                        <a:ea typeface="Times New Roman"/>
                        <a:cs typeface="Times New Roman"/>
                      </a:endParaRPr>
                    </a:p>
                  </a:txBody>
                  <a:tcPr marL="0" marR="0" marT="0" marB="0"/>
                </a:tc>
              </a:tr>
              <a:tr h="806228">
                <a:tc>
                  <a:txBody>
                    <a:bodyPr/>
                    <a:lstStyle/>
                    <a:p>
                      <a:pPr marL="76200" marR="0" indent="0" algn="l" defTabSz="914400" rtl="0" eaLnBrk="1" fontAlgn="auto" latinLnBrk="0" hangingPunct="1">
                        <a:lnSpc>
                          <a:spcPct val="150000"/>
                        </a:lnSpc>
                        <a:spcBef>
                          <a:spcPts val="0"/>
                        </a:spcBef>
                        <a:spcAft>
                          <a:spcPts val="0"/>
                        </a:spcAft>
                        <a:buClrTx/>
                        <a:buSzTx/>
                        <a:buFontTx/>
                        <a:buNone/>
                        <a:tabLst/>
                        <a:defRPr/>
                      </a:pPr>
                      <a:r>
                        <a:rPr lang="en-IN" sz="2200" dirty="0" smtClean="0"/>
                        <a:t>3) Macro  </a:t>
                      </a:r>
                      <a:r>
                        <a:rPr lang="en-IN" sz="2200" dirty="0"/>
                        <a:t>definition  and macro  expansion  </a:t>
                      </a:r>
                      <a:r>
                        <a:rPr lang="en-IN" sz="2200" dirty="0" smtClean="0"/>
                        <a:t>are executed by the assembler. So, the assembler has to know all the </a:t>
                      </a:r>
                      <a:r>
                        <a:rPr lang="en-IN" sz="2200" b="1" dirty="0" smtClean="0"/>
                        <a:t>features</a:t>
                      </a:r>
                      <a:r>
                        <a:rPr lang="en-IN" sz="2200" dirty="0" smtClean="0"/>
                        <a:t>, options, and exceptions associated with them.</a:t>
                      </a:r>
                      <a:endParaRPr lang="en-IN" sz="2200" dirty="0" smtClean="0">
                        <a:latin typeface="Times New Roman"/>
                        <a:ea typeface="Times New Roman"/>
                        <a:cs typeface="Times New Roman"/>
                      </a:endParaRPr>
                    </a:p>
                  </a:txBody>
                  <a:tcPr marL="0" marR="0" marT="0" marB="0"/>
                </a:tc>
                <a:tc>
                  <a:txBody>
                    <a:bodyPr/>
                    <a:lstStyle/>
                    <a:p>
                      <a:pPr marL="69850" marR="0" indent="0" algn="l" defTabSz="914400" rtl="0" eaLnBrk="1" fontAlgn="auto" latinLnBrk="0" hangingPunct="1">
                        <a:lnSpc>
                          <a:spcPct val="150000"/>
                        </a:lnSpc>
                        <a:spcBef>
                          <a:spcPts val="0"/>
                        </a:spcBef>
                        <a:spcAft>
                          <a:spcPts val="0"/>
                        </a:spcAft>
                        <a:buClrTx/>
                        <a:buSzTx/>
                        <a:buFontTx/>
                        <a:buNone/>
                        <a:tabLst/>
                        <a:defRPr/>
                      </a:pPr>
                      <a:r>
                        <a:rPr lang="en-IN" sz="2200" smtClean="0"/>
                        <a:t>3) Hardware  </a:t>
                      </a:r>
                      <a:r>
                        <a:rPr lang="en-IN" sz="2200" dirty="0"/>
                        <a:t>executes  the  subroutine  </a:t>
                      </a:r>
                      <a:r>
                        <a:rPr lang="en-IN" sz="2200" dirty="0" smtClean="0"/>
                        <a:t>call instruction. So, it has to know how to save the </a:t>
                      </a:r>
                      <a:r>
                        <a:rPr lang="en-IN" sz="2200" b="1" dirty="0" smtClean="0"/>
                        <a:t>return address </a:t>
                      </a:r>
                      <a:r>
                        <a:rPr lang="en-IN" sz="2200" dirty="0" smtClean="0"/>
                        <a:t>and how to </a:t>
                      </a:r>
                      <a:r>
                        <a:rPr lang="en-IN" sz="2200" b="1" dirty="0" smtClean="0"/>
                        <a:t>branch</a:t>
                      </a:r>
                      <a:r>
                        <a:rPr lang="en-IN" sz="2200" dirty="0" smtClean="0"/>
                        <a:t> to the subroutine.</a:t>
                      </a:r>
                      <a:endParaRPr lang="en-IN" sz="2200" dirty="0">
                        <a:latin typeface="Times New Roman"/>
                        <a:ea typeface="Times New Roman"/>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0A14F3B-CE91-4566-AA91-0FDC81C7411C}" type="slidenum">
              <a:rPr lang="en-US" smtClean="0"/>
              <a:pPr/>
              <a:t>7</a:t>
            </a:fld>
            <a:endParaRPr lang="en-US" dirty="0"/>
          </a:p>
        </p:txBody>
      </p:sp>
      <p:sp>
        <p:nvSpPr>
          <p:cNvPr id="5" name="Footer Placeholder 4"/>
          <p:cNvSpPr>
            <a:spLocks noGrp="1"/>
          </p:cNvSpPr>
          <p:nvPr>
            <p:ph type="ftr" sz="quarter" idx="12"/>
          </p:nvPr>
        </p:nvSpPr>
        <p:spPr>
          <a:xfrm>
            <a:off x="857224" y="6492875"/>
            <a:ext cx="4572000" cy="365125"/>
          </a:xfrm>
        </p:spPr>
        <p:txBody>
          <a:bodyPr/>
          <a:lstStyle/>
          <a:p>
            <a:r>
              <a:rPr lang="en-US" dirty="0" smtClean="0"/>
              <a:t>  </a:t>
            </a:r>
            <a:endParaRPr lang="en-US" dirty="0"/>
          </a:p>
        </p:txBody>
      </p:sp>
      <p:graphicFrame>
        <p:nvGraphicFramePr>
          <p:cNvPr id="7" name="Table 6"/>
          <p:cNvGraphicFramePr>
            <a:graphicFrameLocks noGrp="1"/>
          </p:cNvGraphicFramePr>
          <p:nvPr/>
        </p:nvGraphicFramePr>
        <p:xfrm>
          <a:off x="285720" y="285728"/>
          <a:ext cx="8501122" cy="6143669"/>
        </p:xfrm>
        <a:graphic>
          <a:graphicData uri="http://schemas.openxmlformats.org/drawingml/2006/table">
            <a:tbl>
              <a:tblPr firstRow="1" bandRow="1">
                <a:tableStyleId>{00A15C55-8517-42AA-B614-E9B94910E393}</a:tableStyleId>
              </a:tblPr>
              <a:tblGrid>
                <a:gridCol w="4250561"/>
                <a:gridCol w="4250561"/>
              </a:tblGrid>
              <a:tr h="713763">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b="1" dirty="0" smtClean="0"/>
                        <a:t>Macro</a:t>
                      </a:r>
                      <a:endParaRPr lang="en-IN" sz="2400" b="1" dirty="0" smtClean="0">
                        <a:latin typeface="Times New Roman"/>
                        <a:ea typeface="Times New Roman"/>
                        <a:cs typeface="Times New Roman"/>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b="1" dirty="0" smtClean="0"/>
                        <a:t>Subroutine</a:t>
                      </a:r>
                      <a:endParaRPr lang="en-IN" sz="2400" b="1" dirty="0" smtClean="0">
                        <a:latin typeface="Times New Roman"/>
                        <a:ea typeface="Times New Roman"/>
                        <a:cs typeface="Times New Roman"/>
                      </a:endParaRPr>
                    </a:p>
                  </a:txBody>
                  <a:tcPr/>
                </a:tc>
              </a:tr>
              <a:tr h="1062218">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200" dirty="0" smtClean="0"/>
                        <a:t>4) The hardware knows nothing about macros.</a:t>
                      </a:r>
                      <a:endParaRPr lang="en-IN" sz="2200" dirty="0">
                        <a:latin typeface="Times New Roman"/>
                        <a:ea typeface="Times New Roman"/>
                        <a:cs typeface="Times New Roman"/>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200" dirty="0" smtClean="0"/>
                        <a:t>4) The   assembler   knows   nothing   about subroutines.</a:t>
                      </a:r>
                      <a:endParaRPr lang="en-IN" sz="2200" dirty="0">
                        <a:latin typeface="Times New Roman"/>
                        <a:ea typeface="Times New Roman"/>
                        <a:cs typeface="Times New Roman"/>
                      </a:endParaRPr>
                    </a:p>
                  </a:txBody>
                  <a:tcPr marL="0" marR="0" marT="0" marB="0"/>
                </a:tc>
              </a:tr>
              <a:tr h="218384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200" dirty="0" smtClean="0"/>
                        <a:t>5) The macro processor generates a new copy of the macro and places it in the program.</a:t>
                      </a:r>
                      <a:endParaRPr lang="en-IN" sz="2200" dirty="0" smtClean="0">
                        <a:latin typeface="Times New Roman"/>
                        <a:ea typeface="Times New Roman"/>
                        <a:cs typeface="Times New Roman"/>
                      </a:endParaRPr>
                    </a:p>
                  </a:txBody>
                  <a:tcPr marL="0" marR="0" marT="0" marB="0"/>
                </a:tc>
                <a:tc>
                  <a:txBody>
                    <a:bodyPr/>
                    <a:lstStyle/>
                    <a:p>
                      <a:pPr marL="69850" marR="0" indent="0" algn="l" defTabSz="914400" rtl="0" eaLnBrk="1" fontAlgn="auto" latinLnBrk="0" hangingPunct="1">
                        <a:lnSpc>
                          <a:spcPct val="150000"/>
                        </a:lnSpc>
                        <a:spcBef>
                          <a:spcPts val="0"/>
                        </a:spcBef>
                        <a:spcAft>
                          <a:spcPts val="0"/>
                        </a:spcAft>
                        <a:buClrTx/>
                        <a:buSzTx/>
                        <a:buFontTx/>
                        <a:buNone/>
                        <a:tabLst/>
                        <a:defRPr/>
                      </a:pPr>
                      <a:r>
                        <a:rPr lang="en-IN" sz="2200" dirty="0" smtClean="0"/>
                        <a:t>5) The </a:t>
                      </a:r>
                      <a:r>
                        <a:rPr lang="en-IN" sz="2200" dirty="0"/>
                        <a:t>subroutine call instruction is assembled </a:t>
                      </a:r>
                      <a:r>
                        <a:rPr lang="en-IN" sz="2200" dirty="0" smtClean="0"/>
                        <a:t>in the usual way and treated by the assembler as any other instruction.</a:t>
                      </a:r>
                      <a:endParaRPr lang="en-IN" sz="2200" dirty="0">
                        <a:latin typeface="Times New Roman"/>
                        <a:ea typeface="Times New Roman"/>
                        <a:cs typeface="Times New Roman"/>
                      </a:endParaRPr>
                    </a:p>
                  </a:txBody>
                  <a:tcPr marL="0" marR="0" marT="0" marB="0"/>
                </a:tc>
              </a:tr>
              <a:tr h="2183844">
                <a:tc>
                  <a:txBody>
                    <a:bodyPr/>
                    <a:lstStyle/>
                    <a:p>
                      <a:pPr marL="76200" marR="0" indent="0" algn="l" defTabSz="914400" rtl="0" eaLnBrk="1" fontAlgn="auto" latinLnBrk="0" hangingPunct="1">
                        <a:lnSpc>
                          <a:spcPct val="150000"/>
                        </a:lnSpc>
                        <a:spcBef>
                          <a:spcPts val="0"/>
                        </a:spcBef>
                        <a:spcAft>
                          <a:spcPts val="0"/>
                        </a:spcAft>
                        <a:buClrTx/>
                        <a:buSzTx/>
                        <a:buFontTx/>
                        <a:buNone/>
                        <a:tabLst/>
                        <a:defRPr/>
                      </a:pPr>
                      <a:r>
                        <a:rPr lang="en-IN" sz="2200" dirty="0" smtClean="0"/>
                        <a:t>6) Macro </a:t>
                      </a:r>
                      <a:r>
                        <a:rPr lang="en-IN" sz="2200" dirty="0"/>
                        <a:t>processing increases the </a:t>
                      </a:r>
                      <a:r>
                        <a:rPr lang="en-IN" sz="2200" b="1" dirty="0"/>
                        <a:t>size</a:t>
                      </a:r>
                      <a:r>
                        <a:rPr lang="en-IN" sz="2200" dirty="0"/>
                        <a:t> of </a:t>
                      </a:r>
                      <a:r>
                        <a:rPr lang="en-IN" sz="2200" dirty="0" smtClean="0"/>
                        <a:t>the resulting code but results in </a:t>
                      </a:r>
                      <a:r>
                        <a:rPr lang="en-IN" sz="2200" b="1" dirty="0" smtClean="0"/>
                        <a:t>faster</a:t>
                      </a:r>
                      <a:r>
                        <a:rPr lang="en-IN" sz="2200" dirty="0" smtClean="0"/>
                        <a:t> execution of program for expanded programs.</a:t>
                      </a:r>
                      <a:endParaRPr lang="en-IN" sz="2200" dirty="0" smtClean="0">
                        <a:latin typeface="Times New Roman"/>
                        <a:ea typeface="Times New Roman"/>
                        <a:cs typeface="Times New Roman"/>
                      </a:endParaRPr>
                    </a:p>
                  </a:txBody>
                  <a:tcPr marL="0" marR="0" marT="0" marB="0"/>
                </a:tc>
                <a:tc>
                  <a:txBody>
                    <a:bodyPr/>
                    <a:lstStyle/>
                    <a:p>
                      <a:pPr marL="69850" marR="0" indent="0" algn="l" defTabSz="914400" rtl="0" eaLnBrk="1" fontAlgn="auto" latinLnBrk="0" hangingPunct="1">
                        <a:lnSpc>
                          <a:spcPct val="150000"/>
                        </a:lnSpc>
                        <a:spcBef>
                          <a:spcPts val="0"/>
                        </a:spcBef>
                        <a:spcAft>
                          <a:spcPts val="0"/>
                        </a:spcAft>
                        <a:buClrTx/>
                        <a:buSzTx/>
                        <a:buFontTx/>
                        <a:buNone/>
                        <a:tabLst/>
                        <a:defRPr/>
                      </a:pPr>
                      <a:r>
                        <a:rPr lang="en-IN" sz="2200" dirty="0" smtClean="0"/>
                        <a:t>6) Subroutines </a:t>
                      </a:r>
                      <a:r>
                        <a:rPr lang="en-IN" sz="2200" dirty="0"/>
                        <a:t>does not </a:t>
                      </a:r>
                      <a:r>
                        <a:rPr lang="en-IN" sz="2200" dirty="0" smtClean="0"/>
                        <a:t>increase </a:t>
                      </a:r>
                      <a:r>
                        <a:rPr lang="en-IN" sz="2200" b="1" dirty="0" smtClean="0"/>
                        <a:t>size</a:t>
                      </a:r>
                      <a:r>
                        <a:rPr lang="en-IN" sz="2200" b="0" dirty="0" smtClean="0"/>
                        <a:t> of the resulting code</a:t>
                      </a:r>
                      <a:r>
                        <a:rPr lang="en-IN" sz="2200" baseline="0" dirty="0" smtClean="0"/>
                        <a:t> </a:t>
                      </a:r>
                      <a:r>
                        <a:rPr lang="en-IN" sz="2200" dirty="0" smtClean="0"/>
                        <a:t>but has substantial </a:t>
                      </a:r>
                      <a:r>
                        <a:rPr lang="en-IN" sz="2200" b="1" dirty="0" smtClean="0"/>
                        <a:t>overheads</a:t>
                      </a:r>
                      <a:r>
                        <a:rPr lang="en-IN" sz="2200" dirty="0" smtClean="0"/>
                        <a:t> of control transfer during execution.</a:t>
                      </a:r>
                      <a:endParaRPr lang="en-IN" sz="2200" dirty="0">
                        <a:latin typeface="Times New Roman"/>
                        <a:ea typeface="Times New Roman"/>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76401"/>
            <a:ext cx="8458200" cy="3657599"/>
          </a:xfrm>
        </p:spPr>
        <p:txBody>
          <a:bodyPr>
            <a:normAutofit lnSpcReduction="10000"/>
          </a:bodyPr>
          <a:lstStyle/>
          <a:p>
            <a:pPr>
              <a:lnSpc>
                <a:spcPct val="150000"/>
              </a:lnSpc>
              <a:buFont typeface="Wingdings" pitchFamily="2" charset="2"/>
              <a:buChar char="q"/>
            </a:pPr>
            <a:r>
              <a:rPr lang="en-US" dirty="0" smtClean="0"/>
              <a:t>A Macro definition is enclosed between a </a:t>
            </a:r>
            <a:r>
              <a:rPr lang="en-US" b="1" u="sng" dirty="0" smtClean="0">
                <a:solidFill>
                  <a:schemeClr val="tx1">
                    <a:lumMod val="95000"/>
                  </a:schemeClr>
                </a:solidFill>
              </a:rPr>
              <a:t>macro header</a:t>
            </a:r>
            <a:r>
              <a:rPr lang="en-US" dirty="0" smtClean="0"/>
              <a:t> statement and a </a:t>
            </a:r>
            <a:r>
              <a:rPr lang="en-US" b="1" u="sng" dirty="0" smtClean="0"/>
              <a:t>macro end</a:t>
            </a:r>
            <a:r>
              <a:rPr lang="en-US" dirty="0" smtClean="0"/>
              <a:t> statement.</a:t>
            </a:r>
          </a:p>
          <a:p>
            <a:pPr>
              <a:lnSpc>
                <a:spcPct val="150000"/>
              </a:lnSpc>
              <a:buFont typeface="Wingdings" pitchFamily="2" charset="2"/>
              <a:buChar char="q"/>
            </a:pPr>
            <a:r>
              <a:rPr lang="en-US" dirty="0" smtClean="0"/>
              <a:t>Macro definitions are typically located at the start of a program.</a:t>
            </a:r>
          </a:p>
          <a:p>
            <a:pPr>
              <a:lnSpc>
                <a:spcPct val="150000"/>
              </a:lnSpc>
              <a:buFont typeface="Wingdings" pitchFamily="2" charset="2"/>
              <a:buChar char="q"/>
            </a:pPr>
            <a:r>
              <a:rPr lang="en-US" dirty="0" smtClean="0"/>
              <a:t>Macro definition contains :</a:t>
            </a:r>
          </a:p>
          <a:p>
            <a:pPr marL="18288" indent="0">
              <a:lnSpc>
                <a:spcPct val="150000"/>
              </a:lnSpc>
              <a:buNone/>
            </a:pPr>
            <a:r>
              <a:rPr lang="en-US" dirty="0"/>
              <a:t>	</a:t>
            </a:r>
            <a:r>
              <a:rPr lang="en-US" dirty="0" smtClean="0"/>
              <a:t>1. A Macro prototype statement</a:t>
            </a:r>
          </a:p>
          <a:p>
            <a:pPr marL="18288" indent="0">
              <a:lnSpc>
                <a:spcPct val="150000"/>
              </a:lnSpc>
              <a:buNone/>
            </a:pPr>
            <a:r>
              <a:rPr lang="en-US" dirty="0"/>
              <a:t>	</a:t>
            </a:r>
            <a:r>
              <a:rPr lang="en-US" dirty="0" smtClean="0"/>
              <a:t>2. One or more model statements</a:t>
            </a:r>
          </a:p>
          <a:p>
            <a:pPr marL="18288" indent="0">
              <a:lnSpc>
                <a:spcPct val="150000"/>
              </a:lnSpc>
              <a:buNone/>
            </a:pPr>
            <a:r>
              <a:rPr lang="en-US" dirty="0"/>
              <a:t>	</a:t>
            </a:r>
            <a:r>
              <a:rPr lang="en-US" dirty="0" smtClean="0"/>
              <a:t>3. Macro preprocessor statements.</a:t>
            </a:r>
          </a:p>
          <a:p>
            <a:pPr marL="18288" indent="0">
              <a:lnSpc>
                <a:spcPct val="150000"/>
              </a:lnSpc>
              <a:buNone/>
            </a:pPr>
            <a:endParaRPr lang="en-US" dirty="0"/>
          </a:p>
          <a:p>
            <a:pPr marL="18288" indent="0">
              <a:lnSpc>
                <a:spcPct val="150000"/>
              </a:lnSpc>
              <a:buNone/>
            </a:pPr>
            <a:endParaRPr lang="en-US" dirty="0"/>
          </a:p>
        </p:txBody>
      </p:sp>
      <p:sp>
        <p:nvSpPr>
          <p:cNvPr id="4" name="Title 2"/>
          <p:cNvSpPr txBox="1">
            <a:spLocks/>
          </p:cNvSpPr>
          <p:nvPr/>
        </p:nvSpPr>
        <p:spPr>
          <a:xfrm>
            <a:off x="609600" y="533400"/>
            <a:ext cx="76962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4">
                    <a:lumMod val="60000"/>
                    <a:lumOff val="40000"/>
                  </a:schemeClr>
                </a:solidFill>
              </a:rPr>
              <a:t>Macro Definition and Call</a:t>
            </a:r>
          </a:p>
          <a:p>
            <a:endParaRPr lang="en-US" sz="4400" dirty="0">
              <a:solidFill>
                <a:schemeClr val="accent4">
                  <a:lumMod val="60000"/>
                  <a:lumOff val="40000"/>
                </a:schemeClr>
              </a:solidFill>
            </a:endParaRPr>
          </a:p>
        </p:txBody>
      </p:sp>
      <p:sp>
        <p:nvSpPr>
          <p:cNvPr id="5" name="Slide Number Placeholder 4"/>
          <p:cNvSpPr>
            <a:spLocks noGrp="1"/>
          </p:cNvSpPr>
          <p:nvPr>
            <p:ph type="sldNum" sz="quarter" idx="11"/>
          </p:nvPr>
        </p:nvSpPr>
        <p:spPr>
          <a:xfrm>
            <a:off x="7924800" y="6553200"/>
            <a:ext cx="2133600" cy="304800"/>
          </a:xfrm>
        </p:spPr>
        <p:txBody>
          <a:bodyPr/>
          <a:lstStyle/>
          <a:p>
            <a:fld id="{E0A14F3B-CE91-4566-AA91-0FDC81C7411C}" type="slidenum">
              <a:rPr lang="en-US" smtClean="0"/>
              <a:pPr/>
              <a:t>8</a:t>
            </a:fld>
            <a:endParaRPr lang="en-US" dirty="0"/>
          </a:p>
        </p:txBody>
      </p:sp>
      <p:sp>
        <p:nvSpPr>
          <p:cNvPr id="3" name="Footer Placeholder 2"/>
          <p:cNvSpPr>
            <a:spLocks noGrp="1"/>
          </p:cNvSpPr>
          <p:nvPr>
            <p:ph type="ftr" sz="quarter" idx="12"/>
          </p:nvPr>
        </p:nvSpPr>
        <p:spPr/>
        <p:txBody>
          <a:bodyPr/>
          <a:lstStyle/>
          <a:p>
            <a:r>
              <a:rPr lang="en-US" dirty="0" smtClean="0"/>
              <a:t>  </a:t>
            </a:r>
            <a:endParaRPr lang="en-US" dirty="0"/>
          </a:p>
        </p:txBody>
      </p:sp>
    </p:spTree>
    <p:extLst>
      <p:ext uri="{BB962C8B-B14F-4D97-AF65-F5344CB8AC3E}">
        <p14:creationId xmlns:p14="http://schemas.microsoft.com/office/powerpoint/2010/main" xmlns="" val="3176543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1"/>
            <a:ext cx="8763000" cy="5638799"/>
          </a:xfrm>
        </p:spPr>
        <p:txBody>
          <a:bodyPr>
            <a:normAutofit fontScale="92500" lnSpcReduction="20000"/>
          </a:bodyPr>
          <a:lstStyle/>
          <a:p>
            <a:pPr marL="18288" indent="0">
              <a:buNone/>
            </a:pPr>
            <a:r>
              <a:rPr lang="en-US" dirty="0" smtClean="0"/>
              <a:t>1.  </a:t>
            </a:r>
            <a:r>
              <a:rPr lang="en-US" dirty="0"/>
              <a:t>A Macro prototype statement : </a:t>
            </a:r>
          </a:p>
          <a:p>
            <a:pPr marL="384048" lvl="1" indent="0">
              <a:buNone/>
            </a:pPr>
            <a:r>
              <a:rPr lang="en-US" dirty="0"/>
              <a:t>It declares the name of a macro and the names and kinds of its parameters.</a:t>
            </a:r>
          </a:p>
          <a:p>
            <a:pPr marL="18288" indent="0">
              <a:buNone/>
            </a:pPr>
            <a:r>
              <a:rPr lang="en-US" dirty="0" smtClean="0"/>
              <a:t>	Syntax:</a:t>
            </a:r>
          </a:p>
          <a:p>
            <a:pPr marL="18288" indent="0">
              <a:buNone/>
            </a:pPr>
            <a:r>
              <a:rPr lang="en-US" dirty="0"/>
              <a:t>	</a:t>
            </a:r>
            <a:endParaRPr lang="en-US" dirty="0" smtClean="0"/>
          </a:p>
          <a:p>
            <a:pPr marL="18288" indent="0">
              <a:buNone/>
            </a:pPr>
            <a:endParaRPr lang="en-US" dirty="0" smtClean="0"/>
          </a:p>
          <a:p>
            <a:pPr marL="18288" indent="0">
              <a:buNone/>
            </a:pPr>
            <a:endParaRPr lang="en-US" dirty="0" smtClean="0"/>
          </a:p>
          <a:p>
            <a:pPr marL="914400" lvl="2" indent="-165100">
              <a:buNone/>
            </a:pPr>
            <a:r>
              <a:rPr lang="en-US" sz="1900" dirty="0" smtClean="0"/>
              <a:t>  &lt;macro name&gt; statement appears in the mnemonic field of an assembly     language statement and </a:t>
            </a:r>
          </a:p>
          <a:p>
            <a:pPr marL="18288" indent="0">
              <a:buNone/>
            </a:pPr>
            <a:r>
              <a:rPr lang="en-US" sz="1900" dirty="0"/>
              <a:t>	</a:t>
            </a:r>
            <a:endParaRPr lang="en-US" sz="1900" dirty="0" smtClean="0"/>
          </a:p>
          <a:p>
            <a:pPr marL="18288" indent="0">
              <a:buNone/>
            </a:pPr>
            <a:r>
              <a:rPr lang="en-US" sz="1900" dirty="0"/>
              <a:t>	</a:t>
            </a:r>
            <a:r>
              <a:rPr lang="en-US" sz="1900" dirty="0" smtClean="0"/>
              <a:t>&lt;formal parameter spec&gt; is of the form</a:t>
            </a:r>
          </a:p>
          <a:p>
            <a:pPr marL="18288" indent="0">
              <a:buNone/>
            </a:pPr>
            <a:r>
              <a:rPr lang="en-US" sz="1900" dirty="0"/>
              <a:t>	</a:t>
            </a:r>
            <a:endParaRPr lang="en-US" sz="1900" dirty="0" smtClean="0"/>
          </a:p>
          <a:p>
            <a:pPr marL="18288" indent="0">
              <a:buNone/>
            </a:pPr>
            <a:endParaRPr lang="en-US" dirty="0" smtClean="0"/>
          </a:p>
          <a:p>
            <a:pPr marL="18288" indent="0">
              <a:buNone/>
            </a:pPr>
            <a:endParaRPr lang="en-US" dirty="0"/>
          </a:p>
          <a:p>
            <a:pPr marL="18288" indent="0">
              <a:buNone/>
            </a:pPr>
            <a:endParaRPr lang="en-US" dirty="0" smtClean="0"/>
          </a:p>
          <a:p>
            <a:pPr marL="18288" indent="0">
              <a:buNone/>
            </a:pPr>
            <a:r>
              <a:rPr lang="en-US" dirty="0" smtClean="0"/>
              <a:t>2</a:t>
            </a:r>
            <a:r>
              <a:rPr lang="en-US" dirty="0"/>
              <a:t>.     A Model Statement: </a:t>
            </a:r>
          </a:p>
          <a:p>
            <a:pPr marL="384048" lvl="1" indent="0">
              <a:buNone/>
            </a:pPr>
            <a:r>
              <a:rPr lang="en-US" dirty="0"/>
              <a:t>A statement  from which an assembly language statement may be generated.</a:t>
            </a:r>
          </a:p>
          <a:p>
            <a:pPr marL="384048" lvl="1" indent="0">
              <a:buNone/>
            </a:pPr>
            <a:endParaRPr lang="en-US" dirty="0"/>
          </a:p>
          <a:p>
            <a:pPr marL="18288" indent="0">
              <a:buNone/>
            </a:pPr>
            <a:r>
              <a:rPr lang="en-US" dirty="0"/>
              <a:t>3.     A Preprocessor Statement:</a:t>
            </a:r>
          </a:p>
          <a:p>
            <a:pPr marL="384048" lvl="1" indent="0">
              <a:buNone/>
            </a:pPr>
            <a:r>
              <a:rPr lang="en-US" dirty="0"/>
              <a:t>It is used to perform auxiliary functions during macro expansion.</a:t>
            </a:r>
          </a:p>
        </p:txBody>
      </p:sp>
      <p:sp>
        <p:nvSpPr>
          <p:cNvPr id="4" name="Rectangle 3"/>
          <p:cNvSpPr/>
          <p:nvPr/>
        </p:nvSpPr>
        <p:spPr>
          <a:xfrm>
            <a:off x="1219200" y="1828800"/>
            <a:ext cx="5715000" cy="6096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buNone/>
            </a:pPr>
            <a:r>
              <a:rPr lang="en-US" b="1" dirty="0">
                <a:solidFill>
                  <a:schemeClr val="bg1"/>
                </a:solidFill>
              </a:rPr>
              <a:t>&lt;macro </a:t>
            </a:r>
            <a:r>
              <a:rPr lang="en-US" b="1" dirty="0" smtClean="0">
                <a:solidFill>
                  <a:schemeClr val="bg1"/>
                </a:solidFill>
              </a:rPr>
              <a:t>name</a:t>
            </a:r>
            <a:r>
              <a:rPr lang="en-US" b="1" dirty="0">
                <a:solidFill>
                  <a:schemeClr val="bg1"/>
                </a:solidFill>
              </a:rPr>
              <a:t>&gt; [&lt;formal parameter spec</a:t>
            </a:r>
            <a:r>
              <a:rPr lang="en-US" b="1" dirty="0" smtClean="0">
                <a:solidFill>
                  <a:schemeClr val="bg1"/>
                </a:solidFill>
              </a:rPr>
              <a:t>&gt; [,..] ]</a:t>
            </a:r>
            <a:endParaRPr lang="en-US" b="1" dirty="0">
              <a:solidFill>
                <a:schemeClr val="bg1"/>
              </a:solidFill>
            </a:endParaRPr>
          </a:p>
        </p:txBody>
      </p:sp>
      <p:sp>
        <p:nvSpPr>
          <p:cNvPr id="5" name="Rectangle 4"/>
          <p:cNvSpPr/>
          <p:nvPr/>
        </p:nvSpPr>
        <p:spPr>
          <a:xfrm>
            <a:off x="1219200" y="3810000"/>
            <a:ext cx="5715000" cy="609600"/>
          </a:xfrm>
          <a:prstGeom prst="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 indent="0">
              <a:buNone/>
            </a:pPr>
            <a:r>
              <a:rPr lang="en-US" b="1" dirty="0" smtClean="0">
                <a:solidFill>
                  <a:schemeClr val="bg1"/>
                </a:solidFill>
              </a:rPr>
              <a:t>&amp; &lt;parameter name</a:t>
            </a:r>
            <a:r>
              <a:rPr lang="en-US" b="1" dirty="0">
                <a:solidFill>
                  <a:schemeClr val="bg1"/>
                </a:solidFill>
              </a:rPr>
              <a:t>&gt; </a:t>
            </a:r>
            <a:r>
              <a:rPr lang="en-US" b="1" dirty="0" smtClean="0">
                <a:solidFill>
                  <a:schemeClr val="bg1"/>
                </a:solidFill>
              </a:rPr>
              <a:t>[&lt;parameter kind&gt;]</a:t>
            </a:r>
            <a:endParaRPr lang="en-US" b="1" dirty="0">
              <a:solidFill>
                <a:schemeClr val="bg1"/>
              </a:solidFill>
            </a:endParaRPr>
          </a:p>
        </p:txBody>
      </p:sp>
      <p:sp>
        <p:nvSpPr>
          <p:cNvPr id="6" name="Slide Number Placeholder 5"/>
          <p:cNvSpPr>
            <a:spLocks noGrp="1"/>
          </p:cNvSpPr>
          <p:nvPr>
            <p:ph type="sldNum" sz="quarter" idx="11"/>
          </p:nvPr>
        </p:nvSpPr>
        <p:spPr>
          <a:xfrm>
            <a:off x="7924800" y="6553200"/>
            <a:ext cx="2133600" cy="304800"/>
          </a:xfrm>
        </p:spPr>
        <p:txBody>
          <a:bodyPr/>
          <a:lstStyle/>
          <a:p>
            <a:fld id="{E0A14F3B-CE91-4566-AA91-0FDC81C7411C}" type="slidenum">
              <a:rPr lang="en-US" smtClean="0"/>
              <a:pPr/>
              <a:t>9</a:t>
            </a:fld>
            <a:endParaRPr lang="en-US" dirty="0"/>
          </a:p>
        </p:txBody>
      </p:sp>
      <p:sp>
        <p:nvSpPr>
          <p:cNvPr id="3" name="Footer Placeholder 2"/>
          <p:cNvSpPr>
            <a:spLocks noGrp="1"/>
          </p:cNvSpPr>
          <p:nvPr>
            <p:ph type="ftr" sz="quarter" idx="12"/>
          </p:nvPr>
        </p:nvSpPr>
        <p:spPr>
          <a:xfrm>
            <a:off x="822960" y="6492875"/>
            <a:ext cx="4572000" cy="365125"/>
          </a:xfrm>
        </p:spPr>
        <p:txBody>
          <a:bodyPr/>
          <a:lstStyle/>
          <a:p>
            <a:r>
              <a:rPr lang="en-US" dirty="0" smtClean="0"/>
              <a:t>  </a:t>
            </a:r>
            <a:endParaRPr lang="en-US" dirty="0"/>
          </a:p>
        </p:txBody>
      </p:sp>
    </p:spTree>
    <p:extLst>
      <p:ext uri="{BB962C8B-B14F-4D97-AF65-F5344CB8AC3E}">
        <p14:creationId xmlns:p14="http://schemas.microsoft.com/office/powerpoint/2010/main" xmlns="" val="6261827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1193</TotalTime>
  <Words>1413</Words>
  <Application>Microsoft Office PowerPoint</Application>
  <PresentationFormat>On-screen Show (4:3)</PresentationFormat>
  <Paragraphs>342</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Elemental</vt:lpstr>
      <vt:lpstr>     Chapter 4  Macro Processors  From D. M. Dhamdhere</vt:lpstr>
      <vt:lpstr>-   Definition and Introduction  -   Difference between Macro and Subroutine   -   Macro Definition and Call -   Macro Expansion -   Types of parameters  (Positional and Keyword Parameter) -   Nested Macro Calls</vt:lpstr>
      <vt:lpstr>“A Macro is a unit of specification for program generation through expansion.”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Refer next PPT  “Advanced Macro Facilities”  for the Remaining Topics…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 Processors</dc:title>
  <dc:creator>Sheetal</dc:creator>
  <cp:lastModifiedBy>Staff</cp:lastModifiedBy>
  <cp:revision>363</cp:revision>
  <dcterms:created xsi:type="dcterms:W3CDTF">2014-02-11T17:31:16Z</dcterms:created>
  <dcterms:modified xsi:type="dcterms:W3CDTF">2019-09-03T02:40:38Z</dcterms:modified>
</cp:coreProperties>
</file>