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F428-81AD-4595-85DC-683BA6019442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C1B4-6137-4092-B0FA-2C3E9A241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Master Page and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24844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077200" cy="5410200"/>
          </a:xfrm>
        </p:spPr>
        <p:txBody>
          <a:bodyPr/>
          <a:lstStyle/>
          <a:p>
            <a:pPr marL="82296" indent="0" algn="just">
              <a:buNone/>
            </a:pP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Advantages :</a:t>
            </a:r>
            <a:endParaRPr lang="en-US" dirty="0"/>
          </a:p>
          <a:p>
            <a:pPr algn="just"/>
            <a:r>
              <a:rPr lang="en-US" dirty="0"/>
              <a:t>Providing flexibility to easily change the appearance of all web pages just by making changes in few files with minimum possible efforts. </a:t>
            </a:r>
          </a:p>
          <a:p>
            <a:pPr algn="just"/>
            <a:r>
              <a:rPr lang="en-US" dirty="0"/>
              <a:t>Providing various options to customize a web page. E.g. in </a:t>
            </a:r>
            <a:r>
              <a:rPr lang="en-US" dirty="0" err="1"/>
              <a:t>Orkut</a:t>
            </a:r>
            <a:r>
              <a:rPr lang="en-US" dirty="0"/>
              <a:t>, you can change website appearance as per your requirement.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1365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Skin</a:t>
            </a:r>
          </a:p>
          <a:p>
            <a:pPr algn="just"/>
            <a:r>
              <a:rPr lang="en-US" dirty="0"/>
              <a:t>It is having .skin extension that contains tags, property settings and formatting options for server side controls. Such as Label, </a:t>
            </a:r>
            <a:r>
              <a:rPr lang="en-US" dirty="0" err="1"/>
              <a:t>TextBox</a:t>
            </a:r>
            <a:r>
              <a:rPr lang="en-US" dirty="0"/>
              <a:t> and Button.</a:t>
            </a:r>
          </a:p>
          <a:p>
            <a:pPr algn="just"/>
            <a:r>
              <a:rPr lang="en-US" dirty="0"/>
              <a:t>Skin is divided into following  groups: </a:t>
            </a:r>
          </a:p>
          <a:p>
            <a:pPr marL="82296" indent="0" algn="just">
              <a:buNone/>
            </a:pP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Default</a:t>
            </a:r>
          </a:p>
          <a:p>
            <a:pPr algn="just"/>
            <a:r>
              <a:rPr lang="en-US" dirty="0"/>
              <a:t>Default skin is applied automatically to all the controls of the same type in web page, when theme is applied to the 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1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/>
          <a:lstStyle/>
          <a:p>
            <a:pPr algn="just"/>
            <a:r>
              <a:rPr lang="en-US" dirty="0" err="1"/>
              <a:t>SkinID</a:t>
            </a:r>
            <a:r>
              <a:rPr lang="en-US" dirty="0"/>
              <a:t> attributes is used to determine whether the applied skin is default or not. If </a:t>
            </a:r>
            <a:r>
              <a:rPr lang="en-US" dirty="0" err="1"/>
              <a:t>SkinID</a:t>
            </a:r>
            <a:r>
              <a:rPr lang="en-US" dirty="0"/>
              <a:t> is not present in current tag means it is a default skin. </a:t>
            </a:r>
          </a:p>
          <a:p>
            <a:pPr marL="82296" indent="0" algn="just">
              <a:buNone/>
            </a:pP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Named </a:t>
            </a:r>
          </a:p>
          <a:p>
            <a:pPr algn="just"/>
            <a:r>
              <a:rPr lang="en-US" dirty="0"/>
              <a:t>It is a customized skin that is applied to controls when theme is applied. </a:t>
            </a:r>
          </a:p>
          <a:p>
            <a:pPr algn="just"/>
            <a:r>
              <a:rPr lang="en-US" dirty="0"/>
              <a:t>It has </a:t>
            </a:r>
            <a:r>
              <a:rPr lang="en-US" dirty="0" err="1"/>
              <a:t>SkinID</a:t>
            </a:r>
            <a:r>
              <a:rPr lang="en-US" dirty="0"/>
              <a:t> property which allows different styles to different controls.</a:t>
            </a:r>
          </a:p>
        </p:txBody>
      </p:sp>
    </p:spTree>
    <p:extLst>
      <p:ext uri="{BB962C8B-B14F-4D97-AF65-F5344CB8AC3E}">
        <p14:creationId xmlns:p14="http://schemas.microsoft.com/office/powerpoint/2010/main" xmlns="" val="6325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257800"/>
          </a:xfrm>
        </p:spPr>
        <p:txBody>
          <a:bodyPr/>
          <a:lstStyle/>
          <a:p>
            <a:pPr marL="82296" indent="0">
              <a:buNone/>
            </a:pP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CSS</a:t>
            </a:r>
          </a:p>
          <a:p>
            <a:pPr algn="just"/>
            <a:r>
              <a:rPr lang="en-US" dirty="0"/>
              <a:t>Refers to a mechanism of adding </a:t>
            </a:r>
            <a:r>
              <a:rPr lang="en-US" b="1" dirty="0"/>
              <a:t>fonts, colors, styles and behavior </a:t>
            </a:r>
            <a:r>
              <a:rPr lang="en-US" dirty="0"/>
              <a:t>to web pages. </a:t>
            </a:r>
          </a:p>
          <a:p>
            <a:pPr algn="just"/>
            <a:r>
              <a:rPr lang="en-US" dirty="0"/>
              <a:t>It is an Asp. Net file with .</a:t>
            </a:r>
            <a:r>
              <a:rPr lang="en-US" dirty="0" err="1"/>
              <a:t>css</a:t>
            </a:r>
            <a:r>
              <a:rPr lang="en-US" dirty="0"/>
              <a:t> extension and applies a style sheet as a part of theme in a web page.</a:t>
            </a:r>
          </a:p>
          <a:p>
            <a:pPr algn="just"/>
            <a:r>
              <a:rPr lang="en-US" dirty="0"/>
              <a:t>It should include in </a:t>
            </a:r>
            <a:r>
              <a:rPr lang="en-US" dirty="0" err="1"/>
              <a:t>App_theme</a:t>
            </a:r>
            <a:r>
              <a:rPr lang="en-US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xmlns="" val="20779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Master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algn="just"/>
            <a:r>
              <a:rPr lang="en-US" dirty="0"/>
              <a:t>Master pages enable the template based development of a website. </a:t>
            </a:r>
          </a:p>
          <a:p>
            <a:pPr algn="just"/>
            <a:r>
              <a:rPr lang="en-US" dirty="0"/>
              <a:t>Master defines the overall layout of a web application and all pages are derived from master page so that they have a common look.</a:t>
            </a:r>
          </a:p>
          <a:p>
            <a:pPr algn="just"/>
            <a:r>
              <a:rPr lang="sv-SE" dirty="0"/>
              <a:t>Master page having .master extension</a:t>
            </a:r>
          </a:p>
          <a:p>
            <a:pPr algn="just"/>
            <a:r>
              <a:rPr lang="en-US" dirty="0"/>
              <a:t>Define master page using @Master directive on top a web page.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11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Master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algn="just"/>
            <a:r>
              <a:rPr lang="en-US" dirty="0"/>
              <a:t>The Content of master pages is fixed for all derived pages. To place the changing data for every pages </a:t>
            </a:r>
          </a:p>
          <a:p>
            <a:pPr algn="just"/>
            <a:r>
              <a:rPr lang="en-US" dirty="0"/>
              <a:t>Master page provide &lt;</a:t>
            </a:r>
            <a:r>
              <a:rPr lang="en-US" dirty="0" err="1"/>
              <a:t>ContentPlaceHolder</a:t>
            </a:r>
            <a:r>
              <a:rPr lang="en-US" dirty="0"/>
              <a:t>&gt; where each page hold its local content.</a:t>
            </a:r>
            <a:r>
              <a:rPr lang="en-US" b="1" dirty="0"/>
              <a:t> </a:t>
            </a:r>
          </a:p>
          <a:p>
            <a:r>
              <a:rPr lang="en-US" sz="2400" dirty="0"/>
              <a:t>&lt;%@Master Language="C#“ </a:t>
            </a:r>
          </a:p>
          <a:p>
            <a:pPr marL="82296" indent="0">
              <a:buNone/>
            </a:pPr>
            <a:r>
              <a:rPr lang="en-US" sz="2400" dirty="0"/>
              <a:t>  Code File="</a:t>
            </a:r>
            <a:r>
              <a:rPr lang="en-US" sz="2400" dirty="0" err="1"/>
              <a:t>MasterPage.master.cs</a:t>
            </a:r>
            <a:r>
              <a:rPr lang="en-US" sz="2400" dirty="0"/>
              <a:t>" Inherits="</a:t>
            </a:r>
            <a:r>
              <a:rPr lang="en-US" sz="2400" dirty="0" err="1"/>
              <a:t>MasterPage</a:t>
            </a:r>
            <a:r>
              <a:rPr lang="en-US" sz="2400" dirty="0"/>
              <a:t>"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6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/>
          <a:lstStyle/>
          <a:p>
            <a:r>
              <a:rPr lang="en-US" dirty="0"/>
              <a:t>Master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&lt;%@ Page Title=“ContentPage1" Language="C#" MasterPageFile="~/MasterPage.master" Code File="Default2.aspx.cs"  %&gt;</a:t>
            </a:r>
          </a:p>
          <a:p>
            <a:pPr algn="just"/>
            <a:r>
              <a:rPr lang="en-US" dirty="0"/>
              <a:t>Major characteristics of a master page:</a:t>
            </a:r>
            <a:endParaRPr lang="en-US" b="1" dirty="0"/>
          </a:p>
          <a:p>
            <a:pPr algn="just"/>
            <a:r>
              <a:rPr lang="en-US" dirty="0"/>
              <a:t>Defining common properties of </a:t>
            </a:r>
            <a:r>
              <a:rPr lang="en-US"/>
              <a:t>a </a:t>
            </a:r>
            <a:r>
              <a:rPr lang="en-US" smtClean="0"/>
              <a:t>web</a:t>
            </a:r>
          </a:p>
          <a:p>
            <a:pPr algn="just"/>
            <a:r>
              <a:rPr lang="en-US" smtClean="0"/>
              <a:t>site</a:t>
            </a:r>
            <a:r>
              <a:rPr lang="en-US" dirty="0"/>
              <a:t>, such as header, footer, banners, navigation menus </a:t>
            </a:r>
          </a:p>
          <a:p>
            <a:pPr algn="just"/>
            <a:r>
              <a:rPr lang="en-US" dirty="0"/>
              <a:t>other elements that can be accessed by the content pages.</a:t>
            </a:r>
            <a:endParaRPr lang="en-US" b="1" dirty="0"/>
          </a:p>
          <a:p>
            <a:pPr algn="just"/>
            <a:r>
              <a:rPr lang="en-US" dirty="0"/>
              <a:t> Allowing single or multiple content pages to access single or multiple master pages.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0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Master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029200"/>
          </a:xfrm>
        </p:spPr>
        <p:txBody>
          <a:bodyPr/>
          <a:lstStyle/>
          <a:p>
            <a:r>
              <a:rPr lang="en-US" dirty="0"/>
              <a:t>Master pages are of two types:</a:t>
            </a:r>
            <a:r>
              <a:rPr lang="en-US" b="1" dirty="0"/>
              <a:t> </a:t>
            </a:r>
          </a:p>
          <a:p>
            <a:r>
              <a:rPr lang="en-US" b="1" dirty="0"/>
              <a:t>Simple Master Page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8956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Master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28956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Page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35052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76800" y="35052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05200" y="4572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Page</a:t>
            </a:r>
          </a:p>
        </p:txBody>
      </p:sp>
    </p:spTree>
    <p:extLst>
      <p:ext uri="{BB962C8B-B14F-4D97-AF65-F5344CB8AC3E}">
        <p14:creationId xmlns:p14="http://schemas.microsoft.com/office/powerpoint/2010/main" xmlns="" val="62816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46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Master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b="1" dirty="0"/>
              <a:t>Nested Master Page: </a:t>
            </a:r>
          </a:p>
          <a:p>
            <a:pPr algn="just"/>
            <a:r>
              <a:rPr lang="en-US" dirty="0"/>
              <a:t>It implies that a master page can be included </a:t>
            </a:r>
          </a:p>
          <a:p>
            <a:pPr marL="82296" indent="0" algn="just">
              <a:buNone/>
            </a:pPr>
            <a:r>
              <a:rPr lang="en-US" dirty="0"/>
              <a:t>   inside another master page.</a:t>
            </a:r>
          </a:p>
          <a:p>
            <a:pPr algn="just"/>
            <a:r>
              <a:rPr lang="en-US" dirty="0"/>
              <a:t>Simply, Main master page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another master page for some selected pages that is called nested master page.</a:t>
            </a:r>
            <a:endParaRPr lang="en-US" b="1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394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Master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0540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52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Page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Page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6798" y="3352800"/>
            <a:ext cx="16764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Page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3327763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Page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4451" y="48768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Page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4953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Page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2057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Master Page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3886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00251" y="3888377"/>
            <a:ext cx="381000" cy="988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6629400" y="3861163"/>
            <a:ext cx="685800" cy="109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3888377"/>
            <a:ext cx="740229" cy="106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10000" y="2667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2667000"/>
            <a:ext cx="457200" cy="660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9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01000" cy="5257800"/>
          </a:xfrm>
        </p:spPr>
        <p:txBody>
          <a:bodyPr/>
          <a:lstStyle/>
          <a:p>
            <a:pPr algn="just"/>
            <a:r>
              <a:rPr lang="en-US" dirty="0"/>
              <a:t>Themes in Asp. Net enable you to define the style properties and the change the appearance of a Web Page. </a:t>
            </a:r>
          </a:p>
          <a:p>
            <a:pPr algn="just"/>
            <a:r>
              <a:rPr lang="en-US" dirty="0"/>
              <a:t>You can set theme in master page directive in master page as well in </a:t>
            </a:r>
            <a:r>
              <a:rPr lang="en-US" b="1" dirty="0"/>
              <a:t>web.config</a:t>
            </a:r>
            <a:r>
              <a:rPr lang="en-US" dirty="0"/>
              <a:t> also.</a:t>
            </a:r>
          </a:p>
          <a:p>
            <a:pPr algn="just"/>
            <a:r>
              <a:rPr lang="en-US" dirty="0"/>
              <a:t>Theme can be defined as collection of element that is </a:t>
            </a:r>
            <a:r>
              <a:rPr lang="en-US" b="1" dirty="0"/>
              <a:t>common look and feel</a:t>
            </a:r>
            <a:r>
              <a:rPr lang="en-US" dirty="0"/>
              <a:t> for whole application.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3801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558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Master Page</vt:lpstr>
      <vt:lpstr>Master Page</vt:lpstr>
      <vt:lpstr>Master Page</vt:lpstr>
      <vt:lpstr>Master Page</vt:lpstr>
      <vt:lpstr>Slide 6</vt:lpstr>
      <vt:lpstr>Master Page</vt:lpstr>
      <vt:lpstr>Master Page</vt:lpstr>
      <vt:lpstr>Themes</vt:lpstr>
      <vt:lpstr>Themes</vt:lpstr>
      <vt:lpstr>Themes</vt:lpstr>
      <vt:lpstr>Themes</vt:lpstr>
      <vt:lpstr>Themes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67</cp:revision>
  <dcterms:created xsi:type="dcterms:W3CDTF">2014-10-18T10:17:29Z</dcterms:created>
  <dcterms:modified xsi:type="dcterms:W3CDTF">2020-04-04T10:07:50Z</dcterms:modified>
</cp:coreProperties>
</file>