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4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Final Project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Truptesh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" y="909637"/>
            <a:ext cx="8601074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 Engineering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 Selection &amp; Evaluation Metrics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295350"/>
            <a:ext cx="8368200" cy="327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Success &amp; Challenges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Knowing the </a:t>
            </a:r>
            <a:r>
              <a:rPr lang="en"/>
              <a:t>libraries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visualizing the data </a:t>
            </a:r>
            <a:r>
              <a:rPr lang="en"/>
              <a:t>structures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pass to each function.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does not have enough indicators to predict fraud but can be used to </a:t>
            </a:r>
            <a:r>
              <a:rPr lang="en"/>
              <a:t>predict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valuation of the company based </a:t>
            </a:r>
            <a:r>
              <a:rPr lang="en"/>
              <a:t> common indicators available when time series analysis is performed on it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Next Steps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indicators that will not leak in the target “Assets” do a time series analysis to predict the valuation of the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Conclusion &amp; Key Learnings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time for QA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 &amp; Hypothesis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the companies financials for the last few years </a:t>
            </a:r>
            <a:r>
              <a:rPr lang="en"/>
              <a:t>predict the assets of the company for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Dataset Description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Dictionary: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company_id, name_latest , names_previous , indicator_id ,2010,2011,2012,2013,2014,2015,2016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was obtained: this is a kaggle dataset. This dataset contains US stocks fundamental data, such as income statement, balance sheet and cash flows. This is a public dataset available on kaggle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Preprocessing Steps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Cleaning: the data had a lot of null values and values were present in some years and missing in some other years.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425" y="2190750"/>
            <a:ext cx="4629150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Preprocessing Steps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Cleaning: the data had a lot of null values and values were present in some years and missing in some other years.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266949"/>
            <a:ext cx="8077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Exploratory Data Analysis Insights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understand the data I created charts for each year to get the top 25 indicators for each year. (2011 indicatotrs)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89033"/>
            <a:ext cx="566737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58" y="57150"/>
            <a:ext cx="6271368" cy="58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3350"/>
            <a:ext cx="5924550" cy="461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72" y="0"/>
            <a:ext cx="487405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