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7" r:id="rId5"/>
    <p:sldId id="268" r:id="rId6"/>
    <p:sldId id="269" r:id="rId7"/>
    <p:sldId id="270" r:id="rId8"/>
    <p:sldId id="259" r:id="rId9"/>
    <p:sldId id="261" r:id="rId10"/>
    <p:sldId id="262" r:id="rId11"/>
    <p:sldId id="272" r:id="rId12"/>
    <p:sldId id="275" r:id="rId13"/>
    <p:sldId id="273" r:id="rId14"/>
    <p:sldId id="279" r:id="rId15"/>
    <p:sldId id="280" r:id="rId16"/>
    <p:sldId id="274" r:id="rId17"/>
    <p:sldId id="276" r:id="rId18"/>
    <p:sldId id="277" r:id="rId19"/>
    <p:sldId id="278"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5" d="100"/>
          <a:sy n="85" d="100"/>
        </p:scale>
        <p:origin x="590" y="6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A KULKARNI" userId="c6a086d989eb5d43" providerId="LiveId" clId="{FC53627A-6605-40EC-A6F1-79FFF9C5A873}"/>
    <pc:docChg chg="undo custSel addSld delSld modSld">
      <pc:chgData name="SNEHA KULKARNI" userId="c6a086d989eb5d43" providerId="LiveId" clId="{FC53627A-6605-40EC-A6F1-79FFF9C5A873}" dt="2024-05-01T09:46:03.418" v="9442" actId="20577"/>
      <pc:docMkLst>
        <pc:docMk/>
      </pc:docMkLst>
      <pc:sldChg chg="modTransition">
        <pc:chgData name="SNEHA KULKARNI" userId="c6a086d989eb5d43" providerId="LiveId" clId="{FC53627A-6605-40EC-A6F1-79FFF9C5A873}" dt="2024-04-30T17:37:56.002" v="3628"/>
        <pc:sldMkLst>
          <pc:docMk/>
          <pc:sldMk cId="1332291891" sldId="257"/>
        </pc:sldMkLst>
      </pc:sldChg>
      <pc:sldChg chg="addSp delSp modSp mod modTransition modClrScheme chgLayout">
        <pc:chgData name="SNEHA KULKARNI" userId="c6a086d989eb5d43" providerId="LiveId" clId="{FC53627A-6605-40EC-A6F1-79FFF9C5A873}" dt="2024-05-01T06:52:24.872" v="5727" actId="12"/>
        <pc:sldMkLst>
          <pc:docMk/>
          <pc:sldMk cId="4264977537" sldId="259"/>
        </pc:sldMkLst>
        <pc:spChg chg="add mod ord">
          <ac:chgData name="SNEHA KULKARNI" userId="c6a086d989eb5d43" providerId="LiveId" clId="{FC53627A-6605-40EC-A6F1-79FFF9C5A873}" dt="2024-05-01T06:52:24.872" v="5727" actId="12"/>
          <ac:spMkLst>
            <pc:docMk/>
            <pc:sldMk cId="4264977537" sldId="259"/>
            <ac:spMk id="2" creationId="{63E85AC3-0500-7228-7360-FE4DFD90D201}"/>
          </ac:spMkLst>
        </pc:spChg>
        <pc:spChg chg="mod ord">
          <ac:chgData name="SNEHA KULKARNI" userId="c6a086d989eb5d43" providerId="LiveId" clId="{FC53627A-6605-40EC-A6F1-79FFF9C5A873}" dt="2024-04-30T05:56:38.340" v="580" actId="27636"/>
          <ac:spMkLst>
            <pc:docMk/>
            <pc:sldMk cId="4264977537" sldId="259"/>
            <ac:spMk id="4" creationId="{00000000-0000-0000-0000-000000000000}"/>
          </ac:spMkLst>
        </pc:spChg>
        <pc:spChg chg="del">
          <ac:chgData name="SNEHA KULKARNI" userId="c6a086d989eb5d43" providerId="LiveId" clId="{FC53627A-6605-40EC-A6F1-79FFF9C5A873}" dt="2024-04-30T05:25:00.114" v="473" actId="700"/>
          <ac:spMkLst>
            <pc:docMk/>
            <pc:sldMk cId="4264977537" sldId="259"/>
            <ac:spMk id="5" creationId="{00000000-0000-0000-0000-000000000000}"/>
          </ac:spMkLst>
        </pc:spChg>
      </pc:sldChg>
      <pc:sldChg chg="addSp delSp modSp mod modTransition modClrScheme chgLayout">
        <pc:chgData name="SNEHA KULKARNI" userId="c6a086d989eb5d43" providerId="LiveId" clId="{FC53627A-6605-40EC-A6F1-79FFF9C5A873}" dt="2024-05-01T07:13:44.400" v="6867" actId="14100"/>
        <pc:sldMkLst>
          <pc:docMk/>
          <pc:sldMk cId="2672039197" sldId="261"/>
        </pc:sldMkLst>
        <pc:spChg chg="add del mod ord">
          <ac:chgData name="SNEHA KULKARNI" userId="c6a086d989eb5d43" providerId="LiveId" clId="{FC53627A-6605-40EC-A6F1-79FFF9C5A873}" dt="2024-05-01T06:53:29.979" v="5731" actId="700"/>
          <ac:spMkLst>
            <pc:docMk/>
            <pc:sldMk cId="2672039197" sldId="261"/>
            <ac:spMk id="2" creationId="{4841B6B6-F6EF-7457-BE97-B9F2C6482D29}"/>
          </ac:spMkLst>
        </pc:spChg>
        <pc:spChg chg="add mod ord">
          <ac:chgData name="SNEHA KULKARNI" userId="c6a086d989eb5d43" providerId="LiveId" clId="{FC53627A-6605-40EC-A6F1-79FFF9C5A873}" dt="2024-05-01T07:13:29.672" v="6865" actId="14100"/>
          <ac:spMkLst>
            <pc:docMk/>
            <pc:sldMk cId="2672039197" sldId="261"/>
            <ac:spMk id="3" creationId="{4A71A56B-F71E-5409-68B6-BFAC9B39196D}"/>
          </ac:spMkLst>
        </pc:spChg>
        <pc:spChg chg="add">
          <ac:chgData name="SNEHA KULKARNI" userId="c6a086d989eb5d43" providerId="LiveId" clId="{FC53627A-6605-40EC-A6F1-79FFF9C5A873}" dt="2024-04-30T06:27:41.794" v="879"/>
          <ac:spMkLst>
            <pc:docMk/>
            <pc:sldMk cId="2672039197" sldId="261"/>
            <ac:spMk id="3" creationId="{8AB437E8-42EE-3B42-618A-5D49CF02BED7}"/>
          </ac:spMkLst>
        </pc:spChg>
        <pc:spChg chg="add mod ord">
          <ac:chgData name="SNEHA KULKARNI" userId="c6a086d989eb5d43" providerId="LiveId" clId="{FC53627A-6605-40EC-A6F1-79FFF9C5A873}" dt="2024-05-01T07:13:44.400" v="6867" actId="14100"/>
          <ac:spMkLst>
            <pc:docMk/>
            <pc:sldMk cId="2672039197" sldId="261"/>
            <ac:spMk id="4" creationId="{57383565-44D8-B465-1CB0-43E84D6F886D}"/>
          </ac:spMkLst>
        </pc:spChg>
        <pc:spChg chg="add">
          <ac:chgData name="SNEHA KULKARNI" userId="c6a086d989eb5d43" providerId="LiveId" clId="{FC53627A-6605-40EC-A6F1-79FFF9C5A873}" dt="2024-04-30T06:27:41.794" v="879"/>
          <ac:spMkLst>
            <pc:docMk/>
            <pc:sldMk cId="2672039197" sldId="261"/>
            <ac:spMk id="4" creationId="{5C8B6B6C-8D21-9FA1-5143-21C43C65EB71}"/>
          </ac:spMkLst>
        </pc:spChg>
        <pc:spChg chg="add">
          <ac:chgData name="SNEHA KULKARNI" userId="c6a086d989eb5d43" providerId="LiveId" clId="{FC53627A-6605-40EC-A6F1-79FFF9C5A873}" dt="2024-04-30T06:27:51.733" v="880"/>
          <ac:spMkLst>
            <pc:docMk/>
            <pc:sldMk cId="2672039197" sldId="261"/>
            <ac:spMk id="5" creationId="{C617189F-24CB-71FE-33B1-D64FF48E5CCD}"/>
          </ac:spMkLst>
        </pc:spChg>
        <pc:spChg chg="add">
          <ac:chgData name="SNEHA KULKARNI" userId="c6a086d989eb5d43" providerId="LiveId" clId="{FC53627A-6605-40EC-A6F1-79FFF9C5A873}" dt="2024-04-30T06:27:51.733" v="880"/>
          <ac:spMkLst>
            <pc:docMk/>
            <pc:sldMk cId="2672039197" sldId="261"/>
            <ac:spMk id="6" creationId="{487BB803-B402-5A60-C863-611DE5A89248}"/>
          </ac:spMkLst>
        </pc:spChg>
        <pc:spChg chg="del mod ord">
          <ac:chgData name="SNEHA KULKARNI" userId="c6a086d989eb5d43" providerId="LiveId" clId="{FC53627A-6605-40EC-A6F1-79FFF9C5A873}" dt="2024-05-01T06:53:29.979" v="5731" actId="700"/>
          <ac:spMkLst>
            <pc:docMk/>
            <pc:sldMk cId="2672039197" sldId="261"/>
            <ac:spMk id="7" creationId="{00000000-0000-0000-0000-000000000000}"/>
          </ac:spMkLst>
        </pc:spChg>
        <pc:spChg chg="del mod ord">
          <ac:chgData name="SNEHA KULKARNI" userId="c6a086d989eb5d43" providerId="LiveId" clId="{FC53627A-6605-40EC-A6F1-79FFF9C5A873}" dt="2024-04-30T06:13:32.074" v="776" actId="700"/>
          <ac:spMkLst>
            <pc:docMk/>
            <pc:sldMk cId="2672039197" sldId="261"/>
            <ac:spMk id="8" creationId="{00000000-0000-0000-0000-000000000000}"/>
          </ac:spMkLst>
        </pc:spChg>
        <pc:spChg chg="del">
          <ac:chgData name="SNEHA KULKARNI" userId="c6a086d989eb5d43" providerId="LiveId" clId="{FC53627A-6605-40EC-A6F1-79FFF9C5A873}" dt="2024-04-30T06:13:32.074" v="776" actId="700"/>
          <ac:spMkLst>
            <pc:docMk/>
            <pc:sldMk cId="2672039197" sldId="261"/>
            <ac:spMk id="9" creationId="{00000000-0000-0000-0000-000000000000}"/>
          </ac:spMkLst>
        </pc:spChg>
        <pc:spChg chg="del">
          <ac:chgData name="SNEHA KULKARNI" userId="c6a086d989eb5d43" providerId="LiveId" clId="{FC53627A-6605-40EC-A6F1-79FFF9C5A873}" dt="2024-04-30T06:13:32.074" v="776" actId="700"/>
          <ac:spMkLst>
            <pc:docMk/>
            <pc:sldMk cId="2672039197" sldId="261"/>
            <ac:spMk id="10" creationId="{00000000-0000-0000-0000-000000000000}"/>
          </ac:spMkLst>
        </pc:spChg>
        <pc:spChg chg="del">
          <ac:chgData name="SNEHA KULKARNI" userId="c6a086d989eb5d43" providerId="LiveId" clId="{FC53627A-6605-40EC-A6F1-79FFF9C5A873}" dt="2024-04-30T06:13:32.074" v="776" actId="700"/>
          <ac:spMkLst>
            <pc:docMk/>
            <pc:sldMk cId="2672039197" sldId="261"/>
            <ac:spMk id="11" creationId="{00000000-0000-0000-0000-000000000000}"/>
          </ac:spMkLst>
        </pc:spChg>
        <pc:spChg chg="add">
          <ac:chgData name="SNEHA KULKARNI" userId="c6a086d989eb5d43" providerId="LiveId" clId="{FC53627A-6605-40EC-A6F1-79FFF9C5A873}" dt="2024-04-30T06:28:02.072" v="881"/>
          <ac:spMkLst>
            <pc:docMk/>
            <pc:sldMk cId="2672039197" sldId="261"/>
            <ac:spMk id="12" creationId="{B92D41C1-5E74-1E53-B7ED-5A8E2A0237F5}"/>
          </ac:spMkLst>
        </pc:spChg>
        <pc:spChg chg="add">
          <ac:chgData name="SNEHA KULKARNI" userId="c6a086d989eb5d43" providerId="LiveId" clId="{FC53627A-6605-40EC-A6F1-79FFF9C5A873}" dt="2024-04-30T06:28:02.072" v="881"/>
          <ac:spMkLst>
            <pc:docMk/>
            <pc:sldMk cId="2672039197" sldId="261"/>
            <ac:spMk id="13" creationId="{E93F796C-645B-D4BF-E327-E22A5830D3BA}"/>
          </ac:spMkLst>
        </pc:spChg>
      </pc:sldChg>
      <pc:sldChg chg="addSp delSp modSp mod modTransition modClrScheme chgLayout">
        <pc:chgData name="SNEHA KULKARNI" userId="c6a086d989eb5d43" providerId="LiveId" clId="{FC53627A-6605-40EC-A6F1-79FFF9C5A873}" dt="2024-04-30T17:41:12.365" v="3641"/>
        <pc:sldMkLst>
          <pc:docMk/>
          <pc:sldMk cId="397710800" sldId="262"/>
        </pc:sldMkLst>
        <pc:spChg chg="add">
          <ac:chgData name="SNEHA KULKARNI" userId="c6a086d989eb5d43" providerId="LiveId" clId="{FC53627A-6605-40EC-A6F1-79FFF9C5A873}" dt="2024-04-30T06:31:00.588" v="1112"/>
          <ac:spMkLst>
            <pc:docMk/>
            <pc:sldMk cId="397710800" sldId="262"/>
            <ac:spMk id="2" creationId="{6C4CCAEA-0430-2FAB-FE12-076CF9EE47AC}"/>
          </ac:spMkLst>
        </pc:spChg>
        <pc:spChg chg="del mod ord">
          <ac:chgData name="SNEHA KULKARNI" userId="c6a086d989eb5d43" providerId="LiveId" clId="{FC53627A-6605-40EC-A6F1-79FFF9C5A873}" dt="2024-04-30T06:34:05.533" v="1116" actId="700"/>
          <ac:spMkLst>
            <pc:docMk/>
            <pc:sldMk cId="397710800" sldId="262"/>
            <ac:spMk id="3" creationId="{00000000-0000-0000-0000-000000000000}"/>
          </ac:spMkLst>
        </pc:spChg>
        <pc:spChg chg="add">
          <ac:chgData name="SNEHA KULKARNI" userId="c6a086d989eb5d43" providerId="LiveId" clId="{FC53627A-6605-40EC-A6F1-79FFF9C5A873}" dt="2024-04-30T06:31:00.588" v="1112"/>
          <ac:spMkLst>
            <pc:docMk/>
            <pc:sldMk cId="397710800" sldId="262"/>
            <ac:spMk id="4" creationId="{7BC0F3BB-C1DA-7268-E42B-9250A1AE6047}"/>
          </ac:spMkLst>
        </pc:spChg>
        <pc:spChg chg="add mod ord">
          <ac:chgData name="SNEHA KULKARNI" userId="c6a086d989eb5d43" providerId="LiveId" clId="{FC53627A-6605-40EC-A6F1-79FFF9C5A873}" dt="2024-04-30T06:38:34.442" v="1175" actId="113"/>
          <ac:spMkLst>
            <pc:docMk/>
            <pc:sldMk cId="397710800" sldId="262"/>
            <ac:spMk id="5" creationId="{DDF8A3BD-004F-DC7A-1AC9-47C619DE3B0D}"/>
          </ac:spMkLst>
        </pc:spChg>
        <pc:spChg chg="add mod ord">
          <ac:chgData name="SNEHA KULKARNI" userId="c6a086d989eb5d43" providerId="LiveId" clId="{FC53627A-6605-40EC-A6F1-79FFF9C5A873}" dt="2024-04-30T06:38:55.421" v="1181" actId="20577"/>
          <ac:spMkLst>
            <pc:docMk/>
            <pc:sldMk cId="397710800" sldId="262"/>
            <ac:spMk id="6" creationId="{FF65A183-B85C-EBF8-368E-4CA55A952CB9}"/>
          </ac:spMkLst>
        </pc:spChg>
      </pc:sldChg>
      <pc:sldChg chg="addSp modSp del mod modClrScheme chgLayout">
        <pc:chgData name="SNEHA KULKARNI" userId="c6a086d989eb5d43" providerId="LiveId" clId="{FC53627A-6605-40EC-A6F1-79FFF9C5A873}" dt="2024-04-30T06:55:25.475" v="1222" actId="47"/>
        <pc:sldMkLst>
          <pc:docMk/>
          <pc:sldMk cId="1405850135" sldId="263"/>
        </pc:sldMkLst>
        <pc:spChg chg="add mod">
          <ac:chgData name="SNEHA KULKARNI" userId="c6a086d989eb5d43" providerId="LiveId" clId="{FC53627A-6605-40EC-A6F1-79FFF9C5A873}" dt="2024-04-30T06:40:18.825" v="1212" actId="14100"/>
          <ac:spMkLst>
            <pc:docMk/>
            <pc:sldMk cId="1405850135" sldId="263"/>
            <ac:spMk id="2" creationId="{521EA660-1386-DADD-76BB-52BC9100809E}"/>
          </ac:spMkLst>
        </pc:spChg>
        <pc:spChg chg="add mod">
          <ac:chgData name="SNEHA KULKARNI" userId="c6a086d989eb5d43" providerId="LiveId" clId="{FC53627A-6605-40EC-A6F1-79FFF9C5A873}" dt="2024-04-30T06:43:26.825" v="1220" actId="27636"/>
          <ac:spMkLst>
            <pc:docMk/>
            <pc:sldMk cId="1405850135" sldId="263"/>
            <ac:spMk id="3" creationId="{6FCCB63C-7CF6-EE4A-7647-99CCD394D643}"/>
          </ac:spMkLst>
        </pc:spChg>
        <pc:picChg chg="add mod">
          <ac:chgData name="SNEHA KULKARNI" userId="c6a086d989eb5d43" providerId="LiveId" clId="{FC53627A-6605-40EC-A6F1-79FFF9C5A873}" dt="2024-04-30T06:55:18.887" v="1221" actId="931"/>
          <ac:picMkLst>
            <pc:docMk/>
            <pc:sldMk cId="1405850135" sldId="263"/>
            <ac:picMk id="5" creationId="{125F7FCB-C3F4-69D0-9AD1-3AB8EE599BDC}"/>
          </ac:picMkLst>
        </pc:picChg>
      </pc:sldChg>
      <pc:sldChg chg="del">
        <pc:chgData name="SNEHA KULKARNI" userId="c6a086d989eb5d43" providerId="LiveId" clId="{FC53627A-6605-40EC-A6F1-79FFF9C5A873}" dt="2024-04-30T06:57:27.723" v="1228" actId="2696"/>
        <pc:sldMkLst>
          <pc:docMk/>
          <pc:sldMk cId="3480339974" sldId="265"/>
        </pc:sldMkLst>
      </pc:sldChg>
      <pc:sldChg chg="addSp delSp modSp add del mod modTransition">
        <pc:chgData name="SNEHA KULKARNI" userId="c6a086d989eb5d43" providerId="LiveId" clId="{FC53627A-6605-40EC-A6F1-79FFF9C5A873}" dt="2024-05-01T08:45:14.483" v="8415" actId="20577"/>
        <pc:sldMkLst>
          <pc:docMk/>
          <pc:sldMk cId="3529114326" sldId="268"/>
        </pc:sldMkLst>
        <pc:spChg chg="mod">
          <ac:chgData name="SNEHA KULKARNI" userId="c6a086d989eb5d43" providerId="LiveId" clId="{FC53627A-6605-40EC-A6F1-79FFF9C5A873}" dt="2024-05-01T08:45:14.483" v="8415" actId="20577"/>
          <ac:spMkLst>
            <pc:docMk/>
            <pc:sldMk cId="3529114326" sldId="268"/>
            <ac:spMk id="14" creationId="{00000000-0000-0000-0000-000000000000}"/>
          </ac:spMkLst>
        </pc:spChg>
        <pc:graphicFrameChg chg="add del modGraphic">
          <ac:chgData name="SNEHA KULKARNI" userId="c6a086d989eb5d43" providerId="LiveId" clId="{FC53627A-6605-40EC-A6F1-79FFF9C5A873}" dt="2024-04-30T17:30:03.247" v="3520" actId="478"/>
          <ac:graphicFrameMkLst>
            <pc:docMk/>
            <pc:sldMk cId="3529114326" sldId="268"/>
            <ac:graphicFrameMk id="2" creationId="{2B80CDB6-CB1C-4F10-6682-A0445152390E}"/>
          </ac:graphicFrameMkLst>
        </pc:graphicFrameChg>
      </pc:sldChg>
      <pc:sldChg chg="addSp delSp modSp mod modTransition modClrScheme chgLayout">
        <pc:chgData name="SNEHA KULKARNI" userId="c6a086d989eb5d43" providerId="LiveId" clId="{FC53627A-6605-40EC-A6F1-79FFF9C5A873}" dt="2024-05-01T06:39:10.170" v="4721" actId="114"/>
        <pc:sldMkLst>
          <pc:docMk/>
          <pc:sldMk cId="2341911148" sldId="269"/>
        </pc:sldMkLst>
        <pc:spChg chg="mod ord">
          <ac:chgData name="SNEHA KULKARNI" userId="c6a086d989eb5d43" providerId="LiveId" clId="{FC53627A-6605-40EC-A6F1-79FFF9C5A873}" dt="2024-05-01T06:39:10.170" v="4721" actId="114"/>
          <ac:spMkLst>
            <pc:docMk/>
            <pc:sldMk cId="2341911148" sldId="269"/>
            <ac:spMk id="2" creationId="{00000000-0000-0000-0000-000000000000}"/>
          </ac:spMkLst>
        </pc:spChg>
        <pc:spChg chg="mod ord">
          <ac:chgData name="SNEHA KULKARNI" userId="c6a086d989eb5d43" providerId="LiveId" clId="{FC53627A-6605-40EC-A6F1-79FFF9C5A873}" dt="2024-05-01T06:38:57.489" v="4719" actId="12"/>
          <ac:spMkLst>
            <pc:docMk/>
            <pc:sldMk cId="2341911148" sldId="269"/>
            <ac:spMk id="3" creationId="{00000000-0000-0000-0000-000000000000}"/>
          </ac:spMkLst>
        </pc:spChg>
        <pc:graphicFrameChg chg="add del modGraphic">
          <ac:chgData name="SNEHA KULKARNI" userId="c6a086d989eb5d43" providerId="LiveId" clId="{FC53627A-6605-40EC-A6F1-79FFF9C5A873}" dt="2024-04-30T15:55:34.081" v="1388" actId="478"/>
          <ac:graphicFrameMkLst>
            <pc:docMk/>
            <pc:sldMk cId="2341911148" sldId="269"/>
            <ac:graphicFrameMk id="5" creationId="{512CA6C7-F4E8-77B9-5AE5-508512387239}"/>
          </ac:graphicFrameMkLst>
        </pc:graphicFrameChg>
      </pc:sldChg>
      <pc:sldChg chg="addSp delSp modSp mod modTransition modClrScheme chgLayout">
        <pc:chgData name="SNEHA KULKARNI" userId="c6a086d989eb5d43" providerId="LiveId" clId="{FC53627A-6605-40EC-A6F1-79FFF9C5A873}" dt="2024-04-30T17:40:51.307" v="3638"/>
        <pc:sldMkLst>
          <pc:docMk/>
          <pc:sldMk cId="4123189245" sldId="270"/>
        </pc:sldMkLst>
        <pc:spChg chg="del mod ord">
          <ac:chgData name="SNEHA KULKARNI" userId="c6a086d989eb5d43" providerId="LiveId" clId="{FC53627A-6605-40EC-A6F1-79FFF9C5A873}" dt="2024-04-30T05:21:45.217" v="380" actId="700"/>
          <ac:spMkLst>
            <pc:docMk/>
            <pc:sldMk cId="4123189245" sldId="270"/>
            <ac:spMk id="2" creationId="{00000000-0000-0000-0000-000000000000}"/>
          </ac:spMkLst>
        </pc:spChg>
        <pc:spChg chg="mod ord">
          <ac:chgData name="SNEHA KULKARNI" userId="c6a086d989eb5d43" providerId="LiveId" clId="{FC53627A-6605-40EC-A6F1-79FFF9C5A873}" dt="2024-04-30T05:21:45.217" v="380" actId="700"/>
          <ac:spMkLst>
            <pc:docMk/>
            <pc:sldMk cId="4123189245" sldId="270"/>
            <ac:spMk id="3" creationId="{00000000-0000-0000-0000-000000000000}"/>
          </ac:spMkLst>
        </pc:spChg>
        <pc:spChg chg="add mod ord">
          <ac:chgData name="SNEHA KULKARNI" userId="c6a086d989eb5d43" providerId="LiveId" clId="{FC53627A-6605-40EC-A6F1-79FFF9C5A873}" dt="2024-04-30T17:36:29.001" v="3627" actId="20577"/>
          <ac:spMkLst>
            <pc:docMk/>
            <pc:sldMk cId="4123189245" sldId="270"/>
            <ac:spMk id="4" creationId="{5F787234-E235-B2A8-C0C5-13C1B3A12126}"/>
          </ac:spMkLst>
        </pc:spChg>
        <pc:spChg chg="add del mod">
          <ac:chgData name="SNEHA KULKARNI" userId="c6a086d989eb5d43" providerId="LiveId" clId="{FC53627A-6605-40EC-A6F1-79FFF9C5A873}" dt="2024-04-30T05:24:14.947" v="472"/>
          <ac:spMkLst>
            <pc:docMk/>
            <pc:sldMk cId="4123189245" sldId="270"/>
            <ac:spMk id="8" creationId="{B0CCBC85-CCFF-E838-32C5-DF79806D0AE0}"/>
          </ac:spMkLst>
        </pc:spChg>
        <pc:graphicFrameChg chg="mod ord">
          <ac:chgData name="SNEHA KULKARNI" userId="c6a086d989eb5d43" providerId="LiveId" clId="{FC53627A-6605-40EC-A6F1-79FFF9C5A873}" dt="2024-04-30T05:22:21.935" v="385" actId="14100"/>
          <ac:graphicFrameMkLst>
            <pc:docMk/>
            <pc:sldMk cId="4123189245" sldId="270"/>
            <ac:graphicFrameMk id="5" creationId="{00000000-0000-0000-0000-000000000000}"/>
          </ac:graphicFrameMkLst>
        </pc:graphicFrameChg>
        <pc:picChg chg="add mod">
          <ac:chgData name="SNEHA KULKARNI" userId="c6a086d989eb5d43" providerId="LiveId" clId="{FC53627A-6605-40EC-A6F1-79FFF9C5A873}" dt="2024-04-30T17:35:53.961" v="3581" actId="14100"/>
          <ac:picMkLst>
            <pc:docMk/>
            <pc:sldMk cId="4123189245" sldId="270"/>
            <ac:picMk id="7" creationId="{8A778D3B-CD54-523B-9899-8DD6C92441F1}"/>
          </ac:picMkLst>
        </pc:picChg>
      </pc:sldChg>
      <pc:sldChg chg="del">
        <pc:chgData name="SNEHA KULKARNI" userId="c6a086d989eb5d43" providerId="LiveId" clId="{FC53627A-6605-40EC-A6F1-79FFF9C5A873}" dt="2024-04-30T06:55:46.844" v="1224" actId="2696"/>
        <pc:sldMkLst>
          <pc:docMk/>
          <pc:sldMk cId="2319046984" sldId="271"/>
        </pc:sldMkLst>
      </pc:sldChg>
      <pc:sldChg chg="addSp delSp modSp new mod modTransition modClrScheme chgLayout">
        <pc:chgData name="SNEHA KULKARNI" userId="c6a086d989eb5d43" providerId="LiveId" clId="{FC53627A-6605-40EC-A6F1-79FFF9C5A873}" dt="2024-05-01T09:44:30.755" v="9398" actId="14100"/>
        <pc:sldMkLst>
          <pc:docMk/>
          <pc:sldMk cId="801392058" sldId="272"/>
        </pc:sldMkLst>
        <pc:spChg chg="add mod">
          <ac:chgData name="SNEHA KULKARNI" userId="c6a086d989eb5d43" providerId="LiveId" clId="{FC53627A-6605-40EC-A6F1-79FFF9C5A873}" dt="2024-05-01T09:20:15.398" v="8996" actId="14100"/>
          <ac:spMkLst>
            <pc:docMk/>
            <pc:sldMk cId="801392058" sldId="272"/>
            <ac:spMk id="2" creationId="{C368AE39-745B-2323-BD60-FFA4F003EFF0}"/>
          </ac:spMkLst>
        </pc:spChg>
        <pc:spChg chg="add del mod">
          <ac:chgData name="SNEHA KULKARNI" userId="c6a086d989eb5d43" providerId="LiveId" clId="{FC53627A-6605-40EC-A6F1-79FFF9C5A873}" dt="2024-04-30T06:56:46.447" v="1226" actId="931"/>
          <ac:spMkLst>
            <pc:docMk/>
            <pc:sldMk cId="801392058" sldId="272"/>
            <ac:spMk id="3" creationId="{8709404E-D9BD-75F8-171B-C203A5462C85}"/>
          </ac:spMkLst>
        </pc:spChg>
        <pc:spChg chg="add mod">
          <ac:chgData name="SNEHA KULKARNI" userId="c6a086d989eb5d43" providerId="LiveId" clId="{FC53627A-6605-40EC-A6F1-79FFF9C5A873}" dt="2024-05-01T09:44:30.755" v="9398" actId="14100"/>
          <ac:spMkLst>
            <pc:docMk/>
            <pc:sldMk cId="801392058" sldId="272"/>
            <ac:spMk id="7" creationId="{99647BCF-0D87-3FF7-19C3-26A2BF84B16C}"/>
          </ac:spMkLst>
        </pc:spChg>
        <pc:picChg chg="add del mod">
          <ac:chgData name="SNEHA KULKARNI" userId="c6a086d989eb5d43" providerId="LiveId" clId="{FC53627A-6605-40EC-A6F1-79FFF9C5A873}" dt="2024-04-30T06:56:59.003" v="1227" actId="478"/>
          <ac:picMkLst>
            <pc:docMk/>
            <pc:sldMk cId="801392058" sldId="272"/>
            <ac:picMk id="5" creationId="{9F14A68E-D6AF-96BC-1337-BA58CA0A39C4}"/>
          </ac:picMkLst>
        </pc:picChg>
      </pc:sldChg>
      <pc:sldChg chg="addSp delSp modSp new del mod modClrScheme chgLayout">
        <pc:chgData name="SNEHA KULKARNI" userId="c6a086d989eb5d43" providerId="LiveId" clId="{FC53627A-6605-40EC-A6F1-79FFF9C5A873}" dt="2024-04-30T06:13:21.503" v="775" actId="2696"/>
        <pc:sldMkLst>
          <pc:docMk/>
          <pc:sldMk cId="1093235106" sldId="272"/>
        </pc:sldMkLst>
        <pc:spChg chg="add mod ord">
          <ac:chgData name="SNEHA KULKARNI" userId="c6a086d989eb5d43" providerId="LiveId" clId="{FC53627A-6605-40EC-A6F1-79FFF9C5A873}" dt="2024-04-30T06:13:14.227" v="774" actId="6549"/>
          <ac:spMkLst>
            <pc:docMk/>
            <pc:sldMk cId="1093235106" sldId="272"/>
            <ac:spMk id="2" creationId="{981A8D51-D8E7-792A-3BE8-D1E7C5F8F002}"/>
          </ac:spMkLst>
        </pc:spChg>
        <pc:spChg chg="add">
          <ac:chgData name="SNEHA KULKARNI" userId="c6a086d989eb5d43" providerId="LiveId" clId="{FC53627A-6605-40EC-A6F1-79FFF9C5A873}" dt="2024-04-30T06:10:23.778" v="689"/>
          <ac:spMkLst>
            <pc:docMk/>
            <pc:sldMk cId="1093235106" sldId="272"/>
            <ac:spMk id="3" creationId="{748E4C20-459C-3DF7-31B5-4E83EA9A0D0D}"/>
          </ac:spMkLst>
        </pc:spChg>
        <pc:spChg chg="add">
          <ac:chgData name="SNEHA KULKARNI" userId="c6a086d989eb5d43" providerId="LiveId" clId="{FC53627A-6605-40EC-A6F1-79FFF9C5A873}" dt="2024-04-30T06:10:23.778" v="689"/>
          <ac:spMkLst>
            <pc:docMk/>
            <pc:sldMk cId="1093235106" sldId="272"/>
            <ac:spMk id="4" creationId="{E4A60E70-2C2E-7D1D-4546-28159C7B66D5}"/>
          </ac:spMkLst>
        </pc:spChg>
        <pc:spChg chg="add">
          <ac:chgData name="SNEHA KULKARNI" userId="c6a086d989eb5d43" providerId="LiveId" clId="{FC53627A-6605-40EC-A6F1-79FFF9C5A873}" dt="2024-04-30T06:10:56.791" v="693"/>
          <ac:spMkLst>
            <pc:docMk/>
            <pc:sldMk cId="1093235106" sldId="272"/>
            <ac:spMk id="5" creationId="{7148CF16-1DAD-9788-0DC6-FBDAD9EF6016}"/>
          </ac:spMkLst>
        </pc:spChg>
        <pc:spChg chg="add">
          <ac:chgData name="SNEHA KULKARNI" userId="c6a086d989eb5d43" providerId="LiveId" clId="{FC53627A-6605-40EC-A6F1-79FFF9C5A873}" dt="2024-04-30T06:10:56.791" v="693"/>
          <ac:spMkLst>
            <pc:docMk/>
            <pc:sldMk cId="1093235106" sldId="272"/>
            <ac:spMk id="6" creationId="{43D99FBA-B312-6BD7-295F-732E305AE4A8}"/>
          </ac:spMkLst>
        </pc:spChg>
        <pc:spChg chg="add del mod ord">
          <ac:chgData name="SNEHA KULKARNI" userId="c6a086d989eb5d43" providerId="LiveId" clId="{FC53627A-6605-40EC-A6F1-79FFF9C5A873}" dt="2024-04-30T06:11:46.713" v="701" actId="700"/>
          <ac:spMkLst>
            <pc:docMk/>
            <pc:sldMk cId="1093235106" sldId="272"/>
            <ac:spMk id="7" creationId="{0DEAAE5F-21D7-C6EF-0D10-1BA3C3DD5FBE}"/>
          </ac:spMkLst>
        </pc:spChg>
        <pc:spChg chg="add">
          <ac:chgData name="SNEHA KULKARNI" userId="c6a086d989eb5d43" providerId="LiveId" clId="{FC53627A-6605-40EC-A6F1-79FFF9C5A873}" dt="2024-04-30T06:12:03.262" v="767"/>
          <ac:spMkLst>
            <pc:docMk/>
            <pc:sldMk cId="1093235106" sldId="272"/>
            <ac:spMk id="8" creationId="{7E243944-0670-1492-7B2C-0D39D3FC9BF5}"/>
          </ac:spMkLst>
        </pc:spChg>
        <pc:spChg chg="add">
          <ac:chgData name="SNEHA KULKARNI" userId="c6a086d989eb5d43" providerId="LiveId" clId="{FC53627A-6605-40EC-A6F1-79FFF9C5A873}" dt="2024-04-30T06:12:03.262" v="767"/>
          <ac:spMkLst>
            <pc:docMk/>
            <pc:sldMk cId="1093235106" sldId="272"/>
            <ac:spMk id="9" creationId="{362A7D7C-D822-7A2A-F034-6B40F0FA59A9}"/>
          </ac:spMkLst>
        </pc:spChg>
        <pc:spChg chg="add">
          <ac:chgData name="SNEHA KULKARNI" userId="c6a086d989eb5d43" providerId="LiveId" clId="{FC53627A-6605-40EC-A6F1-79FFF9C5A873}" dt="2024-04-30T06:12:48.286" v="773"/>
          <ac:spMkLst>
            <pc:docMk/>
            <pc:sldMk cId="1093235106" sldId="272"/>
            <ac:spMk id="10" creationId="{77A3F2C2-EC0A-112E-3F06-A8410CE5B817}"/>
          </ac:spMkLst>
        </pc:spChg>
        <pc:spChg chg="add">
          <ac:chgData name="SNEHA KULKARNI" userId="c6a086d989eb5d43" providerId="LiveId" clId="{FC53627A-6605-40EC-A6F1-79FFF9C5A873}" dt="2024-04-30T06:12:48.286" v="773"/>
          <ac:spMkLst>
            <pc:docMk/>
            <pc:sldMk cId="1093235106" sldId="272"/>
            <ac:spMk id="11" creationId="{2799AD22-DE86-2F68-4966-445428CB2202}"/>
          </ac:spMkLst>
        </pc:spChg>
      </pc:sldChg>
      <pc:sldChg chg="new del">
        <pc:chgData name="SNEHA KULKARNI" userId="c6a086d989eb5d43" providerId="LiveId" clId="{FC53627A-6605-40EC-A6F1-79FFF9C5A873}" dt="2024-04-30T06:33:19.812" v="1115" actId="2696"/>
        <pc:sldMkLst>
          <pc:docMk/>
          <pc:sldMk cId="1887858226" sldId="272"/>
        </pc:sldMkLst>
      </pc:sldChg>
      <pc:sldChg chg="addSp delSp modSp new mod modTransition">
        <pc:chgData name="SNEHA KULKARNI" userId="c6a086d989eb5d43" providerId="LiveId" clId="{FC53627A-6605-40EC-A6F1-79FFF9C5A873}" dt="2024-05-01T08:44:38.223" v="8414" actId="20577"/>
        <pc:sldMkLst>
          <pc:docMk/>
          <pc:sldMk cId="3907606978" sldId="273"/>
        </pc:sldMkLst>
        <pc:spChg chg="mod">
          <ac:chgData name="SNEHA KULKARNI" userId="c6a086d989eb5d43" providerId="LiveId" clId="{FC53627A-6605-40EC-A6F1-79FFF9C5A873}" dt="2024-04-30T06:58:17.048" v="1235" actId="20577"/>
          <ac:spMkLst>
            <pc:docMk/>
            <pc:sldMk cId="3907606978" sldId="273"/>
            <ac:spMk id="2" creationId="{DA5952E5-D708-6AAC-D632-FA9C4F525096}"/>
          </ac:spMkLst>
        </pc:spChg>
        <pc:spChg chg="add del mod">
          <ac:chgData name="SNEHA KULKARNI" userId="c6a086d989eb5d43" providerId="LiveId" clId="{FC53627A-6605-40EC-A6F1-79FFF9C5A873}" dt="2024-05-01T08:44:38.223" v="8414" actId="20577"/>
          <ac:spMkLst>
            <pc:docMk/>
            <pc:sldMk cId="3907606978" sldId="273"/>
            <ac:spMk id="3" creationId="{603D1AAC-441F-0051-FB1F-259580E08C17}"/>
          </ac:spMkLst>
        </pc:spChg>
        <pc:spChg chg="add del">
          <ac:chgData name="SNEHA KULKARNI" userId="c6a086d989eb5d43" providerId="LiveId" clId="{FC53627A-6605-40EC-A6F1-79FFF9C5A873}" dt="2024-04-30T16:30:23.916" v="1471" actId="478"/>
          <ac:spMkLst>
            <pc:docMk/>
            <pc:sldMk cId="3907606978" sldId="273"/>
            <ac:spMk id="4" creationId="{D1947615-6523-5509-68EF-371EC83CE0B0}"/>
          </ac:spMkLst>
        </pc:spChg>
        <pc:spChg chg="add del mod">
          <ac:chgData name="SNEHA KULKARNI" userId="c6a086d989eb5d43" providerId="LiveId" clId="{FC53627A-6605-40EC-A6F1-79FFF9C5A873}" dt="2024-04-30T16:34:03.846" v="1864" actId="20577"/>
          <ac:spMkLst>
            <pc:docMk/>
            <pc:sldMk cId="3907606978" sldId="273"/>
            <ac:spMk id="5" creationId="{B95BEF29-23A8-3FEE-C5D8-2BDC67D63E04}"/>
          </ac:spMkLst>
        </pc:spChg>
        <pc:spChg chg="add mod">
          <ac:chgData name="SNEHA KULKARNI" userId="c6a086d989eb5d43" providerId="LiveId" clId="{FC53627A-6605-40EC-A6F1-79FFF9C5A873}" dt="2024-04-30T16:33:24.646" v="1634" actId="478"/>
          <ac:spMkLst>
            <pc:docMk/>
            <pc:sldMk cId="3907606978" sldId="273"/>
            <ac:spMk id="6" creationId="{E3E91E3A-9776-E628-2E03-4FB81A1CAD89}"/>
          </ac:spMkLst>
        </pc:spChg>
      </pc:sldChg>
      <pc:sldChg chg="addSp delSp modSp new mod modTransition">
        <pc:chgData name="SNEHA KULKARNI" userId="c6a086d989eb5d43" providerId="LiveId" clId="{FC53627A-6605-40EC-A6F1-79FFF9C5A873}" dt="2024-04-30T17:42:53.002" v="3649"/>
        <pc:sldMkLst>
          <pc:docMk/>
          <pc:sldMk cId="1057638057" sldId="274"/>
        </pc:sldMkLst>
        <pc:spChg chg="mod">
          <ac:chgData name="SNEHA KULKARNI" userId="c6a086d989eb5d43" providerId="LiveId" clId="{FC53627A-6605-40EC-A6F1-79FFF9C5A873}" dt="2024-04-30T08:52:18.674" v="1303" actId="20577"/>
          <ac:spMkLst>
            <pc:docMk/>
            <pc:sldMk cId="1057638057" sldId="274"/>
            <ac:spMk id="2" creationId="{2F722B57-8B81-6F28-970C-74BAEF9CE017}"/>
          </ac:spMkLst>
        </pc:spChg>
        <pc:spChg chg="del">
          <ac:chgData name="SNEHA KULKARNI" userId="c6a086d989eb5d43" providerId="LiveId" clId="{FC53627A-6605-40EC-A6F1-79FFF9C5A873}" dt="2024-04-30T08:46:56.189" v="1266" actId="1032"/>
          <ac:spMkLst>
            <pc:docMk/>
            <pc:sldMk cId="1057638057" sldId="274"/>
            <ac:spMk id="3" creationId="{D5AFF1BB-04CE-FC80-971C-B02417501D51}"/>
          </ac:spMkLst>
        </pc:spChg>
        <pc:spChg chg="add del mod">
          <ac:chgData name="SNEHA KULKARNI" userId="c6a086d989eb5d43" providerId="LiveId" clId="{FC53627A-6605-40EC-A6F1-79FFF9C5A873}" dt="2024-04-30T08:48:29.207" v="1271" actId="12084"/>
          <ac:spMkLst>
            <pc:docMk/>
            <pc:sldMk cId="1057638057" sldId="274"/>
            <ac:spMk id="5" creationId="{31935545-C67E-52D0-EAA2-D12EFBAB03B3}"/>
          </ac:spMkLst>
        </pc:spChg>
        <pc:graphicFrameChg chg="add del mod modGraphic">
          <ac:chgData name="SNEHA KULKARNI" userId="c6a086d989eb5d43" providerId="LiveId" clId="{FC53627A-6605-40EC-A6F1-79FFF9C5A873}" dt="2024-04-30T08:47:47.316" v="1270" actId="11529"/>
          <ac:graphicFrameMkLst>
            <pc:docMk/>
            <pc:sldMk cId="1057638057" sldId="274"/>
            <ac:graphicFrameMk id="4" creationId="{0764E74E-6EC7-A0A8-F99D-F2F4E989A6BF}"/>
          </ac:graphicFrameMkLst>
        </pc:graphicFrameChg>
        <pc:graphicFrameChg chg="add mod">
          <ac:chgData name="SNEHA KULKARNI" userId="c6a086d989eb5d43" providerId="LiveId" clId="{FC53627A-6605-40EC-A6F1-79FFF9C5A873}" dt="2024-04-30T08:48:38.523" v="1276" actId="478"/>
          <ac:graphicFrameMkLst>
            <pc:docMk/>
            <pc:sldMk cId="1057638057" sldId="274"/>
            <ac:graphicFrameMk id="6" creationId="{72561ABD-17EE-BF2D-19BC-9D3A18D48B89}"/>
          </ac:graphicFrameMkLst>
        </pc:graphicFrameChg>
        <pc:graphicFrameChg chg="add del mod modGraphic">
          <ac:chgData name="SNEHA KULKARNI" userId="c6a086d989eb5d43" providerId="LiveId" clId="{FC53627A-6605-40EC-A6F1-79FFF9C5A873}" dt="2024-04-30T08:49:58.991" v="1283" actId="1032"/>
          <ac:graphicFrameMkLst>
            <pc:docMk/>
            <pc:sldMk cId="1057638057" sldId="274"/>
            <ac:graphicFrameMk id="7" creationId="{F1FAC127-7A5A-E231-A9FF-5441EE2FC031}"/>
          </ac:graphicFrameMkLst>
        </pc:graphicFrameChg>
        <pc:graphicFrameChg chg="add mod modGraphic">
          <ac:chgData name="SNEHA KULKARNI" userId="c6a086d989eb5d43" providerId="LiveId" clId="{FC53627A-6605-40EC-A6F1-79FFF9C5A873}" dt="2024-04-30T08:58:56.237" v="1338" actId="20577"/>
          <ac:graphicFrameMkLst>
            <pc:docMk/>
            <pc:sldMk cId="1057638057" sldId="274"/>
            <ac:graphicFrameMk id="8" creationId="{FFA85BFB-9D77-B2B9-8F9C-041141202D1F}"/>
          </ac:graphicFrameMkLst>
        </pc:graphicFrameChg>
      </pc:sldChg>
      <pc:sldChg chg="modSp new mod modTransition">
        <pc:chgData name="SNEHA KULKARNI" userId="c6a086d989eb5d43" providerId="LiveId" clId="{FC53627A-6605-40EC-A6F1-79FFF9C5A873}" dt="2024-05-01T09:46:03.418" v="9442" actId="20577"/>
        <pc:sldMkLst>
          <pc:docMk/>
          <pc:sldMk cId="4293081730" sldId="275"/>
        </pc:sldMkLst>
        <pc:spChg chg="mod">
          <ac:chgData name="SNEHA KULKARNI" userId="c6a086d989eb5d43" providerId="LiveId" clId="{FC53627A-6605-40EC-A6F1-79FFF9C5A873}" dt="2024-05-01T09:46:03.418" v="9442" actId="20577"/>
          <ac:spMkLst>
            <pc:docMk/>
            <pc:sldMk cId="4293081730" sldId="275"/>
            <ac:spMk id="2" creationId="{150C9020-875C-AB26-26D0-736278DD2C16}"/>
          </ac:spMkLst>
        </pc:spChg>
        <pc:spChg chg="mod">
          <ac:chgData name="SNEHA KULKARNI" userId="c6a086d989eb5d43" providerId="LiveId" clId="{FC53627A-6605-40EC-A6F1-79FFF9C5A873}" dt="2024-05-01T09:44:52.734" v="9410" actId="20577"/>
          <ac:spMkLst>
            <pc:docMk/>
            <pc:sldMk cId="4293081730" sldId="275"/>
            <ac:spMk id="3" creationId="{B8EFAE87-06B8-5A72-F06D-9CC8D9021DEB}"/>
          </ac:spMkLst>
        </pc:spChg>
      </pc:sldChg>
      <pc:sldChg chg="addSp delSp modSp new mod modTransition">
        <pc:chgData name="SNEHA KULKARNI" userId="c6a086d989eb5d43" providerId="LiveId" clId="{FC53627A-6605-40EC-A6F1-79FFF9C5A873}" dt="2024-04-30T17:43:04.631" v="3650"/>
        <pc:sldMkLst>
          <pc:docMk/>
          <pc:sldMk cId="545156465" sldId="276"/>
        </pc:sldMkLst>
        <pc:spChg chg="mod">
          <ac:chgData name="SNEHA KULKARNI" userId="c6a086d989eb5d43" providerId="LiveId" clId="{FC53627A-6605-40EC-A6F1-79FFF9C5A873}" dt="2024-04-30T08:59:51.253" v="1376" actId="20577"/>
          <ac:spMkLst>
            <pc:docMk/>
            <pc:sldMk cId="545156465" sldId="276"/>
            <ac:spMk id="2" creationId="{44E9981E-8824-2258-5525-ADBF2AD9C89C}"/>
          </ac:spMkLst>
        </pc:spChg>
        <pc:spChg chg="del">
          <ac:chgData name="SNEHA KULKARNI" userId="c6a086d989eb5d43" providerId="LiveId" clId="{FC53627A-6605-40EC-A6F1-79FFF9C5A873}" dt="2024-04-30T09:01:19.434" v="1377" actId="1032"/>
          <ac:spMkLst>
            <pc:docMk/>
            <pc:sldMk cId="545156465" sldId="276"/>
            <ac:spMk id="3" creationId="{90E86A42-61D5-32B7-FEF3-EAA3B9018FE4}"/>
          </ac:spMkLst>
        </pc:spChg>
        <pc:spChg chg="add del mod">
          <ac:chgData name="SNEHA KULKARNI" userId="c6a086d989eb5d43" providerId="LiveId" clId="{FC53627A-6605-40EC-A6F1-79FFF9C5A873}" dt="2024-04-30T09:01:46.193" v="1380" actId="1032"/>
          <ac:spMkLst>
            <pc:docMk/>
            <pc:sldMk cId="545156465" sldId="276"/>
            <ac:spMk id="6" creationId="{8B8A1E11-AA10-76DB-2C7C-0EF9DF923571}"/>
          </ac:spMkLst>
        </pc:spChg>
        <pc:graphicFrameChg chg="add del mod modGraphic">
          <ac:chgData name="SNEHA KULKARNI" userId="c6a086d989eb5d43" providerId="LiveId" clId="{FC53627A-6605-40EC-A6F1-79FFF9C5A873}" dt="2024-04-30T09:01:31.629" v="1379" actId="478"/>
          <ac:graphicFrameMkLst>
            <pc:docMk/>
            <pc:sldMk cId="545156465" sldId="276"/>
            <ac:graphicFrameMk id="4" creationId="{EE35084D-336F-878C-1118-4E7384A4BCAB}"/>
          </ac:graphicFrameMkLst>
        </pc:graphicFrameChg>
        <pc:graphicFrameChg chg="add mod modGraphic">
          <ac:chgData name="SNEHA KULKARNI" userId="c6a086d989eb5d43" providerId="LiveId" clId="{FC53627A-6605-40EC-A6F1-79FFF9C5A873}" dt="2024-04-30T16:04:58.789" v="1410"/>
          <ac:graphicFrameMkLst>
            <pc:docMk/>
            <pc:sldMk cId="545156465" sldId="276"/>
            <ac:graphicFrameMk id="7" creationId="{2860427B-0526-CC97-643C-B4994F4DF86B}"/>
          </ac:graphicFrameMkLst>
        </pc:graphicFrameChg>
      </pc:sldChg>
      <pc:sldChg chg="modSp new mod modTransition">
        <pc:chgData name="SNEHA KULKARNI" userId="c6a086d989eb5d43" providerId="LiveId" clId="{FC53627A-6605-40EC-A6F1-79FFF9C5A873}" dt="2024-04-30T17:43:16.039" v="3651"/>
        <pc:sldMkLst>
          <pc:docMk/>
          <pc:sldMk cId="1080466385" sldId="277"/>
        </pc:sldMkLst>
        <pc:spChg chg="mod">
          <ac:chgData name="SNEHA KULKARNI" userId="c6a086d989eb5d43" providerId="LiveId" clId="{FC53627A-6605-40EC-A6F1-79FFF9C5A873}" dt="2024-04-30T16:11:20.968" v="1452" actId="115"/>
          <ac:spMkLst>
            <pc:docMk/>
            <pc:sldMk cId="1080466385" sldId="277"/>
            <ac:spMk id="2" creationId="{F2744A55-5C0F-DB76-A5F0-BD97E15F0260}"/>
          </ac:spMkLst>
        </pc:spChg>
        <pc:spChg chg="mod">
          <ac:chgData name="SNEHA KULKARNI" userId="c6a086d989eb5d43" providerId="LiveId" clId="{FC53627A-6605-40EC-A6F1-79FFF9C5A873}" dt="2024-04-30T16:11:03.344" v="1449" actId="20577"/>
          <ac:spMkLst>
            <pc:docMk/>
            <pc:sldMk cId="1080466385" sldId="277"/>
            <ac:spMk id="3" creationId="{754E6302-AEAC-C5A7-BB21-6C5F8233F3D1}"/>
          </ac:spMkLst>
        </pc:spChg>
      </pc:sldChg>
      <pc:sldChg chg="addSp delSp modSp new mod modTransition modClrScheme chgLayout">
        <pc:chgData name="SNEHA KULKARNI" userId="c6a086d989eb5d43" providerId="LiveId" clId="{FC53627A-6605-40EC-A6F1-79FFF9C5A873}" dt="2024-04-30T17:43:26.944" v="3652"/>
        <pc:sldMkLst>
          <pc:docMk/>
          <pc:sldMk cId="2773026684" sldId="278"/>
        </pc:sldMkLst>
        <pc:spChg chg="del">
          <ac:chgData name="SNEHA KULKARNI" userId="c6a086d989eb5d43" providerId="LiveId" clId="{FC53627A-6605-40EC-A6F1-79FFF9C5A873}" dt="2024-04-30T16:11:58.537" v="1454" actId="700"/>
          <ac:spMkLst>
            <pc:docMk/>
            <pc:sldMk cId="2773026684" sldId="278"/>
            <ac:spMk id="2" creationId="{EFDC76D5-74BC-69E6-991C-D6277C46D0E7}"/>
          </ac:spMkLst>
        </pc:spChg>
        <pc:spChg chg="del">
          <ac:chgData name="SNEHA KULKARNI" userId="c6a086d989eb5d43" providerId="LiveId" clId="{FC53627A-6605-40EC-A6F1-79FFF9C5A873}" dt="2024-04-30T16:11:58.537" v="1454" actId="700"/>
          <ac:spMkLst>
            <pc:docMk/>
            <pc:sldMk cId="2773026684" sldId="278"/>
            <ac:spMk id="3" creationId="{AD5E2AF2-3701-7F32-8556-832D5AF4F7BC}"/>
          </ac:spMkLst>
        </pc:spChg>
        <pc:picChg chg="add mod">
          <ac:chgData name="SNEHA KULKARNI" userId="c6a086d989eb5d43" providerId="LiveId" clId="{FC53627A-6605-40EC-A6F1-79FFF9C5A873}" dt="2024-04-30T16:17:32.153" v="1457" actId="14100"/>
          <ac:picMkLst>
            <pc:docMk/>
            <pc:sldMk cId="2773026684" sldId="278"/>
            <ac:picMk id="5" creationId="{7299F7BE-D0D0-8DE6-039D-A7CF65E2BB74}"/>
          </ac:picMkLst>
        </pc:picChg>
      </pc:sldChg>
      <pc:sldChg chg="addSp delSp modSp new del mod modClrScheme chgLayout">
        <pc:chgData name="SNEHA KULKARNI" userId="c6a086d989eb5d43" providerId="LiveId" clId="{FC53627A-6605-40EC-A6F1-79FFF9C5A873}" dt="2024-04-30T16:48:28.148" v="2279" actId="47"/>
        <pc:sldMkLst>
          <pc:docMk/>
          <pc:sldMk cId="1866593365" sldId="279"/>
        </pc:sldMkLst>
        <pc:spChg chg="del mod ord">
          <ac:chgData name="SNEHA KULKARNI" userId="c6a086d989eb5d43" providerId="LiveId" clId="{FC53627A-6605-40EC-A6F1-79FFF9C5A873}" dt="2024-04-30T16:44:37.384" v="2250" actId="700"/>
          <ac:spMkLst>
            <pc:docMk/>
            <pc:sldMk cId="1866593365" sldId="279"/>
            <ac:spMk id="2" creationId="{49FBC3A1-1C74-4A16-5E30-ED9722E9B6C5}"/>
          </ac:spMkLst>
        </pc:spChg>
        <pc:spChg chg="del">
          <ac:chgData name="SNEHA KULKARNI" userId="c6a086d989eb5d43" providerId="LiveId" clId="{FC53627A-6605-40EC-A6F1-79FFF9C5A873}" dt="2024-04-30T16:43:22.922" v="2247"/>
          <ac:spMkLst>
            <pc:docMk/>
            <pc:sldMk cId="1866593365" sldId="279"/>
            <ac:spMk id="3" creationId="{C739FA52-EDE1-7DDB-71BA-979B9A711E4D}"/>
          </ac:spMkLst>
        </pc:spChg>
        <pc:spChg chg="add del mod">
          <ac:chgData name="SNEHA KULKARNI" userId="c6a086d989eb5d43" providerId="LiveId" clId="{FC53627A-6605-40EC-A6F1-79FFF9C5A873}" dt="2024-04-30T16:44:21.312" v="2249" actId="478"/>
          <ac:spMkLst>
            <pc:docMk/>
            <pc:sldMk cId="1866593365" sldId="279"/>
            <ac:spMk id="4" creationId="{BADDEF35-B162-1C81-CBEF-1DA064C802AA}"/>
          </ac:spMkLst>
        </pc:spChg>
        <pc:spChg chg="add del mod">
          <ac:chgData name="SNEHA KULKARNI" userId="c6a086d989eb5d43" providerId="LiveId" clId="{FC53627A-6605-40EC-A6F1-79FFF9C5A873}" dt="2024-04-30T16:44:37.384" v="2250" actId="700"/>
          <ac:spMkLst>
            <pc:docMk/>
            <pc:sldMk cId="1866593365" sldId="279"/>
            <ac:spMk id="5" creationId="{331846D1-A1EF-F946-1AE6-39B713EFBEC3}"/>
          </ac:spMkLst>
        </pc:spChg>
        <pc:spChg chg="add mod ord">
          <ac:chgData name="SNEHA KULKARNI" userId="c6a086d989eb5d43" providerId="LiveId" clId="{FC53627A-6605-40EC-A6F1-79FFF9C5A873}" dt="2024-04-30T16:46:54.750" v="2278" actId="20577"/>
          <ac:spMkLst>
            <pc:docMk/>
            <pc:sldMk cId="1866593365" sldId="279"/>
            <ac:spMk id="6" creationId="{BDE86FF8-E6F1-3FBA-5C42-7A568C179B12}"/>
          </ac:spMkLst>
        </pc:spChg>
        <pc:spChg chg="add del mod">
          <ac:chgData name="SNEHA KULKARNI" userId="c6a086d989eb5d43" providerId="LiveId" clId="{FC53627A-6605-40EC-A6F1-79FFF9C5A873}" dt="2024-04-30T16:45:43.314" v="2272" actId="6264"/>
          <ac:spMkLst>
            <pc:docMk/>
            <pc:sldMk cId="1866593365" sldId="279"/>
            <ac:spMk id="7" creationId="{5CC4D1A6-AB05-59F3-A897-32BAEBD6DC6B}"/>
          </ac:spMkLst>
        </pc:spChg>
        <pc:spChg chg="add">
          <ac:chgData name="SNEHA KULKARNI" userId="c6a086d989eb5d43" providerId="LiveId" clId="{FC53627A-6605-40EC-A6F1-79FFF9C5A873}" dt="2024-04-30T16:46:05.996" v="2276"/>
          <ac:spMkLst>
            <pc:docMk/>
            <pc:sldMk cId="1866593365" sldId="279"/>
            <ac:spMk id="8" creationId="{C4CDFA6A-14CB-F904-614D-80FD636585F2}"/>
          </ac:spMkLst>
        </pc:spChg>
      </pc:sldChg>
      <pc:sldChg chg="addSp delSp modSp new mod modTransition chgLayout">
        <pc:chgData name="SNEHA KULKARNI" userId="c6a086d989eb5d43" providerId="LiveId" clId="{FC53627A-6605-40EC-A6F1-79FFF9C5A873}" dt="2024-05-01T08:32:05.558" v="7607" actId="20577"/>
        <pc:sldMkLst>
          <pc:docMk/>
          <pc:sldMk cId="2874269102" sldId="279"/>
        </pc:sldMkLst>
        <pc:spChg chg="mod ord">
          <ac:chgData name="SNEHA KULKARNI" userId="c6a086d989eb5d43" providerId="LiveId" clId="{FC53627A-6605-40EC-A6F1-79FFF9C5A873}" dt="2024-05-01T07:16:54.449" v="6972" actId="20577"/>
          <ac:spMkLst>
            <pc:docMk/>
            <pc:sldMk cId="2874269102" sldId="279"/>
            <ac:spMk id="2" creationId="{0C74F5FD-39B2-48BF-F62C-CEEAA20F6D31}"/>
          </ac:spMkLst>
        </pc:spChg>
        <pc:spChg chg="del mod">
          <ac:chgData name="SNEHA KULKARNI" userId="c6a086d989eb5d43" providerId="LiveId" clId="{FC53627A-6605-40EC-A6F1-79FFF9C5A873}" dt="2024-04-30T16:50:42.820" v="2316"/>
          <ac:spMkLst>
            <pc:docMk/>
            <pc:sldMk cId="2874269102" sldId="279"/>
            <ac:spMk id="3" creationId="{064A7D94-F512-F146-87AD-F5DAA577F8E0}"/>
          </ac:spMkLst>
        </pc:spChg>
        <pc:spChg chg="add mod ord">
          <ac:chgData name="SNEHA KULKARNI" userId="c6a086d989eb5d43" providerId="LiveId" clId="{FC53627A-6605-40EC-A6F1-79FFF9C5A873}" dt="2024-05-01T08:32:05.558" v="7607" actId="20577"/>
          <ac:spMkLst>
            <pc:docMk/>
            <pc:sldMk cId="2874269102" sldId="279"/>
            <ac:spMk id="3" creationId="{A97B1751-7244-4879-EDD7-ED95A28F6373}"/>
          </ac:spMkLst>
        </pc:spChg>
        <pc:spChg chg="add del mod">
          <ac:chgData name="SNEHA KULKARNI" userId="c6a086d989eb5d43" providerId="LiveId" clId="{FC53627A-6605-40EC-A6F1-79FFF9C5A873}" dt="2024-05-01T07:15:05.967" v="6870" actId="700"/>
          <ac:spMkLst>
            <pc:docMk/>
            <pc:sldMk cId="2874269102" sldId="279"/>
            <ac:spMk id="4" creationId="{B4456B50-140E-3397-C795-7310CD1F4F48}"/>
          </ac:spMkLst>
        </pc:spChg>
      </pc:sldChg>
      <pc:sldChg chg="addSp delSp modSp new mod modTransition chgLayout">
        <pc:chgData name="SNEHA KULKARNI" userId="c6a086d989eb5d43" providerId="LiveId" clId="{FC53627A-6605-40EC-A6F1-79FFF9C5A873}" dt="2024-05-01T08:43:47.159" v="8407" actId="27636"/>
        <pc:sldMkLst>
          <pc:docMk/>
          <pc:sldMk cId="4092374943" sldId="280"/>
        </pc:sldMkLst>
        <pc:spChg chg="add del mod ord">
          <ac:chgData name="SNEHA KULKARNI" userId="c6a086d989eb5d43" providerId="LiveId" clId="{FC53627A-6605-40EC-A6F1-79FFF9C5A873}" dt="2024-05-01T08:38:25.627" v="7905" actId="255"/>
          <ac:spMkLst>
            <pc:docMk/>
            <pc:sldMk cId="4092374943" sldId="280"/>
            <ac:spMk id="2" creationId="{1A157E89-46C6-0A39-2C42-C21B9FD88292}"/>
          </ac:spMkLst>
        </pc:spChg>
        <pc:spChg chg="del mod">
          <ac:chgData name="SNEHA KULKARNI" userId="c6a086d989eb5d43" providerId="LiveId" clId="{FC53627A-6605-40EC-A6F1-79FFF9C5A873}" dt="2024-04-30T16:57:34.900" v="2469"/>
          <ac:spMkLst>
            <pc:docMk/>
            <pc:sldMk cId="4092374943" sldId="280"/>
            <ac:spMk id="3" creationId="{231C23B3-84FF-3126-11E8-8DA768DDE94C}"/>
          </ac:spMkLst>
        </pc:spChg>
        <pc:spChg chg="add mod ord">
          <ac:chgData name="SNEHA KULKARNI" userId="c6a086d989eb5d43" providerId="LiveId" clId="{FC53627A-6605-40EC-A6F1-79FFF9C5A873}" dt="2024-05-01T08:43:47.159" v="8407" actId="27636"/>
          <ac:spMkLst>
            <pc:docMk/>
            <pc:sldMk cId="4092374943" sldId="280"/>
            <ac:spMk id="3" creationId="{4388798E-0B6C-2BB6-2D3D-874CA228C5AB}"/>
          </ac:spMkLst>
        </pc:spChg>
        <pc:spChg chg="add del mod">
          <ac:chgData name="SNEHA KULKARNI" userId="c6a086d989eb5d43" providerId="LiveId" clId="{FC53627A-6605-40EC-A6F1-79FFF9C5A873}" dt="2024-05-01T08:35:19.716" v="7689" actId="700"/>
          <ac:spMkLst>
            <pc:docMk/>
            <pc:sldMk cId="4092374943" sldId="280"/>
            <ac:spMk id="4" creationId="{C783D921-F6A1-C0B4-28DF-8F2ADD85BE54}"/>
          </ac:spMkLst>
        </pc:spChg>
        <pc:spChg chg="add del mod">
          <ac:chgData name="SNEHA KULKARNI" userId="c6a086d989eb5d43" providerId="LiveId" clId="{FC53627A-6605-40EC-A6F1-79FFF9C5A873}" dt="2024-04-30T17:04:46.798" v="2764" actId="478"/>
          <ac:spMkLst>
            <pc:docMk/>
            <pc:sldMk cId="4092374943" sldId="280"/>
            <ac:spMk id="5" creationId="{26F563BC-B210-51EB-7483-87EFC33609E8}"/>
          </ac:spMkLst>
        </pc:spChg>
        <pc:spChg chg="add del mod">
          <ac:chgData name="SNEHA KULKARNI" userId="c6a086d989eb5d43" providerId="LiveId" clId="{FC53627A-6605-40EC-A6F1-79FFF9C5A873}" dt="2024-04-30T17:05:53.741" v="2772" actId="1076"/>
          <ac:spMkLst>
            <pc:docMk/>
            <pc:sldMk cId="4092374943" sldId="280"/>
            <ac:spMk id="6" creationId="{50E5B823-6178-0455-626D-59FA20ABFE2C}"/>
          </ac:spMkLst>
        </pc:spChg>
        <pc:spChg chg="add mod">
          <ac:chgData name="SNEHA KULKARNI" userId="c6a086d989eb5d43" providerId="LiveId" clId="{FC53627A-6605-40EC-A6F1-79FFF9C5A873}" dt="2024-04-30T17:05:30.425" v="2768" actId="478"/>
          <ac:spMkLst>
            <pc:docMk/>
            <pc:sldMk cId="4092374943" sldId="280"/>
            <ac:spMk id="7" creationId="{4DB9818E-4116-D26B-B114-B4794E4DF37A}"/>
          </ac:spMkLst>
        </pc:spChg>
        <pc:spChg chg="add del mod">
          <ac:chgData name="SNEHA KULKARNI" userId="c6a086d989eb5d43" providerId="LiveId" clId="{FC53627A-6605-40EC-A6F1-79FFF9C5A873}" dt="2024-04-30T17:05:52.842" v="2771" actId="478"/>
          <ac:spMkLst>
            <pc:docMk/>
            <pc:sldMk cId="4092374943" sldId="280"/>
            <ac:spMk id="9" creationId="{34C5D357-1EDA-827A-FDBE-239FF594659A}"/>
          </ac:spMkLst>
        </pc:sp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chevron2"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a:lstStyle/>
        <a:p>
          <a:r>
            <a:rPr lang="en-US" dirty="0"/>
            <a:t>1</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dirty="0"/>
            <a:t>2</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a:t> 3</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81918C61-D9F3-4C50-8A11-05F283268C89}">
      <dgm:prSet custT="1"/>
      <dgm:spPr/>
      <dgm:t>
        <a:bodyPr/>
        <a:lstStyle/>
        <a:p>
          <a:pPr>
            <a:buFontTx/>
            <a:buNone/>
          </a:pPr>
          <a:r>
            <a:rPr lang="en-IN" sz="2800" dirty="0"/>
            <a:t>Creating sample log file</a:t>
          </a:r>
        </a:p>
      </dgm:t>
    </dgm:pt>
    <dgm:pt modelId="{C08A8C4D-3926-4860-8D85-C30616E06597}" type="parTrans" cxnId="{5F30842E-3493-4E92-B4F2-9AD3D2430614}">
      <dgm:prSet/>
      <dgm:spPr/>
      <dgm:t>
        <a:bodyPr/>
        <a:lstStyle/>
        <a:p>
          <a:endParaRPr lang="en-IN"/>
        </a:p>
      </dgm:t>
    </dgm:pt>
    <dgm:pt modelId="{B76302B1-8EA4-41C7-83FE-C7631A98F8D2}" type="sibTrans" cxnId="{5F30842E-3493-4E92-B4F2-9AD3D2430614}">
      <dgm:prSet/>
      <dgm:spPr/>
      <dgm:t>
        <a:bodyPr/>
        <a:lstStyle/>
        <a:p>
          <a:endParaRPr lang="en-IN"/>
        </a:p>
      </dgm:t>
    </dgm:pt>
    <dgm:pt modelId="{ED4C7D8F-AB0B-4CF0-8FC2-96572089865B}">
      <dgm:prSet custT="1"/>
      <dgm:spPr/>
      <dgm:t>
        <a:bodyPr/>
        <a:lstStyle/>
        <a:p>
          <a:pPr>
            <a:buFontTx/>
            <a:buNone/>
          </a:pPr>
          <a:r>
            <a:rPr lang="en-IN" sz="2800" dirty="0"/>
            <a:t>Creating a log file of 100/any no of entries </a:t>
          </a:r>
        </a:p>
      </dgm:t>
    </dgm:pt>
    <dgm:pt modelId="{6040F844-C5BD-4682-900E-4CAA4C0DAC49}" type="parTrans" cxnId="{F536D68D-B558-40FD-B193-51EDCB6191B1}">
      <dgm:prSet/>
      <dgm:spPr/>
      <dgm:t>
        <a:bodyPr/>
        <a:lstStyle/>
        <a:p>
          <a:endParaRPr lang="en-IN"/>
        </a:p>
      </dgm:t>
    </dgm:pt>
    <dgm:pt modelId="{518D98A0-C822-4E2F-B60D-5E55F0D4BE1D}" type="sibTrans" cxnId="{F536D68D-B558-40FD-B193-51EDCB6191B1}">
      <dgm:prSet/>
      <dgm:spPr/>
      <dgm:t>
        <a:bodyPr/>
        <a:lstStyle/>
        <a:p>
          <a:endParaRPr lang="en-IN"/>
        </a:p>
      </dgm:t>
    </dgm:pt>
    <dgm:pt modelId="{4544BBE3-623C-4876-BAA0-3C71800877A1}">
      <dgm:prSet custT="1"/>
      <dgm:spPr/>
      <dgm:t>
        <a:bodyPr/>
        <a:lstStyle/>
        <a:p>
          <a:pPr>
            <a:buFontTx/>
            <a:buNone/>
          </a:pPr>
          <a:r>
            <a:rPr lang="en-IN" sz="2800" dirty="0"/>
            <a:t>Analysis of log file</a:t>
          </a:r>
        </a:p>
      </dgm:t>
    </dgm:pt>
    <dgm:pt modelId="{D67EEDF9-BED8-48C2-86A8-2EE64F57B997}" type="parTrans" cxnId="{F6C764E2-DA56-4213-932F-38DF00FFACD4}">
      <dgm:prSet/>
      <dgm:spPr/>
      <dgm:t>
        <a:bodyPr/>
        <a:lstStyle/>
        <a:p>
          <a:endParaRPr lang="en-IN"/>
        </a:p>
      </dgm:t>
    </dgm:pt>
    <dgm:pt modelId="{49D1B0BD-2E98-4151-9B88-2C6DBF4FF4E1}" type="sibTrans" cxnId="{F6C764E2-DA56-4213-932F-38DF00FFACD4}">
      <dgm:prSet/>
      <dgm:spPr/>
      <dgm:t>
        <a:bodyPr/>
        <a:lstStyle/>
        <a:p>
          <a:endParaRPr lang="en-IN"/>
        </a:p>
      </dgm:t>
    </dgm:pt>
    <dgm:pt modelId="{35C2C893-4A29-4D6E-840B-125DA388D721}" type="pres">
      <dgm:prSet presAssocID="{CD7942A0-B7D2-4B14-8FEA-55FC702F5BE7}" presName="linearFlow" presStyleCnt="0">
        <dgm:presLayoutVars>
          <dgm:dir/>
          <dgm:animLvl val="lvl"/>
          <dgm:resizeHandles val="exact"/>
        </dgm:presLayoutVars>
      </dgm:prSet>
      <dgm:spPr/>
    </dgm:pt>
    <dgm:pt modelId="{6FB83239-0F3C-4191-A004-CA0AC9762835}" type="pres">
      <dgm:prSet presAssocID="{095A5E99-E976-4550-8F80-53CC813F2F5A}" presName="composite" presStyleCnt="0"/>
      <dgm:spPr/>
    </dgm:pt>
    <dgm:pt modelId="{E3B1F516-8C31-4FCA-B456-F2A12088AA08}" type="pres">
      <dgm:prSet presAssocID="{095A5E99-E976-4550-8F80-53CC813F2F5A}" presName="parentText" presStyleLbl="alignNode1" presStyleIdx="0" presStyleCnt="3">
        <dgm:presLayoutVars>
          <dgm:chMax val="1"/>
          <dgm:bulletEnabled val="1"/>
        </dgm:presLayoutVars>
      </dgm:prSet>
      <dgm:spPr/>
    </dgm:pt>
    <dgm:pt modelId="{4C46C551-24BE-4E7B-8115-7F5B6B694703}" type="pres">
      <dgm:prSet presAssocID="{095A5E99-E976-4550-8F80-53CC813F2F5A}" presName="descendantText" presStyleLbl="alignAcc1" presStyleIdx="0" presStyleCnt="3">
        <dgm:presLayoutVars>
          <dgm:bulletEnabled val="1"/>
        </dgm:presLayoutVars>
      </dgm:prSet>
      <dgm:spPr/>
    </dgm:pt>
    <dgm:pt modelId="{FCBA0EC4-2640-43DF-BCC4-30455A13609D}" type="pres">
      <dgm:prSet presAssocID="{8877691F-1B60-4485-9174-DDEC7EE68B70}" presName="sp" presStyleCnt="0"/>
      <dgm:spPr/>
    </dgm:pt>
    <dgm:pt modelId="{CE3B301E-F97F-46E6-8DEB-E83A154EE172}" type="pres">
      <dgm:prSet presAssocID="{8EC937D8-BD76-4A12-A3E5-900D5C1E2E05}" presName="composite" presStyleCnt="0"/>
      <dgm:spPr/>
    </dgm:pt>
    <dgm:pt modelId="{984930EE-1817-4582-9839-46EA12829A80}" type="pres">
      <dgm:prSet presAssocID="{8EC937D8-BD76-4A12-A3E5-900D5C1E2E05}" presName="parentText" presStyleLbl="alignNode1" presStyleIdx="1" presStyleCnt="3">
        <dgm:presLayoutVars>
          <dgm:chMax val="1"/>
          <dgm:bulletEnabled val="1"/>
        </dgm:presLayoutVars>
      </dgm:prSet>
      <dgm:spPr/>
    </dgm:pt>
    <dgm:pt modelId="{DD493FC4-A34B-4137-A3A7-DA387BACCD28}" type="pres">
      <dgm:prSet presAssocID="{8EC937D8-BD76-4A12-A3E5-900D5C1E2E05}" presName="descendantText" presStyleLbl="alignAcc1" presStyleIdx="1" presStyleCnt="3">
        <dgm:presLayoutVars>
          <dgm:bulletEnabled val="1"/>
        </dgm:presLayoutVars>
      </dgm:prSet>
      <dgm:spPr/>
    </dgm:pt>
    <dgm:pt modelId="{D61E4285-34F1-4E50-8FD8-D22419B533F0}" type="pres">
      <dgm:prSet presAssocID="{B3EFD4A5-9FA1-4ABE-B722-05162509509B}" presName="sp" presStyleCnt="0"/>
      <dgm:spPr/>
    </dgm:pt>
    <dgm:pt modelId="{ECA376DE-06F4-4D44-B7A5-2563EE59E0F5}" type="pres">
      <dgm:prSet presAssocID="{7133ECF5-4190-4604-AA2F-03C9A0A9210F}" presName="composite" presStyleCnt="0"/>
      <dgm:spPr/>
    </dgm:pt>
    <dgm:pt modelId="{D8165BD0-9763-464B-A6E5-4F8BD3E1085B}" type="pres">
      <dgm:prSet presAssocID="{7133ECF5-4190-4604-AA2F-03C9A0A9210F}" presName="parentText" presStyleLbl="alignNode1" presStyleIdx="2" presStyleCnt="3">
        <dgm:presLayoutVars>
          <dgm:chMax val="1"/>
          <dgm:bulletEnabled val="1"/>
        </dgm:presLayoutVars>
      </dgm:prSet>
      <dgm:spPr/>
    </dgm:pt>
    <dgm:pt modelId="{F587E5D1-F1A2-4176-A426-8DBDF8F17DCB}" type="pres">
      <dgm:prSet presAssocID="{7133ECF5-4190-4604-AA2F-03C9A0A9210F}" presName="descendantText" presStyleLbl="alignAcc1" presStyleIdx="2" presStyleCnt="3">
        <dgm:presLayoutVars>
          <dgm:bulletEnabled val="1"/>
        </dgm:presLayoutVars>
      </dgm:prSet>
      <dgm:spPr/>
    </dgm:pt>
  </dgm:ptLst>
  <dgm:cxnLst>
    <dgm:cxn modelId="{B44E1523-E397-49A8-927B-6C7060A38744}" type="presOf" srcId="{7133ECF5-4190-4604-AA2F-03C9A0A9210F}" destId="{D8165BD0-9763-464B-A6E5-4F8BD3E1085B}" srcOrd="0" destOrd="0" presId="urn:microsoft.com/office/officeart/2005/8/layout/chevron2"/>
    <dgm:cxn modelId="{5F30842E-3493-4E92-B4F2-9AD3D2430614}" srcId="{095A5E99-E976-4550-8F80-53CC813F2F5A}" destId="{81918C61-D9F3-4C50-8A11-05F283268C89}" srcOrd="0" destOrd="0" parTransId="{C08A8C4D-3926-4860-8D85-C30616E06597}" sibTransId="{B76302B1-8EA4-41C7-83FE-C7631A98F8D2}"/>
    <dgm:cxn modelId="{A282B735-E883-4C97-84F4-1DEABB210C65}" type="presOf" srcId="{CD7942A0-B7D2-4B14-8FEA-55FC702F5BE7}" destId="{35C2C893-4A29-4D6E-840B-125DA388D721}" srcOrd="0" destOrd="0" presId="urn:microsoft.com/office/officeart/2005/8/layout/chevron2"/>
    <dgm:cxn modelId="{E6AB853B-7B4F-450D-A24A-78940A27C737}" type="presOf" srcId="{81918C61-D9F3-4C50-8A11-05F283268C89}" destId="{4C46C551-24BE-4E7B-8115-7F5B6B694703}" srcOrd="0" destOrd="0" presId="urn:microsoft.com/office/officeart/2005/8/layout/chevron2"/>
    <dgm:cxn modelId="{011A9761-E983-4C7D-AB1D-2038261D8FF8}" srcId="{CD7942A0-B7D2-4B14-8FEA-55FC702F5BE7}" destId="{7133ECF5-4190-4604-AA2F-03C9A0A9210F}" srcOrd="2" destOrd="0" parTransId="{7D1B29D7-21DD-436A-8F7C-E87DE53C1431}" sibTransId="{46037378-034A-4662-877A-B53E1DA069A3}"/>
    <dgm:cxn modelId="{40686345-3D1E-4D0A-9505-BA29E419A70F}" type="presOf" srcId="{8EC937D8-BD76-4A12-A3E5-900D5C1E2E05}" destId="{984930EE-1817-4582-9839-46EA12829A80}" srcOrd="0" destOrd="0" presId="urn:microsoft.com/office/officeart/2005/8/layout/chevron2"/>
    <dgm:cxn modelId="{CA1CD87A-6665-469D-92D8-41C38794A66B}" type="presOf" srcId="{095A5E99-E976-4550-8F80-53CC813F2F5A}" destId="{E3B1F516-8C31-4FCA-B456-F2A12088AA08}" srcOrd="0" destOrd="0" presId="urn:microsoft.com/office/officeart/2005/8/layout/chevron2"/>
    <dgm:cxn modelId="{43DC8383-AEE5-490C-A8E5-1F216F2B8FE6}" srcId="{CD7942A0-B7D2-4B14-8FEA-55FC702F5BE7}" destId="{8EC937D8-BD76-4A12-A3E5-900D5C1E2E05}" srcOrd="1" destOrd="0" parTransId="{8265EE85-9851-494E-A6D3-1CDACE947DF3}" sibTransId="{B3EFD4A5-9FA1-4ABE-B722-05162509509B}"/>
    <dgm:cxn modelId="{F536D68D-B558-40FD-B193-51EDCB6191B1}" srcId="{8EC937D8-BD76-4A12-A3E5-900D5C1E2E05}" destId="{ED4C7D8F-AB0B-4CF0-8FC2-96572089865B}" srcOrd="0" destOrd="0" parTransId="{6040F844-C5BD-4682-900E-4CAA4C0DAC49}" sibTransId="{518D98A0-C822-4E2F-B60D-5E55F0D4BE1D}"/>
    <dgm:cxn modelId="{C0B421B2-7AC5-4410-A614-1941D21ACDCA}" type="presOf" srcId="{ED4C7D8F-AB0B-4CF0-8FC2-96572089865B}" destId="{DD493FC4-A34B-4137-A3A7-DA387BACCD28}" srcOrd="0" destOrd="0" presId="urn:microsoft.com/office/officeart/2005/8/layout/chevron2"/>
    <dgm:cxn modelId="{1CE4D4D5-AE4A-4D4B-AF42-6E3DFCB2EFEE}" type="presOf" srcId="{4544BBE3-623C-4876-BAA0-3C71800877A1}" destId="{F587E5D1-F1A2-4176-A426-8DBDF8F17DCB}" srcOrd="0" destOrd="0" presId="urn:microsoft.com/office/officeart/2005/8/layout/chevron2"/>
    <dgm:cxn modelId="{F6C764E2-DA56-4213-932F-38DF00FFACD4}" srcId="{7133ECF5-4190-4604-AA2F-03C9A0A9210F}" destId="{4544BBE3-623C-4876-BAA0-3C71800877A1}" srcOrd="0" destOrd="0" parTransId="{D67EEDF9-BED8-48C2-86A8-2EE64F57B997}" sibTransId="{49D1B0BD-2E98-4151-9B88-2C6DBF4FF4E1}"/>
    <dgm:cxn modelId="{D1A4D8E6-F04E-4AB1-8D0C-63DC7AB1E81F}" srcId="{CD7942A0-B7D2-4B14-8FEA-55FC702F5BE7}" destId="{095A5E99-E976-4550-8F80-53CC813F2F5A}" srcOrd="0" destOrd="0" parTransId="{03339A0D-5DC0-4B29-8353-C5AEBFD4DE86}" sibTransId="{8877691F-1B60-4485-9174-DDEC7EE68B70}"/>
    <dgm:cxn modelId="{3A09C7F7-785C-4FEA-A9EA-F0A582333B97}" type="presParOf" srcId="{35C2C893-4A29-4D6E-840B-125DA388D721}" destId="{6FB83239-0F3C-4191-A004-CA0AC9762835}" srcOrd="0" destOrd="0" presId="urn:microsoft.com/office/officeart/2005/8/layout/chevron2"/>
    <dgm:cxn modelId="{446EEC0F-1C43-48AB-9D39-28AF4E6DF1E5}" type="presParOf" srcId="{6FB83239-0F3C-4191-A004-CA0AC9762835}" destId="{E3B1F516-8C31-4FCA-B456-F2A12088AA08}" srcOrd="0" destOrd="0" presId="urn:microsoft.com/office/officeart/2005/8/layout/chevron2"/>
    <dgm:cxn modelId="{BF826B8B-BC10-4674-8405-8DE92E4CB223}" type="presParOf" srcId="{6FB83239-0F3C-4191-A004-CA0AC9762835}" destId="{4C46C551-24BE-4E7B-8115-7F5B6B694703}" srcOrd="1" destOrd="0" presId="urn:microsoft.com/office/officeart/2005/8/layout/chevron2"/>
    <dgm:cxn modelId="{5A432C61-F69B-4AF0-B8EE-005ECC72CDD7}" type="presParOf" srcId="{35C2C893-4A29-4D6E-840B-125DA388D721}" destId="{FCBA0EC4-2640-43DF-BCC4-30455A13609D}" srcOrd="1" destOrd="0" presId="urn:microsoft.com/office/officeart/2005/8/layout/chevron2"/>
    <dgm:cxn modelId="{5D697994-EA3C-473F-A343-3F5141D9C1F6}" type="presParOf" srcId="{35C2C893-4A29-4D6E-840B-125DA388D721}" destId="{CE3B301E-F97F-46E6-8DEB-E83A154EE172}" srcOrd="2" destOrd="0" presId="urn:microsoft.com/office/officeart/2005/8/layout/chevron2"/>
    <dgm:cxn modelId="{90353191-85AC-4A62-8AF1-557C0753BFA6}" type="presParOf" srcId="{CE3B301E-F97F-46E6-8DEB-E83A154EE172}" destId="{984930EE-1817-4582-9839-46EA12829A80}" srcOrd="0" destOrd="0" presId="urn:microsoft.com/office/officeart/2005/8/layout/chevron2"/>
    <dgm:cxn modelId="{B94C6F34-120E-455B-B5B7-B30115E79AB1}" type="presParOf" srcId="{CE3B301E-F97F-46E6-8DEB-E83A154EE172}" destId="{DD493FC4-A34B-4137-A3A7-DA387BACCD28}" srcOrd="1" destOrd="0" presId="urn:microsoft.com/office/officeart/2005/8/layout/chevron2"/>
    <dgm:cxn modelId="{E0A2E4CE-1C8C-4899-9C18-506DD99984E7}" type="presParOf" srcId="{35C2C893-4A29-4D6E-840B-125DA388D721}" destId="{D61E4285-34F1-4E50-8FD8-D22419B533F0}" srcOrd="3" destOrd="0" presId="urn:microsoft.com/office/officeart/2005/8/layout/chevron2"/>
    <dgm:cxn modelId="{F50E66BD-A722-4A49-9A6C-AEB178AD5FAE}" type="presParOf" srcId="{35C2C893-4A29-4D6E-840B-125DA388D721}" destId="{ECA376DE-06F4-4D44-B7A5-2563EE59E0F5}" srcOrd="4" destOrd="0" presId="urn:microsoft.com/office/officeart/2005/8/layout/chevron2"/>
    <dgm:cxn modelId="{781AEA66-A508-429D-930D-FC75B8F958F1}" type="presParOf" srcId="{ECA376DE-06F4-4D44-B7A5-2563EE59E0F5}" destId="{D8165BD0-9763-464B-A6E5-4F8BD3E1085B}" srcOrd="0" destOrd="0" presId="urn:microsoft.com/office/officeart/2005/8/layout/chevron2"/>
    <dgm:cxn modelId="{F88F9FD3-EDD6-4D7C-BBDE-D1884254CF2E}" type="presParOf" srcId="{ECA376DE-06F4-4D44-B7A5-2563EE59E0F5}" destId="{F587E5D1-F1A2-4176-A426-8DBDF8F17DC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6AFFAB-D34B-493D-B4CE-A20B6B42F9E5}"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A2EE2C73-C34B-453B-9C3E-708850E9D93C}" type="pres">
      <dgm:prSet presAssocID="{166AFFAB-D34B-493D-B4CE-A20B6B42F9E5}" presName="Name0" presStyleCnt="0">
        <dgm:presLayoutVars>
          <dgm:chMax val="7"/>
          <dgm:dir/>
          <dgm:animLvl val="lvl"/>
          <dgm:resizeHandles val="exact"/>
        </dgm:presLayoutVars>
      </dgm:prSet>
      <dgm:spPr/>
    </dgm:pt>
  </dgm:ptLst>
  <dgm:cxnLst>
    <dgm:cxn modelId="{BA1053B2-F0AC-4AA1-B83E-CD2E1DF1F656}" type="presOf" srcId="{166AFFAB-D34B-493D-B4CE-A20B6B42F9E5}" destId="{A2EE2C73-C34B-453B-9C3E-708850E9D93C}"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C51819-6D61-4269-85CC-6248309D1589}"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n-IN"/>
        </a:p>
      </dgm:t>
    </dgm:pt>
    <dgm:pt modelId="{A3E2682A-AD25-4CCF-98B7-7B8A20B38F29}">
      <dgm:prSet phldrT="[Text]" custT="1"/>
      <dgm:spPr/>
      <dgm:t>
        <a:bodyPr/>
        <a:lstStyle/>
        <a:p>
          <a:r>
            <a:rPr lang="en-IN" sz="2000" b="1" i="0" dirty="0"/>
            <a:t>Performance Monitoring</a:t>
          </a:r>
          <a:endParaRPr lang="en-IN" sz="2000" dirty="0"/>
        </a:p>
      </dgm:t>
    </dgm:pt>
    <dgm:pt modelId="{B711BA22-88E1-4F68-B9E8-2B0BF373AF41}" type="parTrans" cxnId="{33B45D72-3282-44D0-9FC6-96688BE8B851}">
      <dgm:prSet/>
      <dgm:spPr/>
      <dgm:t>
        <a:bodyPr/>
        <a:lstStyle/>
        <a:p>
          <a:endParaRPr lang="en-IN"/>
        </a:p>
      </dgm:t>
    </dgm:pt>
    <dgm:pt modelId="{9925A602-E8E4-46E9-8E20-1A89EB2847D3}" type="sibTrans" cxnId="{33B45D72-3282-44D0-9FC6-96688BE8B851}">
      <dgm:prSet/>
      <dgm:spPr/>
      <dgm:t>
        <a:bodyPr/>
        <a:lstStyle/>
        <a:p>
          <a:endParaRPr lang="en-IN"/>
        </a:p>
      </dgm:t>
    </dgm:pt>
    <dgm:pt modelId="{073926A3-1960-4500-8253-5DC0FCC385E4}">
      <dgm:prSet phldrT="[Text]" custT="1"/>
      <dgm:spPr/>
      <dgm:t>
        <a:bodyPr/>
        <a:lstStyle/>
        <a:p>
          <a:r>
            <a:rPr lang="en-IN" sz="2400" b="1" i="0" dirty="0"/>
            <a:t>User </a:t>
          </a:r>
          <a:r>
            <a:rPr lang="en-IN" sz="2000" b="1" i="0" dirty="0"/>
            <a:t>Behaviour</a:t>
          </a:r>
          <a:r>
            <a:rPr lang="en-IN" sz="2400" b="1" i="0" dirty="0"/>
            <a:t> Analysis</a:t>
          </a:r>
          <a:endParaRPr lang="en-IN" sz="2400" dirty="0"/>
        </a:p>
      </dgm:t>
    </dgm:pt>
    <dgm:pt modelId="{6C5EFDDF-F1FB-438C-AFB3-BA07AA7C2C99}" type="parTrans" cxnId="{7DFE1DFD-50C1-4055-A6A3-1F3B56E08A9C}">
      <dgm:prSet/>
      <dgm:spPr/>
      <dgm:t>
        <a:bodyPr/>
        <a:lstStyle/>
        <a:p>
          <a:endParaRPr lang="en-IN"/>
        </a:p>
      </dgm:t>
    </dgm:pt>
    <dgm:pt modelId="{A36B9BEE-26D2-49D3-A0F5-F1D9B953222C}" type="sibTrans" cxnId="{7DFE1DFD-50C1-4055-A6A3-1F3B56E08A9C}">
      <dgm:prSet/>
      <dgm:spPr/>
      <dgm:t>
        <a:bodyPr/>
        <a:lstStyle/>
        <a:p>
          <a:endParaRPr lang="en-IN"/>
        </a:p>
      </dgm:t>
    </dgm:pt>
    <dgm:pt modelId="{7B881A3C-9D30-4912-895E-F7C97D6E9723}">
      <dgm:prSet phldrT="[Text]" custT="1"/>
      <dgm:spPr/>
      <dgm:t>
        <a:bodyPr/>
        <a:lstStyle/>
        <a:p>
          <a:r>
            <a:rPr lang="en-IN" sz="1600" b="1" i="0" dirty="0"/>
            <a:t>Performance Optimization</a:t>
          </a:r>
          <a:endParaRPr lang="en-IN" sz="1600" dirty="0"/>
        </a:p>
      </dgm:t>
    </dgm:pt>
    <dgm:pt modelId="{AFDC48D9-5100-4960-89F1-0DD51C7B179E}" type="parTrans" cxnId="{5F135AD6-E474-4E0B-A466-31CD8AC699D6}">
      <dgm:prSet/>
      <dgm:spPr/>
      <dgm:t>
        <a:bodyPr/>
        <a:lstStyle/>
        <a:p>
          <a:endParaRPr lang="en-IN"/>
        </a:p>
      </dgm:t>
    </dgm:pt>
    <dgm:pt modelId="{CF9DC60A-F746-4CC4-98D9-964409FED571}" type="sibTrans" cxnId="{5F135AD6-E474-4E0B-A466-31CD8AC699D6}">
      <dgm:prSet/>
      <dgm:spPr/>
      <dgm:t>
        <a:bodyPr/>
        <a:lstStyle/>
        <a:p>
          <a:endParaRPr lang="en-IN"/>
        </a:p>
      </dgm:t>
    </dgm:pt>
    <dgm:pt modelId="{FF5EB212-E2B6-4880-87B0-62D833F8B1BA}">
      <dgm:prSet phldrT="[Text]" custT="1"/>
      <dgm:spPr/>
      <dgm:t>
        <a:bodyPr/>
        <a:lstStyle/>
        <a:p>
          <a:r>
            <a:rPr lang="en-IN" sz="2000" b="1" i="0" dirty="0"/>
            <a:t>Root Cause Analysis</a:t>
          </a:r>
          <a:endParaRPr lang="en-IN" sz="2000" dirty="0"/>
        </a:p>
      </dgm:t>
    </dgm:pt>
    <dgm:pt modelId="{DCEC5A00-9F5F-499C-AFAE-36CE9013A327}" type="parTrans" cxnId="{A3B92640-FED3-415E-83FF-0DFF617A1D7F}">
      <dgm:prSet/>
      <dgm:spPr/>
      <dgm:t>
        <a:bodyPr/>
        <a:lstStyle/>
        <a:p>
          <a:endParaRPr lang="en-IN"/>
        </a:p>
      </dgm:t>
    </dgm:pt>
    <dgm:pt modelId="{0EEE2534-9F55-47BD-AFB5-EE88AADCAE61}" type="sibTrans" cxnId="{A3B92640-FED3-415E-83FF-0DFF617A1D7F}">
      <dgm:prSet/>
      <dgm:spPr/>
      <dgm:t>
        <a:bodyPr/>
        <a:lstStyle/>
        <a:p>
          <a:endParaRPr lang="en-IN"/>
        </a:p>
      </dgm:t>
    </dgm:pt>
    <dgm:pt modelId="{546D1BE9-5D5F-4727-849D-9CFD861B9E02}">
      <dgm:prSet phldrT="[Text]" custT="1"/>
      <dgm:spPr/>
      <dgm:t>
        <a:bodyPr/>
        <a:lstStyle/>
        <a:p>
          <a:r>
            <a:rPr lang="en-IN" sz="1800" b="1" i="0" dirty="0"/>
            <a:t>Compliance and Auditing</a:t>
          </a:r>
          <a:endParaRPr lang="en-IN" sz="1800" dirty="0"/>
        </a:p>
      </dgm:t>
    </dgm:pt>
    <dgm:pt modelId="{18A18D6C-86EF-4059-A947-EB5E8B181C94}" type="parTrans" cxnId="{470046B5-46FA-4F5E-84AA-FA2E09181B82}">
      <dgm:prSet/>
      <dgm:spPr/>
      <dgm:t>
        <a:bodyPr/>
        <a:lstStyle/>
        <a:p>
          <a:endParaRPr lang="en-IN"/>
        </a:p>
      </dgm:t>
    </dgm:pt>
    <dgm:pt modelId="{E619A0E5-C8C3-4ABF-BD7F-DA5FD2155D91}" type="sibTrans" cxnId="{470046B5-46FA-4F5E-84AA-FA2E09181B82}">
      <dgm:prSet/>
      <dgm:spPr/>
      <dgm:t>
        <a:bodyPr/>
        <a:lstStyle/>
        <a:p>
          <a:endParaRPr lang="en-IN"/>
        </a:p>
      </dgm:t>
    </dgm:pt>
    <dgm:pt modelId="{EC97578A-8F53-4283-8A59-9AFF765BDA13}">
      <dgm:prSet phldrT="[Text]" custT="1"/>
      <dgm:spPr/>
      <dgm:t>
        <a:bodyPr/>
        <a:lstStyle/>
        <a:p>
          <a:r>
            <a:rPr lang="en-IN" sz="1800" b="1" i="0" dirty="0"/>
            <a:t>Security</a:t>
          </a:r>
        </a:p>
        <a:p>
          <a:r>
            <a:rPr lang="en-IN" sz="1800" b="1" i="0" dirty="0"/>
            <a:t>Monitoring</a:t>
          </a:r>
          <a:endParaRPr lang="en-IN" sz="1800" dirty="0"/>
        </a:p>
      </dgm:t>
    </dgm:pt>
    <dgm:pt modelId="{8F184A67-702E-4228-A53E-981C14F99638}" type="parTrans" cxnId="{48779ED3-455C-4C67-9ED7-E86C462503ED}">
      <dgm:prSet/>
      <dgm:spPr/>
      <dgm:t>
        <a:bodyPr/>
        <a:lstStyle/>
        <a:p>
          <a:endParaRPr lang="en-IN"/>
        </a:p>
      </dgm:t>
    </dgm:pt>
    <dgm:pt modelId="{78B4149E-E13E-43DE-B2FC-CB06C68C08E6}" type="sibTrans" cxnId="{48779ED3-455C-4C67-9ED7-E86C462503ED}">
      <dgm:prSet/>
      <dgm:spPr/>
      <dgm:t>
        <a:bodyPr/>
        <a:lstStyle/>
        <a:p>
          <a:endParaRPr lang="en-IN"/>
        </a:p>
      </dgm:t>
    </dgm:pt>
    <dgm:pt modelId="{91CE4EE8-1924-44CA-8C5E-78304DD13273}">
      <dgm:prSet phldrT="[Text]" custT="1"/>
      <dgm:spPr/>
      <dgm:t>
        <a:bodyPr/>
        <a:lstStyle/>
        <a:p>
          <a:r>
            <a:rPr lang="en-IN" sz="1600" b="1" i="0" dirty="0"/>
            <a:t>Issue Detection and Trouble</a:t>
          </a:r>
        </a:p>
        <a:p>
          <a:r>
            <a:rPr lang="en-IN" sz="1600" b="1" i="0" dirty="0"/>
            <a:t>shooting</a:t>
          </a:r>
          <a:r>
            <a:rPr lang="en-IN" sz="1300" b="0" i="0" dirty="0"/>
            <a:t>:</a:t>
          </a:r>
          <a:endParaRPr lang="en-IN" sz="1300" dirty="0"/>
        </a:p>
      </dgm:t>
    </dgm:pt>
    <dgm:pt modelId="{72488EFE-9EF6-4F13-AECD-F0A7D3770F21}" type="sibTrans" cxnId="{868075C9-BAA7-4376-9EB6-87E7FE387A28}">
      <dgm:prSet/>
      <dgm:spPr/>
      <dgm:t>
        <a:bodyPr/>
        <a:lstStyle/>
        <a:p>
          <a:endParaRPr lang="en-IN"/>
        </a:p>
      </dgm:t>
    </dgm:pt>
    <dgm:pt modelId="{CDAF4963-B0C8-41CF-974E-E0D762553F8C}" type="parTrans" cxnId="{868075C9-BAA7-4376-9EB6-87E7FE387A28}">
      <dgm:prSet/>
      <dgm:spPr/>
      <dgm:t>
        <a:bodyPr/>
        <a:lstStyle/>
        <a:p>
          <a:endParaRPr lang="en-IN"/>
        </a:p>
      </dgm:t>
    </dgm:pt>
    <dgm:pt modelId="{AD895D91-0316-473A-99D4-4FDB8408BE40}" type="pres">
      <dgm:prSet presAssocID="{3CC51819-6D61-4269-85CC-6248309D1589}" presName="Name0" presStyleCnt="0">
        <dgm:presLayoutVars>
          <dgm:chMax val="1"/>
          <dgm:chPref val="1"/>
          <dgm:dir/>
          <dgm:animOne val="branch"/>
          <dgm:animLvl val="lvl"/>
        </dgm:presLayoutVars>
      </dgm:prSet>
      <dgm:spPr/>
    </dgm:pt>
    <dgm:pt modelId="{363B5FB9-BA7E-4AAE-9B27-C2BBFC9B14F3}" type="pres">
      <dgm:prSet presAssocID="{A3E2682A-AD25-4CCF-98B7-7B8A20B38F29}" presName="Parent" presStyleLbl="node0" presStyleIdx="0" presStyleCnt="1">
        <dgm:presLayoutVars>
          <dgm:chMax val="6"/>
          <dgm:chPref val="6"/>
        </dgm:presLayoutVars>
      </dgm:prSet>
      <dgm:spPr/>
    </dgm:pt>
    <dgm:pt modelId="{F15A011C-3192-4DCF-B2F8-3B57A4E210E6}" type="pres">
      <dgm:prSet presAssocID="{073926A3-1960-4500-8253-5DC0FCC385E4}" presName="Accent1" presStyleCnt="0"/>
      <dgm:spPr/>
    </dgm:pt>
    <dgm:pt modelId="{E9D0423E-0C52-43A4-93C5-250FC20EDE37}" type="pres">
      <dgm:prSet presAssocID="{073926A3-1960-4500-8253-5DC0FCC385E4}" presName="Accent" presStyleLbl="bgShp" presStyleIdx="0" presStyleCnt="6"/>
      <dgm:spPr/>
    </dgm:pt>
    <dgm:pt modelId="{1C279FD0-EEB1-4AED-9AB2-36D118A8B317}" type="pres">
      <dgm:prSet presAssocID="{073926A3-1960-4500-8253-5DC0FCC385E4}" presName="Child1" presStyleLbl="node1" presStyleIdx="0" presStyleCnt="6">
        <dgm:presLayoutVars>
          <dgm:chMax val="0"/>
          <dgm:chPref val="0"/>
          <dgm:bulletEnabled val="1"/>
        </dgm:presLayoutVars>
      </dgm:prSet>
      <dgm:spPr/>
    </dgm:pt>
    <dgm:pt modelId="{89BE71AA-1BCF-4FF5-9A3F-D5BB08BB64F2}" type="pres">
      <dgm:prSet presAssocID="{7B881A3C-9D30-4912-895E-F7C97D6E9723}" presName="Accent2" presStyleCnt="0"/>
      <dgm:spPr/>
    </dgm:pt>
    <dgm:pt modelId="{52327BAA-D230-4F87-A1CA-68343E7440AA}" type="pres">
      <dgm:prSet presAssocID="{7B881A3C-9D30-4912-895E-F7C97D6E9723}" presName="Accent" presStyleLbl="bgShp" presStyleIdx="1" presStyleCnt="6"/>
      <dgm:spPr/>
    </dgm:pt>
    <dgm:pt modelId="{CAAFC960-3985-4496-8EC3-3DC508ADC287}" type="pres">
      <dgm:prSet presAssocID="{7B881A3C-9D30-4912-895E-F7C97D6E9723}" presName="Child2" presStyleLbl="node1" presStyleIdx="1" presStyleCnt="6">
        <dgm:presLayoutVars>
          <dgm:chMax val="0"/>
          <dgm:chPref val="0"/>
          <dgm:bulletEnabled val="1"/>
        </dgm:presLayoutVars>
      </dgm:prSet>
      <dgm:spPr/>
    </dgm:pt>
    <dgm:pt modelId="{C0358162-F0C7-416E-A6D6-16BDBCF281A7}" type="pres">
      <dgm:prSet presAssocID="{FF5EB212-E2B6-4880-87B0-62D833F8B1BA}" presName="Accent3" presStyleCnt="0"/>
      <dgm:spPr/>
    </dgm:pt>
    <dgm:pt modelId="{BC16D49C-EF4E-4498-936E-4DE0419B1216}" type="pres">
      <dgm:prSet presAssocID="{FF5EB212-E2B6-4880-87B0-62D833F8B1BA}" presName="Accent" presStyleLbl="bgShp" presStyleIdx="2" presStyleCnt="6"/>
      <dgm:spPr/>
    </dgm:pt>
    <dgm:pt modelId="{30BA785D-33A9-4046-B373-149644C35FC1}" type="pres">
      <dgm:prSet presAssocID="{FF5EB212-E2B6-4880-87B0-62D833F8B1BA}" presName="Child3" presStyleLbl="node1" presStyleIdx="2" presStyleCnt="6">
        <dgm:presLayoutVars>
          <dgm:chMax val="0"/>
          <dgm:chPref val="0"/>
          <dgm:bulletEnabled val="1"/>
        </dgm:presLayoutVars>
      </dgm:prSet>
      <dgm:spPr/>
    </dgm:pt>
    <dgm:pt modelId="{F8289D0D-7C8D-44A0-8839-1F4131EFF3E7}" type="pres">
      <dgm:prSet presAssocID="{546D1BE9-5D5F-4727-849D-9CFD861B9E02}" presName="Accent4" presStyleCnt="0"/>
      <dgm:spPr/>
    </dgm:pt>
    <dgm:pt modelId="{EE8DF1DE-754B-4347-976E-52000285F740}" type="pres">
      <dgm:prSet presAssocID="{546D1BE9-5D5F-4727-849D-9CFD861B9E02}" presName="Accent" presStyleLbl="bgShp" presStyleIdx="3" presStyleCnt="6"/>
      <dgm:spPr/>
    </dgm:pt>
    <dgm:pt modelId="{009F3C75-ADC3-4324-9917-59BFC1D184EF}" type="pres">
      <dgm:prSet presAssocID="{546D1BE9-5D5F-4727-849D-9CFD861B9E02}" presName="Child4" presStyleLbl="node1" presStyleIdx="3" presStyleCnt="6">
        <dgm:presLayoutVars>
          <dgm:chMax val="0"/>
          <dgm:chPref val="0"/>
          <dgm:bulletEnabled val="1"/>
        </dgm:presLayoutVars>
      </dgm:prSet>
      <dgm:spPr/>
    </dgm:pt>
    <dgm:pt modelId="{55BF39B7-AB5D-45CB-A5BA-16DC5522785B}" type="pres">
      <dgm:prSet presAssocID="{EC97578A-8F53-4283-8A59-9AFF765BDA13}" presName="Accent5" presStyleCnt="0"/>
      <dgm:spPr/>
    </dgm:pt>
    <dgm:pt modelId="{0E019BB1-5F0D-48EF-A563-1C930BB2A869}" type="pres">
      <dgm:prSet presAssocID="{EC97578A-8F53-4283-8A59-9AFF765BDA13}" presName="Accent" presStyleLbl="bgShp" presStyleIdx="4" presStyleCnt="6"/>
      <dgm:spPr/>
    </dgm:pt>
    <dgm:pt modelId="{F928EE83-51BD-4F63-A623-53013D9F4C6B}" type="pres">
      <dgm:prSet presAssocID="{EC97578A-8F53-4283-8A59-9AFF765BDA13}" presName="Child5" presStyleLbl="node1" presStyleIdx="4" presStyleCnt="6">
        <dgm:presLayoutVars>
          <dgm:chMax val="0"/>
          <dgm:chPref val="0"/>
          <dgm:bulletEnabled val="1"/>
        </dgm:presLayoutVars>
      </dgm:prSet>
      <dgm:spPr/>
    </dgm:pt>
    <dgm:pt modelId="{A97C834A-2A0F-48AC-83C4-F388099C83EA}" type="pres">
      <dgm:prSet presAssocID="{91CE4EE8-1924-44CA-8C5E-78304DD13273}" presName="Accent6" presStyleCnt="0"/>
      <dgm:spPr/>
    </dgm:pt>
    <dgm:pt modelId="{71E19A72-09E4-4714-AB91-ACB75DF5A661}" type="pres">
      <dgm:prSet presAssocID="{91CE4EE8-1924-44CA-8C5E-78304DD13273}" presName="Accent" presStyleLbl="bgShp" presStyleIdx="5" presStyleCnt="6"/>
      <dgm:spPr/>
    </dgm:pt>
    <dgm:pt modelId="{EE075AA6-7008-47A4-8166-76336F7E3429}" type="pres">
      <dgm:prSet presAssocID="{91CE4EE8-1924-44CA-8C5E-78304DD13273}" presName="Child6" presStyleLbl="node1" presStyleIdx="5" presStyleCnt="6">
        <dgm:presLayoutVars>
          <dgm:chMax val="0"/>
          <dgm:chPref val="0"/>
          <dgm:bulletEnabled val="1"/>
        </dgm:presLayoutVars>
      </dgm:prSet>
      <dgm:spPr/>
    </dgm:pt>
  </dgm:ptLst>
  <dgm:cxnLst>
    <dgm:cxn modelId="{80ECF208-D875-4DE0-BA3F-C7AE21148004}" type="presOf" srcId="{EC97578A-8F53-4283-8A59-9AFF765BDA13}" destId="{F928EE83-51BD-4F63-A623-53013D9F4C6B}" srcOrd="0" destOrd="0" presId="urn:microsoft.com/office/officeart/2011/layout/HexagonRadial"/>
    <dgm:cxn modelId="{A3B92640-FED3-415E-83FF-0DFF617A1D7F}" srcId="{A3E2682A-AD25-4CCF-98B7-7B8A20B38F29}" destId="{FF5EB212-E2B6-4880-87B0-62D833F8B1BA}" srcOrd="2" destOrd="0" parTransId="{DCEC5A00-9F5F-499C-AFAE-36CE9013A327}" sibTransId="{0EEE2534-9F55-47BD-AFB5-EE88AADCAE61}"/>
    <dgm:cxn modelId="{5825CD65-C6DF-4AAD-A0C5-6936939A559B}" type="presOf" srcId="{546D1BE9-5D5F-4727-849D-9CFD861B9E02}" destId="{009F3C75-ADC3-4324-9917-59BFC1D184EF}" srcOrd="0" destOrd="0" presId="urn:microsoft.com/office/officeart/2011/layout/HexagonRadial"/>
    <dgm:cxn modelId="{33B45D72-3282-44D0-9FC6-96688BE8B851}" srcId="{3CC51819-6D61-4269-85CC-6248309D1589}" destId="{A3E2682A-AD25-4CCF-98B7-7B8A20B38F29}" srcOrd="0" destOrd="0" parTransId="{B711BA22-88E1-4F68-B9E8-2B0BF373AF41}" sibTransId="{9925A602-E8E4-46E9-8E20-1A89EB2847D3}"/>
    <dgm:cxn modelId="{F35F3092-8A22-4056-807B-90BFF2750800}" type="presOf" srcId="{7B881A3C-9D30-4912-895E-F7C97D6E9723}" destId="{CAAFC960-3985-4496-8EC3-3DC508ADC287}" srcOrd="0" destOrd="0" presId="urn:microsoft.com/office/officeart/2011/layout/HexagonRadial"/>
    <dgm:cxn modelId="{470046B5-46FA-4F5E-84AA-FA2E09181B82}" srcId="{A3E2682A-AD25-4CCF-98B7-7B8A20B38F29}" destId="{546D1BE9-5D5F-4727-849D-9CFD861B9E02}" srcOrd="3" destOrd="0" parTransId="{18A18D6C-86EF-4059-A947-EB5E8B181C94}" sibTransId="{E619A0E5-C8C3-4ABF-BD7F-DA5FD2155D91}"/>
    <dgm:cxn modelId="{1C37B7BA-2B9A-4C53-80DE-98DFF49B8A38}" type="presOf" srcId="{A3E2682A-AD25-4CCF-98B7-7B8A20B38F29}" destId="{363B5FB9-BA7E-4AAE-9B27-C2BBFC9B14F3}" srcOrd="0" destOrd="0" presId="urn:microsoft.com/office/officeart/2011/layout/HexagonRadial"/>
    <dgm:cxn modelId="{424017BE-1D4C-45D6-88B0-19DE9F5AA52E}" type="presOf" srcId="{FF5EB212-E2B6-4880-87B0-62D833F8B1BA}" destId="{30BA785D-33A9-4046-B373-149644C35FC1}" srcOrd="0" destOrd="0" presId="urn:microsoft.com/office/officeart/2011/layout/HexagonRadial"/>
    <dgm:cxn modelId="{868075C9-BAA7-4376-9EB6-87E7FE387A28}" srcId="{A3E2682A-AD25-4CCF-98B7-7B8A20B38F29}" destId="{91CE4EE8-1924-44CA-8C5E-78304DD13273}" srcOrd="5" destOrd="0" parTransId="{CDAF4963-B0C8-41CF-974E-E0D762553F8C}" sibTransId="{72488EFE-9EF6-4F13-AECD-F0A7D3770F21}"/>
    <dgm:cxn modelId="{64A8CECA-3724-4ED2-90F3-C756B670416C}" type="presOf" srcId="{3CC51819-6D61-4269-85CC-6248309D1589}" destId="{AD895D91-0316-473A-99D4-4FDB8408BE40}" srcOrd="0" destOrd="0" presId="urn:microsoft.com/office/officeart/2011/layout/HexagonRadial"/>
    <dgm:cxn modelId="{E2D4D5D1-2D1F-4E57-9C1C-AA4C1FB60BD9}" type="presOf" srcId="{073926A3-1960-4500-8253-5DC0FCC385E4}" destId="{1C279FD0-EEB1-4AED-9AB2-36D118A8B317}" srcOrd="0" destOrd="0" presId="urn:microsoft.com/office/officeart/2011/layout/HexagonRadial"/>
    <dgm:cxn modelId="{48779ED3-455C-4C67-9ED7-E86C462503ED}" srcId="{A3E2682A-AD25-4CCF-98B7-7B8A20B38F29}" destId="{EC97578A-8F53-4283-8A59-9AFF765BDA13}" srcOrd="4" destOrd="0" parTransId="{8F184A67-702E-4228-A53E-981C14F99638}" sibTransId="{78B4149E-E13E-43DE-B2FC-CB06C68C08E6}"/>
    <dgm:cxn modelId="{5F135AD6-E474-4E0B-A466-31CD8AC699D6}" srcId="{A3E2682A-AD25-4CCF-98B7-7B8A20B38F29}" destId="{7B881A3C-9D30-4912-895E-F7C97D6E9723}" srcOrd="1" destOrd="0" parTransId="{AFDC48D9-5100-4960-89F1-0DD51C7B179E}" sibTransId="{CF9DC60A-F746-4CC4-98D9-964409FED571}"/>
    <dgm:cxn modelId="{53E273DE-07EF-49A1-87B6-1A558F5A0ACD}" type="presOf" srcId="{91CE4EE8-1924-44CA-8C5E-78304DD13273}" destId="{EE075AA6-7008-47A4-8166-76336F7E3429}" srcOrd="0" destOrd="0" presId="urn:microsoft.com/office/officeart/2011/layout/HexagonRadial"/>
    <dgm:cxn modelId="{7DFE1DFD-50C1-4055-A6A3-1F3B56E08A9C}" srcId="{A3E2682A-AD25-4CCF-98B7-7B8A20B38F29}" destId="{073926A3-1960-4500-8253-5DC0FCC385E4}" srcOrd="0" destOrd="0" parTransId="{6C5EFDDF-F1FB-438C-AFB3-BA07AA7C2C99}" sibTransId="{A36B9BEE-26D2-49D3-A0F5-F1D9B953222C}"/>
    <dgm:cxn modelId="{7B29D188-8C2D-4828-AD41-48B63635DE4B}" type="presParOf" srcId="{AD895D91-0316-473A-99D4-4FDB8408BE40}" destId="{363B5FB9-BA7E-4AAE-9B27-C2BBFC9B14F3}" srcOrd="0" destOrd="0" presId="urn:microsoft.com/office/officeart/2011/layout/HexagonRadial"/>
    <dgm:cxn modelId="{D497D67D-7051-4593-AF0A-0C2B966F5A73}" type="presParOf" srcId="{AD895D91-0316-473A-99D4-4FDB8408BE40}" destId="{F15A011C-3192-4DCF-B2F8-3B57A4E210E6}" srcOrd="1" destOrd="0" presId="urn:microsoft.com/office/officeart/2011/layout/HexagonRadial"/>
    <dgm:cxn modelId="{A076CD19-BE53-43C4-BB69-CBC707315555}" type="presParOf" srcId="{F15A011C-3192-4DCF-B2F8-3B57A4E210E6}" destId="{E9D0423E-0C52-43A4-93C5-250FC20EDE37}" srcOrd="0" destOrd="0" presId="urn:microsoft.com/office/officeart/2011/layout/HexagonRadial"/>
    <dgm:cxn modelId="{B585DB2A-410A-45D8-9CA6-8B9D8917DCE4}" type="presParOf" srcId="{AD895D91-0316-473A-99D4-4FDB8408BE40}" destId="{1C279FD0-EEB1-4AED-9AB2-36D118A8B317}" srcOrd="2" destOrd="0" presId="urn:microsoft.com/office/officeart/2011/layout/HexagonRadial"/>
    <dgm:cxn modelId="{A64881A7-AF9F-4BA3-8F0C-51EC103FA4D6}" type="presParOf" srcId="{AD895D91-0316-473A-99D4-4FDB8408BE40}" destId="{89BE71AA-1BCF-4FF5-9A3F-D5BB08BB64F2}" srcOrd="3" destOrd="0" presId="urn:microsoft.com/office/officeart/2011/layout/HexagonRadial"/>
    <dgm:cxn modelId="{F0D20596-FAFC-4432-8754-85CB7C825F6A}" type="presParOf" srcId="{89BE71AA-1BCF-4FF5-9A3F-D5BB08BB64F2}" destId="{52327BAA-D230-4F87-A1CA-68343E7440AA}" srcOrd="0" destOrd="0" presId="urn:microsoft.com/office/officeart/2011/layout/HexagonRadial"/>
    <dgm:cxn modelId="{A8908D94-08BF-4CD4-A01F-D5D80B88755B}" type="presParOf" srcId="{AD895D91-0316-473A-99D4-4FDB8408BE40}" destId="{CAAFC960-3985-4496-8EC3-3DC508ADC287}" srcOrd="4" destOrd="0" presId="urn:microsoft.com/office/officeart/2011/layout/HexagonRadial"/>
    <dgm:cxn modelId="{E03B23F1-E01C-4FEB-9611-AA69A9E2F763}" type="presParOf" srcId="{AD895D91-0316-473A-99D4-4FDB8408BE40}" destId="{C0358162-F0C7-416E-A6D6-16BDBCF281A7}" srcOrd="5" destOrd="0" presId="urn:microsoft.com/office/officeart/2011/layout/HexagonRadial"/>
    <dgm:cxn modelId="{2AFE8101-498B-41D9-8CCC-A888EDF60B62}" type="presParOf" srcId="{C0358162-F0C7-416E-A6D6-16BDBCF281A7}" destId="{BC16D49C-EF4E-4498-936E-4DE0419B1216}" srcOrd="0" destOrd="0" presId="urn:microsoft.com/office/officeart/2011/layout/HexagonRadial"/>
    <dgm:cxn modelId="{E5C3607C-334A-416D-BF20-D3A2821810A9}" type="presParOf" srcId="{AD895D91-0316-473A-99D4-4FDB8408BE40}" destId="{30BA785D-33A9-4046-B373-149644C35FC1}" srcOrd="6" destOrd="0" presId="urn:microsoft.com/office/officeart/2011/layout/HexagonRadial"/>
    <dgm:cxn modelId="{6D514DA9-28EB-41FB-91BA-E19D567782EA}" type="presParOf" srcId="{AD895D91-0316-473A-99D4-4FDB8408BE40}" destId="{F8289D0D-7C8D-44A0-8839-1F4131EFF3E7}" srcOrd="7" destOrd="0" presId="urn:microsoft.com/office/officeart/2011/layout/HexagonRadial"/>
    <dgm:cxn modelId="{0354C3C5-B864-423B-B3CB-80CDAFAC753A}" type="presParOf" srcId="{F8289D0D-7C8D-44A0-8839-1F4131EFF3E7}" destId="{EE8DF1DE-754B-4347-976E-52000285F740}" srcOrd="0" destOrd="0" presId="urn:microsoft.com/office/officeart/2011/layout/HexagonRadial"/>
    <dgm:cxn modelId="{0BFEB602-1212-472B-8258-8EE7283ADD40}" type="presParOf" srcId="{AD895D91-0316-473A-99D4-4FDB8408BE40}" destId="{009F3C75-ADC3-4324-9917-59BFC1D184EF}" srcOrd="8" destOrd="0" presId="urn:microsoft.com/office/officeart/2011/layout/HexagonRadial"/>
    <dgm:cxn modelId="{24C77E82-486D-4CBB-9051-9847DDB17B0E}" type="presParOf" srcId="{AD895D91-0316-473A-99D4-4FDB8408BE40}" destId="{55BF39B7-AB5D-45CB-A5BA-16DC5522785B}" srcOrd="9" destOrd="0" presId="urn:microsoft.com/office/officeart/2011/layout/HexagonRadial"/>
    <dgm:cxn modelId="{E602CB98-C058-41BF-BB7B-E0A8042802DE}" type="presParOf" srcId="{55BF39B7-AB5D-45CB-A5BA-16DC5522785B}" destId="{0E019BB1-5F0D-48EF-A563-1C930BB2A869}" srcOrd="0" destOrd="0" presId="urn:microsoft.com/office/officeart/2011/layout/HexagonRadial"/>
    <dgm:cxn modelId="{897CB19D-D231-449A-BC23-B3F340F99968}" type="presParOf" srcId="{AD895D91-0316-473A-99D4-4FDB8408BE40}" destId="{F928EE83-51BD-4F63-A623-53013D9F4C6B}" srcOrd="10" destOrd="0" presId="urn:microsoft.com/office/officeart/2011/layout/HexagonRadial"/>
    <dgm:cxn modelId="{DAC29039-0364-47B7-9F2A-060213CFF487}" type="presParOf" srcId="{AD895D91-0316-473A-99D4-4FDB8408BE40}" destId="{A97C834A-2A0F-48AC-83C4-F388099C83EA}" srcOrd="11" destOrd="0" presId="urn:microsoft.com/office/officeart/2011/layout/HexagonRadial"/>
    <dgm:cxn modelId="{0819A51C-DFD6-4B6A-8744-C55C527B93CD}" type="presParOf" srcId="{A97C834A-2A0F-48AC-83C4-F388099C83EA}" destId="{71E19A72-09E4-4714-AB91-ACB75DF5A661}" srcOrd="0" destOrd="0" presId="urn:microsoft.com/office/officeart/2011/layout/HexagonRadial"/>
    <dgm:cxn modelId="{9D2BF0FF-C928-47FF-AFFD-EEBB1423EC31}" type="presParOf" srcId="{AD895D91-0316-473A-99D4-4FDB8408BE40}" destId="{EE075AA6-7008-47A4-8166-76336F7E3429}" srcOrd="12" destOrd="0" presId="urn:microsoft.com/office/officeart/2011/layout/HexagonRadial"/>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58940B-72AB-45A6-B938-3B4766C38046}" type="doc">
      <dgm:prSet loTypeId="urn:microsoft.com/office/officeart/2005/8/layout/pList2" loCatId="list" qsTypeId="urn:microsoft.com/office/officeart/2005/8/quickstyle/simple3" qsCatId="simple" csTypeId="urn:microsoft.com/office/officeart/2005/8/colors/accent1_2" csCatId="accent1" phldr="1"/>
      <dgm:spPr/>
      <dgm:t>
        <a:bodyPr/>
        <a:lstStyle/>
        <a:p>
          <a:endParaRPr lang="en-IN"/>
        </a:p>
      </dgm:t>
    </dgm:pt>
    <dgm:pt modelId="{0C02179B-F0E9-40FD-961E-1D84B9379F1C}">
      <dgm:prSet phldrT="[Text]"/>
      <dgm:spPr/>
      <dgm:t>
        <a:bodyPr/>
        <a:lstStyle/>
        <a:p>
          <a:r>
            <a:rPr lang="en-IN" b="1" i="0" dirty="0"/>
            <a:t>Complexity and Volume</a:t>
          </a:r>
          <a:endParaRPr lang="en-IN" dirty="0"/>
        </a:p>
      </dgm:t>
    </dgm:pt>
    <dgm:pt modelId="{11083E06-4E9D-4521-8FCE-7E57834F468A}" type="parTrans" cxnId="{1543FB68-B717-43E4-987F-A43545C18666}">
      <dgm:prSet/>
      <dgm:spPr/>
      <dgm:t>
        <a:bodyPr/>
        <a:lstStyle/>
        <a:p>
          <a:endParaRPr lang="en-IN"/>
        </a:p>
      </dgm:t>
    </dgm:pt>
    <dgm:pt modelId="{ACFF6BB7-84E2-4756-ABD2-29B4728B1FDF}" type="sibTrans" cxnId="{1543FB68-B717-43E4-987F-A43545C18666}">
      <dgm:prSet/>
      <dgm:spPr/>
      <dgm:t>
        <a:bodyPr/>
        <a:lstStyle/>
        <a:p>
          <a:endParaRPr lang="en-IN"/>
        </a:p>
      </dgm:t>
    </dgm:pt>
    <dgm:pt modelId="{F92FA1FE-5D55-49D6-81C6-EB7979C54AAF}">
      <dgm:prSet phldrT="[Text]"/>
      <dgm:spPr/>
      <dgm:t>
        <a:bodyPr/>
        <a:lstStyle/>
        <a:p>
          <a:r>
            <a:rPr lang="en-IN" b="1" i="0" dirty="0"/>
            <a:t>Real-Time Analysis Challenges</a:t>
          </a:r>
          <a:endParaRPr lang="en-IN" dirty="0"/>
        </a:p>
      </dgm:t>
    </dgm:pt>
    <dgm:pt modelId="{EDD9988D-E377-44FF-8774-AD9BF55F45B0}" type="parTrans" cxnId="{30BDB5B8-3FA4-400E-9366-A5104884BF43}">
      <dgm:prSet/>
      <dgm:spPr/>
      <dgm:t>
        <a:bodyPr/>
        <a:lstStyle/>
        <a:p>
          <a:endParaRPr lang="en-IN"/>
        </a:p>
      </dgm:t>
    </dgm:pt>
    <dgm:pt modelId="{F8CC87BA-A448-4B93-9A52-3985A6E41159}" type="sibTrans" cxnId="{30BDB5B8-3FA4-400E-9366-A5104884BF43}">
      <dgm:prSet/>
      <dgm:spPr/>
      <dgm:t>
        <a:bodyPr/>
        <a:lstStyle/>
        <a:p>
          <a:endParaRPr lang="en-IN"/>
        </a:p>
      </dgm:t>
    </dgm:pt>
    <dgm:pt modelId="{CDAFF49D-F84D-4CC7-96F6-5DD3EE774739}">
      <dgm:prSet phldrT="[Text]"/>
      <dgm:spPr/>
      <dgm:t>
        <a:bodyPr/>
        <a:lstStyle/>
        <a:p>
          <a:r>
            <a:rPr lang="en-IN" b="1" i="0"/>
            <a:t>Privacy and Compliance Concerns</a:t>
          </a:r>
          <a:endParaRPr lang="en-IN"/>
        </a:p>
      </dgm:t>
    </dgm:pt>
    <dgm:pt modelId="{DDCF1537-9F51-4AE7-B2EE-4EB7E6C69E3D}" type="parTrans" cxnId="{67F5ABBA-0D00-40CF-BADA-BF56D8D43D5D}">
      <dgm:prSet/>
      <dgm:spPr/>
      <dgm:t>
        <a:bodyPr/>
        <a:lstStyle/>
        <a:p>
          <a:endParaRPr lang="en-IN"/>
        </a:p>
      </dgm:t>
    </dgm:pt>
    <dgm:pt modelId="{04CE6165-13C2-4332-BAEC-B6004AFADFA0}" type="sibTrans" cxnId="{67F5ABBA-0D00-40CF-BADA-BF56D8D43D5D}">
      <dgm:prSet/>
      <dgm:spPr/>
      <dgm:t>
        <a:bodyPr/>
        <a:lstStyle/>
        <a:p>
          <a:endParaRPr lang="en-IN"/>
        </a:p>
      </dgm:t>
    </dgm:pt>
    <dgm:pt modelId="{E20FC764-FB7C-4307-905A-3148BAD217EE}" type="pres">
      <dgm:prSet presAssocID="{B358940B-72AB-45A6-B938-3B4766C38046}" presName="Name0" presStyleCnt="0">
        <dgm:presLayoutVars>
          <dgm:dir/>
          <dgm:resizeHandles val="exact"/>
        </dgm:presLayoutVars>
      </dgm:prSet>
      <dgm:spPr/>
    </dgm:pt>
    <dgm:pt modelId="{5841ADA1-F6B8-48A3-9F21-7CE94D6688F3}" type="pres">
      <dgm:prSet presAssocID="{B358940B-72AB-45A6-B938-3B4766C38046}" presName="bkgdShp" presStyleLbl="alignAccFollowNode1" presStyleIdx="0" presStyleCnt="1"/>
      <dgm:spPr/>
    </dgm:pt>
    <dgm:pt modelId="{B085B665-E750-4016-BD85-F518AFEC848C}" type="pres">
      <dgm:prSet presAssocID="{B358940B-72AB-45A6-B938-3B4766C38046}" presName="linComp" presStyleCnt="0"/>
      <dgm:spPr/>
    </dgm:pt>
    <dgm:pt modelId="{1233D1D7-23BD-43F6-BA4B-D099F6F756F0}" type="pres">
      <dgm:prSet presAssocID="{0C02179B-F0E9-40FD-961E-1D84B9379F1C}" presName="compNode" presStyleCnt="0"/>
      <dgm:spPr/>
    </dgm:pt>
    <dgm:pt modelId="{D472588B-8035-4168-A36B-47D826BEAF81}" type="pres">
      <dgm:prSet presAssocID="{0C02179B-F0E9-40FD-961E-1D84B9379F1C}" presName="node" presStyleLbl="node1" presStyleIdx="0" presStyleCnt="3">
        <dgm:presLayoutVars>
          <dgm:bulletEnabled val="1"/>
        </dgm:presLayoutVars>
      </dgm:prSet>
      <dgm:spPr/>
    </dgm:pt>
    <dgm:pt modelId="{6A500689-B4DD-4E4B-96FC-284BA2C10931}" type="pres">
      <dgm:prSet presAssocID="{0C02179B-F0E9-40FD-961E-1D84B9379F1C}" presName="invisiNode" presStyleLbl="node1" presStyleIdx="0" presStyleCnt="3"/>
      <dgm:spPr/>
    </dgm:pt>
    <dgm:pt modelId="{F2A1756F-9345-431D-AF2E-89DDB5D5B7BE}" type="pres">
      <dgm:prSet presAssocID="{0C02179B-F0E9-40FD-961E-1D84B9379F1C}" presName="imagNode" presStyleLbl="fgImgPlace1" presStyleIdx="0" presStyleCnt="3"/>
      <dgm:spPr>
        <a:blipFill rotWithShape="1">
          <a:blip xmlns:r="http://schemas.openxmlformats.org/officeDocument/2006/relationships" r:embed="rId1"/>
          <a:srcRect/>
          <a:stretch>
            <a:fillRect t="-5000" b="-5000"/>
          </a:stretch>
        </a:blipFill>
      </dgm:spPr>
    </dgm:pt>
    <dgm:pt modelId="{A9769776-4F83-4F03-9AB6-37305CD9FA22}" type="pres">
      <dgm:prSet presAssocID="{ACFF6BB7-84E2-4756-ABD2-29B4728B1FDF}" presName="sibTrans" presStyleLbl="sibTrans2D1" presStyleIdx="0" presStyleCnt="0"/>
      <dgm:spPr/>
    </dgm:pt>
    <dgm:pt modelId="{7E1D1CCD-9EEC-40A8-A891-CCD53E377FB7}" type="pres">
      <dgm:prSet presAssocID="{F92FA1FE-5D55-49D6-81C6-EB7979C54AAF}" presName="compNode" presStyleCnt="0"/>
      <dgm:spPr/>
    </dgm:pt>
    <dgm:pt modelId="{A705126E-EC26-4EED-B215-F5287017209D}" type="pres">
      <dgm:prSet presAssocID="{F92FA1FE-5D55-49D6-81C6-EB7979C54AAF}" presName="node" presStyleLbl="node1" presStyleIdx="1" presStyleCnt="3">
        <dgm:presLayoutVars>
          <dgm:bulletEnabled val="1"/>
        </dgm:presLayoutVars>
      </dgm:prSet>
      <dgm:spPr/>
    </dgm:pt>
    <dgm:pt modelId="{5DE719CA-ABCA-44AC-9885-B83804154BC0}" type="pres">
      <dgm:prSet presAssocID="{F92FA1FE-5D55-49D6-81C6-EB7979C54AAF}" presName="invisiNode" presStyleLbl="node1" presStyleIdx="1" presStyleCnt="3"/>
      <dgm:spPr/>
    </dgm:pt>
    <dgm:pt modelId="{BF907349-478A-4837-8C73-9215B3AEABB1}" type="pres">
      <dgm:prSet presAssocID="{F92FA1FE-5D55-49D6-81C6-EB7979C54AAF}" presName="imagNode" presStyleLbl="fgImgPlace1" presStyleIdx="1" presStyleCnt="3"/>
      <dgm:spPr>
        <a:blipFill rotWithShape="1">
          <a:blip xmlns:r="http://schemas.openxmlformats.org/officeDocument/2006/relationships" r:embed="rId2"/>
          <a:srcRect/>
          <a:stretch>
            <a:fillRect t="-2000" b="-2000"/>
          </a:stretch>
        </a:blipFill>
      </dgm:spPr>
    </dgm:pt>
    <dgm:pt modelId="{A1B1D25E-8095-41B6-8007-2752797E7948}" type="pres">
      <dgm:prSet presAssocID="{F8CC87BA-A448-4B93-9A52-3985A6E41159}" presName="sibTrans" presStyleLbl="sibTrans2D1" presStyleIdx="0" presStyleCnt="0"/>
      <dgm:spPr/>
    </dgm:pt>
    <dgm:pt modelId="{FE484300-BDD2-4A57-A9BC-E370BECE8B14}" type="pres">
      <dgm:prSet presAssocID="{CDAFF49D-F84D-4CC7-96F6-5DD3EE774739}" presName="compNode" presStyleCnt="0"/>
      <dgm:spPr/>
    </dgm:pt>
    <dgm:pt modelId="{9DBA84D7-F503-4EC9-A675-FE6B46435792}" type="pres">
      <dgm:prSet presAssocID="{CDAFF49D-F84D-4CC7-96F6-5DD3EE774739}" presName="node" presStyleLbl="node1" presStyleIdx="2" presStyleCnt="3">
        <dgm:presLayoutVars>
          <dgm:bulletEnabled val="1"/>
        </dgm:presLayoutVars>
      </dgm:prSet>
      <dgm:spPr/>
    </dgm:pt>
    <dgm:pt modelId="{CB139127-57FD-4AE8-A297-9227339D0659}" type="pres">
      <dgm:prSet presAssocID="{CDAFF49D-F84D-4CC7-96F6-5DD3EE774739}" presName="invisiNode" presStyleLbl="node1" presStyleIdx="2" presStyleCnt="3"/>
      <dgm:spPr/>
    </dgm:pt>
    <dgm:pt modelId="{42D53FB8-9828-4AD6-BF5B-5CDBEBC64424}" type="pres">
      <dgm:prSet presAssocID="{CDAFF49D-F84D-4CC7-96F6-5DD3EE774739}" presName="imagNode" presStyleLbl="fgImgPlace1" presStyleIdx="2" presStyleCnt="3"/>
      <dgm:spPr>
        <a:blipFill rotWithShape="1">
          <a:blip xmlns:r="http://schemas.openxmlformats.org/officeDocument/2006/relationships" r:embed="rId3"/>
          <a:srcRect/>
          <a:stretch>
            <a:fillRect t="-9000" b="-9000"/>
          </a:stretch>
        </a:blipFill>
      </dgm:spPr>
    </dgm:pt>
  </dgm:ptLst>
  <dgm:cxnLst>
    <dgm:cxn modelId="{2ACC8D1A-1894-4F12-ABFF-68548EFF6A32}" type="presOf" srcId="{F8CC87BA-A448-4B93-9A52-3985A6E41159}" destId="{A1B1D25E-8095-41B6-8007-2752797E7948}" srcOrd="0" destOrd="0" presId="urn:microsoft.com/office/officeart/2005/8/layout/pList2"/>
    <dgm:cxn modelId="{8D9BA640-D3E5-4139-826B-08B6DDC9B23C}" type="presOf" srcId="{CDAFF49D-F84D-4CC7-96F6-5DD3EE774739}" destId="{9DBA84D7-F503-4EC9-A675-FE6B46435792}" srcOrd="0" destOrd="0" presId="urn:microsoft.com/office/officeart/2005/8/layout/pList2"/>
    <dgm:cxn modelId="{30C44A5F-1C2C-4BD3-8C80-63174A934E08}" type="presOf" srcId="{B358940B-72AB-45A6-B938-3B4766C38046}" destId="{E20FC764-FB7C-4307-905A-3148BAD217EE}" srcOrd="0" destOrd="0" presId="urn:microsoft.com/office/officeart/2005/8/layout/pList2"/>
    <dgm:cxn modelId="{74FF6244-C32B-48FE-9BE3-5BC8E19B6D39}" type="presOf" srcId="{ACFF6BB7-84E2-4756-ABD2-29B4728B1FDF}" destId="{A9769776-4F83-4F03-9AB6-37305CD9FA22}" srcOrd="0" destOrd="0" presId="urn:microsoft.com/office/officeart/2005/8/layout/pList2"/>
    <dgm:cxn modelId="{1543FB68-B717-43E4-987F-A43545C18666}" srcId="{B358940B-72AB-45A6-B938-3B4766C38046}" destId="{0C02179B-F0E9-40FD-961E-1D84B9379F1C}" srcOrd="0" destOrd="0" parTransId="{11083E06-4E9D-4521-8FCE-7E57834F468A}" sibTransId="{ACFF6BB7-84E2-4756-ABD2-29B4728B1FDF}"/>
    <dgm:cxn modelId="{30BDB5B8-3FA4-400E-9366-A5104884BF43}" srcId="{B358940B-72AB-45A6-B938-3B4766C38046}" destId="{F92FA1FE-5D55-49D6-81C6-EB7979C54AAF}" srcOrd="1" destOrd="0" parTransId="{EDD9988D-E377-44FF-8774-AD9BF55F45B0}" sibTransId="{F8CC87BA-A448-4B93-9A52-3985A6E41159}"/>
    <dgm:cxn modelId="{67F5ABBA-0D00-40CF-BADA-BF56D8D43D5D}" srcId="{B358940B-72AB-45A6-B938-3B4766C38046}" destId="{CDAFF49D-F84D-4CC7-96F6-5DD3EE774739}" srcOrd="2" destOrd="0" parTransId="{DDCF1537-9F51-4AE7-B2EE-4EB7E6C69E3D}" sibTransId="{04CE6165-13C2-4332-BAEC-B6004AFADFA0}"/>
    <dgm:cxn modelId="{493D03C9-CA54-4077-9024-67F8961AD2B8}" type="presOf" srcId="{0C02179B-F0E9-40FD-961E-1D84B9379F1C}" destId="{D472588B-8035-4168-A36B-47D826BEAF81}" srcOrd="0" destOrd="0" presId="urn:microsoft.com/office/officeart/2005/8/layout/pList2"/>
    <dgm:cxn modelId="{7AB7F1D6-E25F-4A89-8507-EE800A2B3FE1}" type="presOf" srcId="{F92FA1FE-5D55-49D6-81C6-EB7979C54AAF}" destId="{A705126E-EC26-4EED-B215-F5287017209D}" srcOrd="0" destOrd="0" presId="urn:microsoft.com/office/officeart/2005/8/layout/pList2"/>
    <dgm:cxn modelId="{44BE9D62-990A-4D93-B166-AFF70007301C}" type="presParOf" srcId="{E20FC764-FB7C-4307-905A-3148BAD217EE}" destId="{5841ADA1-F6B8-48A3-9F21-7CE94D6688F3}" srcOrd="0" destOrd="0" presId="urn:microsoft.com/office/officeart/2005/8/layout/pList2"/>
    <dgm:cxn modelId="{08F271FB-5585-427E-8472-15855DC7C4A9}" type="presParOf" srcId="{E20FC764-FB7C-4307-905A-3148BAD217EE}" destId="{B085B665-E750-4016-BD85-F518AFEC848C}" srcOrd="1" destOrd="0" presId="urn:microsoft.com/office/officeart/2005/8/layout/pList2"/>
    <dgm:cxn modelId="{DE7AC50F-9C24-4DE7-95FE-161845AE93F5}" type="presParOf" srcId="{B085B665-E750-4016-BD85-F518AFEC848C}" destId="{1233D1D7-23BD-43F6-BA4B-D099F6F756F0}" srcOrd="0" destOrd="0" presId="urn:microsoft.com/office/officeart/2005/8/layout/pList2"/>
    <dgm:cxn modelId="{B81D29B5-AD76-4D66-9C50-5DE720A47C3B}" type="presParOf" srcId="{1233D1D7-23BD-43F6-BA4B-D099F6F756F0}" destId="{D472588B-8035-4168-A36B-47D826BEAF81}" srcOrd="0" destOrd="0" presId="urn:microsoft.com/office/officeart/2005/8/layout/pList2"/>
    <dgm:cxn modelId="{669326A1-E828-4A9B-ADAC-2CB54D3EF1C3}" type="presParOf" srcId="{1233D1D7-23BD-43F6-BA4B-D099F6F756F0}" destId="{6A500689-B4DD-4E4B-96FC-284BA2C10931}" srcOrd="1" destOrd="0" presId="urn:microsoft.com/office/officeart/2005/8/layout/pList2"/>
    <dgm:cxn modelId="{B557B0CA-0015-444B-9453-9DA20580C3D8}" type="presParOf" srcId="{1233D1D7-23BD-43F6-BA4B-D099F6F756F0}" destId="{F2A1756F-9345-431D-AF2E-89DDB5D5B7BE}" srcOrd="2" destOrd="0" presId="urn:microsoft.com/office/officeart/2005/8/layout/pList2"/>
    <dgm:cxn modelId="{BECBFEBE-429B-4015-9B43-421398F23EB2}" type="presParOf" srcId="{B085B665-E750-4016-BD85-F518AFEC848C}" destId="{A9769776-4F83-4F03-9AB6-37305CD9FA22}" srcOrd="1" destOrd="0" presId="urn:microsoft.com/office/officeart/2005/8/layout/pList2"/>
    <dgm:cxn modelId="{88424236-C470-4EFC-92B0-B43DB33C7110}" type="presParOf" srcId="{B085B665-E750-4016-BD85-F518AFEC848C}" destId="{7E1D1CCD-9EEC-40A8-A891-CCD53E377FB7}" srcOrd="2" destOrd="0" presId="urn:microsoft.com/office/officeart/2005/8/layout/pList2"/>
    <dgm:cxn modelId="{C9CC453E-D026-45C1-AD16-28359DAEBB6D}" type="presParOf" srcId="{7E1D1CCD-9EEC-40A8-A891-CCD53E377FB7}" destId="{A705126E-EC26-4EED-B215-F5287017209D}" srcOrd="0" destOrd="0" presId="urn:microsoft.com/office/officeart/2005/8/layout/pList2"/>
    <dgm:cxn modelId="{55C5243D-F58B-48E9-8D9C-987B628BFF31}" type="presParOf" srcId="{7E1D1CCD-9EEC-40A8-A891-CCD53E377FB7}" destId="{5DE719CA-ABCA-44AC-9885-B83804154BC0}" srcOrd="1" destOrd="0" presId="urn:microsoft.com/office/officeart/2005/8/layout/pList2"/>
    <dgm:cxn modelId="{28A6E8CC-033D-451F-9EB9-270DD48ADEB5}" type="presParOf" srcId="{7E1D1CCD-9EEC-40A8-A891-CCD53E377FB7}" destId="{BF907349-478A-4837-8C73-9215B3AEABB1}" srcOrd="2" destOrd="0" presId="urn:microsoft.com/office/officeart/2005/8/layout/pList2"/>
    <dgm:cxn modelId="{575A9EA7-A275-4A98-BF98-E90D1271A87A}" type="presParOf" srcId="{B085B665-E750-4016-BD85-F518AFEC848C}" destId="{A1B1D25E-8095-41B6-8007-2752797E7948}" srcOrd="3" destOrd="0" presId="urn:microsoft.com/office/officeart/2005/8/layout/pList2"/>
    <dgm:cxn modelId="{F5C1A9E6-1046-444A-8D46-7FE03CE46CA1}" type="presParOf" srcId="{B085B665-E750-4016-BD85-F518AFEC848C}" destId="{FE484300-BDD2-4A57-A9BC-E370BECE8B14}" srcOrd="4" destOrd="0" presId="urn:microsoft.com/office/officeart/2005/8/layout/pList2"/>
    <dgm:cxn modelId="{C1448E1F-B1D4-4D1F-9C86-41EB3FB95AF1}" type="presParOf" srcId="{FE484300-BDD2-4A57-A9BC-E370BECE8B14}" destId="{9DBA84D7-F503-4EC9-A675-FE6B46435792}" srcOrd="0" destOrd="0" presId="urn:microsoft.com/office/officeart/2005/8/layout/pList2"/>
    <dgm:cxn modelId="{52A9C0BA-2961-465A-9C63-90E713E779A3}" type="presParOf" srcId="{FE484300-BDD2-4A57-A9BC-E370BECE8B14}" destId="{CB139127-57FD-4AE8-A297-9227339D0659}" srcOrd="1" destOrd="0" presId="urn:microsoft.com/office/officeart/2005/8/layout/pList2"/>
    <dgm:cxn modelId="{2D1364C1-7E6F-4592-A489-CA083F3B8C88}" type="presParOf" srcId="{FE484300-BDD2-4A57-A9BC-E370BECE8B14}" destId="{42D53FB8-9828-4AD6-BF5B-5CDBEBC6442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B1F516-8C31-4FCA-B456-F2A12088AA08}">
      <dsp:nvSpPr>
        <dsp:cNvPr id="0" name=""/>
        <dsp:cNvSpPr/>
      </dsp:nvSpPr>
      <dsp:spPr>
        <a:xfrm rot="5400000">
          <a:off x="-242505" y="242667"/>
          <a:ext cx="1616702" cy="1131691"/>
        </a:xfrm>
        <a:prstGeom prst="chevron">
          <a:avLst/>
        </a:prstGeom>
        <a:gradFill rotWithShape="0">
          <a:gsLst>
            <a:gs pos="0">
              <a:srgbClr val="703000"/>
            </a:gs>
            <a:gs pos="50000">
              <a:srgbClr val="A44A00"/>
            </a:gs>
            <a:gs pos="70000">
              <a:srgbClr val="BC5500"/>
            </a:gs>
            <a:gs pos="100000">
              <a:srgbClr val="F26D00"/>
            </a:gs>
          </a:gsLst>
          <a:lin ang="16200000" scaled="0"/>
        </a:gradFill>
        <a:ln w="9525" cap="flat" cmpd="sng" algn="ctr">
          <a:solidFill>
            <a:schemeClr val="accent2">
              <a:hueOff val="0"/>
              <a:satOff val="0"/>
              <a:lumOff val="0"/>
              <a:alphaOff val="0"/>
            </a:schemeClr>
          </a:solidFill>
          <a:miter lim="800000"/>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1</a:t>
          </a:r>
        </a:p>
      </dsp:txBody>
      <dsp:txXfrm rot="-5400000">
        <a:off x="1" y="566008"/>
        <a:ext cx="1131691" cy="485011"/>
      </dsp:txXfrm>
    </dsp:sp>
    <dsp:sp modelId="{4C46C551-24BE-4E7B-8115-7F5B6B694703}">
      <dsp:nvSpPr>
        <dsp:cNvPr id="0" name=""/>
        <dsp:cNvSpPr/>
      </dsp:nvSpPr>
      <dsp:spPr>
        <a:xfrm rot="5400000">
          <a:off x="2560697" y="-1428843"/>
          <a:ext cx="1050856" cy="3908868"/>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FontTx/>
            <a:buNone/>
          </a:pPr>
          <a:r>
            <a:rPr lang="en-IN" sz="2800" kern="1200" dirty="0"/>
            <a:t>Creating sample log file</a:t>
          </a:r>
        </a:p>
      </dsp:txBody>
      <dsp:txXfrm rot="-5400000">
        <a:off x="1131692" y="51461"/>
        <a:ext cx="3857569" cy="948258"/>
      </dsp:txXfrm>
    </dsp:sp>
    <dsp:sp modelId="{984930EE-1817-4582-9839-46EA12829A80}">
      <dsp:nvSpPr>
        <dsp:cNvPr id="0" name=""/>
        <dsp:cNvSpPr/>
      </dsp:nvSpPr>
      <dsp:spPr>
        <a:xfrm rot="5400000">
          <a:off x="-242505" y="1665290"/>
          <a:ext cx="1616702" cy="1131691"/>
        </a:xfrm>
        <a:prstGeom prst="chevron">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w="9525" cap="flat" cmpd="sng" algn="ctr">
          <a:solidFill>
            <a:schemeClr val="accent3">
              <a:hueOff val="0"/>
              <a:satOff val="0"/>
              <a:lumOff val="0"/>
              <a:alphaOff val="0"/>
            </a:schemeClr>
          </a:solidFill>
          <a:miter lim="800000"/>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2</a:t>
          </a:r>
        </a:p>
      </dsp:txBody>
      <dsp:txXfrm rot="-5400000">
        <a:off x="1" y="1988631"/>
        <a:ext cx="1131691" cy="485011"/>
      </dsp:txXfrm>
    </dsp:sp>
    <dsp:sp modelId="{DD493FC4-A34B-4137-A3A7-DA387BACCD28}">
      <dsp:nvSpPr>
        <dsp:cNvPr id="0" name=""/>
        <dsp:cNvSpPr/>
      </dsp:nvSpPr>
      <dsp:spPr>
        <a:xfrm rot="5400000">
          <a:off x="2560697" y="-6221"/>
          <a:ext cx="1050856" cy="3908868"/>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FontTx/>
            <a:buNone/>
          </a:pPr>
          <a:r>
            <a:rPr lang="en-IN" sz="2800" kern="1200" dirty="0"/>
            <a:t>Creating a log file of 100/any no of entries </a:t>
          </a:r>
        </a:p>
      </dsp:txBody>
      <dsp:txXfrm rot="-5400000">
        <a:off x="1131692" y="1474084"/>
        <a:ext cx="3857569" cy="948258"/>
      </dsp:txXfrm>
    </dsp:sp>
    <dsp:sp modelId="{D8165BD0-9763-464B-A6E5-4F8BD3E1085B}">
      <dsp:nvSpPr>
        <dsp:cNvPr id="0" name=""/>
        <dsp:cNvSpPr/>
      </dsp:nvSpPr>
      <dsp:spPr>
        <a:xfrm rot="5400000">
          <a:off x="-242505" y="3087912"/>
          <a:ext cx="1616702" cy="1131691"/>
        </a:xfrm>
        <a:prstGeom prst="chevron">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w="9525" cap="flat" cmpd="sng" algn="ctr">
          <a:solidFill>
            <a:schemeClr val="accent4">
              <a:hueOff val="0"/>
              <a:satOff val="0"/>
              <a:lumOff val="0"/>
              <a:alphaOff val="0"/>
            </a:schemeClr>
          </a:solidFill>
          <a:miter lim="800000"/>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 3</a:t>
          </a:r>
        </a:p>
      </dsp:txBody>
      <dsp:txXfrm rot="-5400000">
        <a:off x="1" y="3411253"/>
        <a:ext cx="1131691" cy="485011"/>
      </dsp:txXfrm>
    </dsp:sp>
    <dsp:sp modelId="{F587E5D1-F1A2-4176-A426-8DBDF8F17DCB}">
      <dsp:nvSpPr>
        <dsp:cNvPr id="0" name=""/>
        <dsp:cNvSpPr/>
      </dsp:nvSpPr>
      <dsp:spPr>
        <a:xfrm rot="5400000">
          <a:off x="2560697" y="1416401"/>
          <a:ext cx="1050856" cy="3908868"/>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FontTx/>
            <a:buNone/>
          </a:pPr>
          <a:r>
            <a:rPr lang="en-IN" sz="2800" kern="1200" dirty="0"/>
            <a:t>Analysis of log file</a:t>
          </a:r>
        </a:p>
      </dsp:txBody>
      <dsp:txXfrm rot="-5400000">
        <a:off x="1131692" y="2896706"/>
        <a:ext cx="3857569" cy="9482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B5FB9-BA7E-4AAE-9B27-C2BBFC9B14F3}">
      <dsp:nvSpPr>
        <dsp:cNvPr id="0" name=""/>
        <dsp:cNvSpPr/>
      </dsp:nvSpPr>
      <dsp:spPr>
        <a:xfrm>
          <a:off x="3296834" y="1747606"/>
          <a:ext cx="2221284" cy="19215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b="1" i="0" kern="1200" dirty="0"/>
            <a:t>Performance Monitoring</a:t>
          </a:r>
          <a:endParaRPr lang="en-IN" sz="2000" kern="1200" dirty="0"/>
        </a:p>
      </dsp:txBody>
      <dsp:txXfrm>
        <a:off x="3664932" y="2066025"/>
        <a:ext cx="1485088" cy="1284662"/>
      </dsp:txXfrm>
    </dsp:sp>
    <dsp:sp modelId="{52327BAA-D230-4F87-A1CA-68343E7440AA}">
      <dsp:nvSpPr>
        <dsp:cNvPr id="0" name=""/>
        <dsp:cNvSpPr/>
      </dsp:nvSpPr>
      <dsp:spPr>
        <a:xfrm>
          <a:off x="4687784" y="828298"/>
          <a:ext cx="838083" cy="72212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79FD0-EEB1-4AED-9AB2-36D118A8B317}">
      <dsp:nvSpPr>
        <dsp:cNvPr id="0" name=""/>
        <dsp:cNvSpPr/>
      </dsp:nvSpPr>
      <dsp:spPr>
        <a:xfrm>
          <a:off x="3501446" y="0"/>
          <a:ext cx="1820326" cy="157479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b="1" i="0" kern="1200" dirty="0"/>
            <a:t>User </a:t>
          </a:r>
          <a:r>
            <a:rPr lang="en-IN" sz="2000" b="1" i="0" kern="1200" dirty="0"/>
            <a:t>Behaviour</a:t>
          </a:r>
          <a:r>
            <a:rPr lang="en-IN" sz="2400" b="1" i="0" kern="1200" dirty="0"/>
            <a:t> Analysis</a:t>
          </a:r>
          <a:endParaRPr lang="en-IN" sz="2400" kern="1200" dirty="0"/>
        </a:p>
      </dsp:txBody>
      <dsp:txXfrm>
        <a:off x="3803113" y="260977"/>
        <a:ext cx="1216992" cy="1052842"/>
      </dsp:txXfrm>
    </dsp:sp>
    <dsp:sp modelId="{BC16D49C-EF4E-4498-936E-4DE0419B1216}">
      <dsp:nvSpPr>
        <dsp:cNvPr id="0" name=""/>
        <dsp:cNvSpPr/>
      </dsp:nvSpPr>
      <dsp:spPr>
        <a:xfrm>
          <a:off x="5665893" y="2178278"/>
          <a:ext cx="838083" cy="72212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AFC960-3985-4496-8EC3-3DC508ADC287}">
      <dsp:nvSpPr>
        <dsp:cNvPr id="0" name=""/>
        <dsp:cNvSpPr/>
      </dsp:nvSpPr>
      <dsp:spPr>
        <a:xfrm>
          <a:off x="5170897" y="968605"/>
          <a:ext cx="1820326" cy="157479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i="0" kern="1200" dirty="0"/>
            <a:t>Performance Optimization</a:t>
          </a:r>
          <a:endParaRPr lang="en-IN" sz="1600" kern="1200" dirty="0"/>
        </a:p>
      </dsp:txBody>
      <dsp:txXfrm>
        <a:off x="5472564" y="1229582"/>
        <a:ext cx="1216992" cy="1052842"/>
      </dsp:txXfrm>
    </dsp:sp>
    <dsp:sp modelId="{EE8DF1DE-754B-4347-976E-52000285F740}">
      <dsp:nvSpPr>
        <dsp:cNvPr id="0" name=""/>
        <dsp:cNvSpPr/>
      </dsp:nvSpPr>
      <dsp:spPr>
        <a:xfrm>
          <a:off x="4986436" y="3702152"/>
          <a:ext cx="838083" cy="72212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BA785D-33A9-4046-B373-149644C35FC1}">
      <dsp:nvSpPr>
        <dsp:cNvPr id="0" name=""/>
        <dsp:cNvSpPr/>
      </dsp:nvSpPr>
      <dsp:spPr>
        <a:xfrm>
          <a:off x="5170897" y="2872770"/>
          <a:ext cx="1820326" cy="157479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b="1" i="0" kern="1200" dirty="0"/>
            <a:t>Root Cause Analysis</a:t>
          </a:r>
          <a:endParaRPr lang="en-IN" sz="2000" kern="1200" dirty="0"/>
        </a:p>
      </dsp:txBody>
      <dsp:txXfrm>
        <a:off x="5472564" y="3133747"/>
        <a:ext cx="1216992" cy="1052842"/>
      </dsp:txXfrm>
    </dsp:sp>
    <dsp:sp modelId="{0E019BB1-5F0D-48EF-A563-1C930BB2A869}">
      <dsp:nvSpPr>
        <dsp:cNvPr id="0" name=""/>
        <dsp:cNvSpPr/>
      </dsp:nvSpPr>
      <dsp:spPr>
        <a:xfrm>
          <a:off x="3300967" y="3860336"/>
          <a:ext cx="838083" cy="72212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9F3C75-ADC3-4324-9917-59BFC1D184EF}">
      <dsp:nvSpPr>
        <dsp:cNvPr id="0" name=""/>
        <dsp:cNvSpPr/>
      </dsp:nvSpPr>
      <dsp:spPr>
        <a:xfrm>
          <a:off x="3501446" y="3842459"/>
          <a:ext cx="1820326" cy="157479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i="0" kern="1200" dirty="0"/>
            <a:t>Compliance and Auditing</a:t>
          </a:r>
          <a:endParaRPr lang="en-IN" sz="1800" kern="1200" dirty="0"/>
        </a:p>
      </dsp:txBody>
      <dsp:txXfrm>
        <a:off x="3803113" y="4103436"/>
        <a:ext cx="1216992" cy="1052842"/>
      </dsp:txXfrm>
    </dsp:sp>
    <dsp:sp modelId="{71E19A72-09E4-4714-AB91-ACB75DF5A661}">
      <dsp:nvSpPr>
        <dsp:cNvPr id="0" name=""/>
        <dsp:cNvSpPr/>
      </dsp:nvSpPr>
      <dsp:spPr>
        <a:xfrm>
          <a:off x="2306840" y="2510898"/>
          <a:ext cx="838083" cy="72212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28EE83-51BD-4F63-A623-53013D9F4C6B}">
      <dsp:nvSpPr>
        <dsp:cNvPr id="0" name=""/>
        <dsp:cNvSpPr/>
      </dsp:nvSpPr>
      <dsp:spPr>
        <a:xfrm>
          <a:off x="1824245" y="2873854"/>
          <a:ext cx="1820326" cy="157479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i="0" kern="1200" dirty="0"/>
            <a:t>Security</a:t>
          </a:r>
        </a:p>
        <a:p>
          <a:pPr marL="0" lvl="0" indent="0" algn="ctr" defTabSz="800100">
            <a:lnSpc>
              <a:spcPct val="90000"/>
            </a:lnSpc>
            <a:spcBef>
              <a:spcPct val="0"/>
            </a:spcBef>
            <a:spcAft>
              <a:spcPct val="35000"/>
            </a:spcAft>
            <a:buNone/>
          </a:pPr>
          <a:r>
            <a:rPr lang="en-IN" sz="1800" b="1" i="0" kern="1200" dirty="0"/>
            <a:t>Monitoring</a:t>
          </a:r>
          <a:endParaRPr lang="en-IN" sz="1800" kern="1200" dirty="0"/>
        </a:p>
      </dsp:txBody>
      <dsp:txXfrm>
        <a:off x="2125912" y="3134831"/>
        <a:ext cx="1216992" cy="1052842"/>
      </dsp:txXfrm>
    </dsp:sp>
    <dsp:sp modelId="{EE075AA6-7008-47A4-8166-76336F7E3429}">
      <dsp:nvSpPr>
        <dsp:cNvPr id="0" name=""/>
        <dsp:cNvSpPr/>
      </dsp:nvSpPr>
      <dsp:spPr>
        <a:xfrm>
          <a:off x="1824245" y="966438"/>
          <a:ext cx="1820326" cy="157479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i="0" kern="1200" dirty="0"/>
            <a:t>Issue Detection and Trouble</a:t>
          </a:r>
        </a:p>
        <a:p>
          <a:pPr marL="0" lvl="0" indent="0" algn="ctr" defTabSz="711200">
            <a:lnSpc>
              <a:spcPct val="90000"/>
            </a:lnSpc>
            <a:spcBef>
              <a:spcPct val="0"/>
            </a:spcBef>
            <a:spcAft>
              <a:spcPct val="35000"/>
            </a:spcAft>
            <a:buNone/>
          </a:pPr>
          <a:r>
            <a:rPr lang="en-IN" sz="1600" b="1" i="0" kern="1200" dirty="0"/>
            <a:t>shooting</a:t>
          </a:r>
          <a:r>
            <a:rPr lang="en-IN" sz="1300" b="0" i="0" kern="1200" dirty="0"/>
            <a:t>:</a:t>
          </a:r>
          <a:endParaRPr lang="en-IN" sz="1300" kern="1200" dirty="0"/>
        </a:p>
      </dsp:txBody>
      <dsp:txXfrm>
        <a:off x="2125912" y="1227415"/>
        <a:ext cx="1216992" cy="10528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41ADA1-F6B8-48A3-9F21-7CE94D6688F3}">
      <dsp:nvSpPr>
        <dsp:cNvPr id="0" name=""/>
        <dsp:cNvSpPr/>
      </dsp:nvSpPr>
      <dsp:spPr>
        <a:xfrm>
          <a:off x="0" y="0"/>
          <a:ext cx="10360025" cy="2008108"/>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sp>
    <dsp:sp modelId="{F2A1756F-9345-431D-AF2E-89DDB5D5B7BE}">
      <dsp:nvSpPr>
        <dsp:cNvPr id="0" name=""/>
        <dsp:cNvSpPr/>
      </dsp:nvSpPr>
      <dsp:spPr>
        <a:xfrm>
          <a:off x="310800" y="267747"/>
          <a:ext cx="3043257" cy="1472612"/>
        </a:xfrm>
        <a:prstGeom prst="roundRect">
          <a:avLst>
            <a:gd name="adj" fmla="val 10000"/>
          </a:avLst>
        </a:prstGeom>
        <a:blipFill rotWithShape="1">
          <a:blip xmlns:r="http://schemas.openxmlformats.org/officeDocument/2006/relationships" r:embed="rId1"/>
          <a:srcRect/>
          <a:stretch>
            <a:fillRect t="-5000" b="-5000"/>
          </a:stretch>
        </a:blipFill>
        <a:ln w="9525" cap="flat" cmpd="sng" algn="ctr">
          <a:solidFill>
            <a:schemeClr val="lt1">
              <a:hueOff val="0"/>
              <a:satOff val="0"/>
              <a:lumOff val="0"/>
              <a:alphaOff val="0"/>
            </a:schemeClr>
          </a:solidFill>
          <a:miter lim="800000"/>
        </a:ln>
        <a:effectLst/>
      </dsp:spPr>
      <dsp:style>
        <a:lnRef idx="1">
          <a:scrgbClr r="0" g="0" b="0"/>
        </a:lnRef>
        <a:fillRef idx="1">
          <a:scrgbClr r="0" g="0" b="0"/>
        </a:fillRef>
        <a:effectRef idx="1">
          <a:scrgbClr r="0" g="0" b="0"/>
        </a:effectRef>
        <a:fontRef idx="minor"/>
      </dsp:style>
    </dsp:sp>
    <dsp:sp modelId="{D472588B-8035-4168-A36B-47D826BEAF81}">
      <dsp:nvSpPr>
        <dsp:cNvPr id="0" name=""/>
        <dsp:cNvSpPr/>
      </dsp:nvSpPr>
      <dsp:spPr>
        <a:xfrm rot="10800000">
          <a:off x="310800" y="2008108"/>
          <a:ext cx="3043257" cy="2454354"/>
        </a:xfrm>
        <a:prstGeom prst="round2SameRect">
          <a:avLst>
            <a:gd name="adj1" fmla="val 10500"/>
            <a:gd name="adj2" fmla="val 0"/>
          </a:avLst>
        </a:prstGeom>
        <a:gradFill rotWithShape="0">
          <a:gsLst>
            <a:gs pos="0">
              <a:schemeClr val="accent1">
                <a:hueOff val="0"/>
                <a:satOff val="0"/>
                <a:lumOff val="0"/>
                <a:alphaOff val="0"/>
                <a:tint val="20000"/>
                <a:satMod val="180000"/>
                <a:lumMod val="98000"/>
              </a:schemeClr>
            </a:gs>
            <a:gs pos="40000">
              <a:schemeClr val="accent1">
                <a:hueOff val="0"/>
                <a:satOff val="0"/>
                <a:lumOff val="0"/>
                <a:alphaOff val="0"/>
                <a:tint val="30000"/>
                <a:satMod val="260000"/>
                <a:lumMod val="84000"/>
              </a:schemeClr>
            </a:gs>
            <a:gs pos="100000">
              <a:schemeClr val="accent1">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0256" tIns="270256" rIns="270256" bIns="270256" numCol="1" spcCol="1270" anchor="t" anchorCtr="0">
          <a:noAutofit/>
        </a:bodyPr>
        <a:lstStyle/>
        <a:p>
          <a:pPr marL="0" lvl="0" indent="0" algn="ctr" defTabSz="1689100">
            <a:lnSpc>
              <a:spcPct val="90000"/>
            </a:lnSpc>
            <a:spcBef>
              <a:spcPct val="0"/>
            </a:spcBef>
            <a:spcAft>
              <a:spcPct val="35000"/>
            </a:spcAft>
            <a:buNone/>
          </a:pPr>
          <a:r>
            <a:rPr lang="en-IN" sz="3800" b="1" i="0" kern="1200" dirty="0"/>
            <a:t>Complexity and Volume</a:t>
          </a:r>
          <a:endParaRPr lang="en-IN" sz="3800" kern="1200" dirty="0"/>
        </a:p>
      </dsp:txBody>
      <dsp:txXfrm rot="10800000">
        <a:off x="386280" y="2008108"/>
        <a:ext cx="2892297" cy="2378874"/>
      </dsp:txXfrm>
    </dsp:sp>
    <dsp:sp modelId="{BF907349-478A-4837-8C73-9215B3AEABB1}">
      <dsp:nvSpPr>
        <dsp:cNvPr id="0" name=""/>
        <dsp:cNvSpPr/>
      </dsp:nvSpPr>
      <dsp:spPr>
        <a:xfrm>
          <a:off x="3658383" y="267747"/>
          <a:ext cx="3043257" cy="1472612"/>
        </a:xfrm>
        <a:prstGeom prst="roundRect">
          <a:avLst>
            <a:gd name="adj" fmla="val 10000"/>
          </a:avLst>
        </a:prstGeom>
        <a:blipFill rotWithShape="1">
          <a:blip xmlns:r="http://schemas.openxmlformats.org/officeDocument/2006/relationships" r:embed="rId2"/>
          <a:srcRect/>
          <a:stretch>
            <a:fillRect t="-2000" b="-2000"/>
          </a:stretch>
        </a:blipFill>
        <a:ln w="9525" cap="flat" cmpd="sng" algn="ctr">
          <a:solidFill>
            <a:schemeClr val="lt1">
              <a:hueOff val="0"/>
              <a:satOff val="0"/>
              <a:lumOff val="0"/>
              <a:alphaOff val="0"/>
            </a:schemeClr>
          </a:solidFill>
          <a:miter lim="800000"/>
        </a:ln>
        <a:effectLst/>
      </dsp:spPr>
      <dsp:style>
        <a:lnRef idx="1">
          <a:scrgbClr r="0" g="0" b="0"/>
        </a:lnRef>
        <a:fillRef idx="1">
          <a:scrgbClr r="0" g="0" b="0"/>
        </a:fillRef>
        <a:effectRef idx="1">
          <a:scrgbClr r="0" g="0" b="0"/>
        </a:effectRef>
        <a:fontRef idx="minor"/>
      </dsp:style>
    </dsp:sp>
    <dsp:sp modelId="{A705126E-EC26-4EED-B215-F5287017209D}">
      <dsp:nvSpPr>
        <dsp:cNvPr id="0" name=""/>
        <dsp:cNvSpPr/>
      </dsp:nvSpPr>
      <dsp:spPr>
        <a:xfrm rot="10800000">
          <a:off x="3658383" y="2008108"/>
          <a:ext cx="3043257" cy="2454354"/>
        </a:xfrm>
        <a:prstGeom prst="round2SameRect">
          <a:avLst>
            <a:gd name="adj1" fmla="val 10500"/>
            <a:gd name="adj2" fmla="val 0"/>
          </a:avLst>
        </a:prstGeom>
        <a:gradFill rotWithShape="0">
          <a:gsLst>
            <a:gs pos="0">
              <a:schemeClr val="accent1">
                <a:hueOff val="0"/>
                <a:satOff val="0"/>
                <a:lumOff val="0"/>
                <a:alphaOff val="0"/>
                <a:tint val="20000"/>
                <a:satMod val="180000"/>
                <a:lumMod val="98000"/>
              </a:schemeClr>
            </a:gs>
            <a:gs pos="40000">
              <a:schemeClr val="accent1">
                <a:hueOff val="0"/>
                <a:satOff val="0"/>
                <a:lumOff val="0"/>
                <a:alphaOff val="0"/>
                <a:tint val="30000"/>
                <a:satMod val="260000"/>
                <a:lumMod val="84000"/>
              </a:schemeClr>
            </a:gs>
            <a:gs pos="100000">
              <a:schemeClr val="accent1">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0256" tIns="270256" rIns="270256" bIns="270256" numCol="1" spcCol="1270" anchor="t" anchorCtr="0">
          <a:noAutofit/>
        </a:bodyPr>
        <a:lstStyle/>
        <a:p>
          <a:pPr marL="0" lvl="0" indent="0" algn="ctr" defTabSz="1689100">
            <a:lnSpc>
              <a:spcPct val="90000"/>
            </a:lnSpc>
            <a:spcBef>
              <a:spcPct val="0"/>
            </a:spcBef>
            <a:spcAft>
              <a:spcPct val="35000"/>
            </a:spcAft>
            <a:buNone/>
          </a:pPr>
          <a:r>
            <a:rPr lang="en-IN" sz="3800" b="1" i="0" kern="1200" dirty="0"/>
            <a:t>Real-Time Analysis Challenges</a:t>
          </a:r>
          <a:endParaRPr lang="en-IN" sz="3800" kern="1200" dirty="0"/>
        </a:p>
      </dsp:txBody>
      <dsp:txXfrm rot="10800000">
        <a:off x="3733863" y="2008108"/>
        <a:ext cx="2892297" cy="2378874"/>
      </dsp:txXfrm>
    </dsp:sp>
    <dsp:sp modelId="{42D53FB8-9828-4AD6-BF5B-5CDBEBC64424}">
      <dsp:nvSpPr>
        <dsp:cNvPr id="0" name=""/>
        <dsp:cNvSpPr/>
      </dsp:nvSpPr>
      <dsp:spPr>
        <a:xfrm>
          <a:off x="7005966" y="267747"/>
          <a:ext cx="3043257" cy="1472612"/>
        </a:xfrm>
        <a:prstGeom prst="roundRect">
          <a:avLst>
            <a:gd name="adj" fmla="val 10000"/>
          </a:avLst>
        </a:prstGeom>
        <a:blipFill rotWithShape="1">
          <a:blip xmlns:r="http://schemas.openxmlformats.org/officeDocument/2006/relationships" r:embed="rId3"/>
          <a:srcRect/>
          <a:stretch>
            <a:fillRect t="-9000" b="-9000"/>
          </a:stretch>
        </a:blipFill>
        <a:ln w="9525" cap="flat" cmpd="sng" algn="ctr">
          <a:solidFill>
            <a:schemeClr val="lt1">
              <a:hueOff val="0"/>
              <a:satOff val="0"/>
              <a:lumOff val="0"/>
              <a:alphaOff val="0"/>
            </a:schemeClr>
          </a:solidFill>
          <a:miter lim="800000"/>
        </a:ln>
        <a:effectLst/>
      </dsp:spPr>
      <dsp:style>
        <a:lnRef idx="1">
          <a:scrgbClr r="0" g="0" b="0"/>
        </a:lnRef>
        <a:fillRef idx="1">
          <a:scrgbClr r="0" g="0" b="0"/>
        </a:fillRef>
        <a:effectRef idx="1">
          <a:scrgbClr r="0" g="0" b="0"/>
        </a:effectRef>
        <a:fontRef idx="minor"/>
      </dsp:style>
    </dsp:sp>
    <dsp:sp modelId="{9DBA84D7-F503-4EC9-A675-FE6B46435792}">
      <dsp:nvSpPr>
        <dsp:cNvPr id="0" name=""/>
        <dsp:cNvSpPr/>
      </dsp:nvSpPr>
      <dsp:spPr>
        <a:xfrm rot="10800000">
          <a:off x="7005966" y="2008108"/>
          <a:ext cx="3043257" cy="2454354"/>
        </a:xfrm>
        <a:prstGeom prst="round2SameRect">
          <a:avLst>
            <a:gd name="adj1" fmla="val 10500"/>
            <a:gd name="adj2" fmla="val 0"/>
          </a:avLst>
        </a:prstGeom>
        <a:gradFill rotWithShape="0">
          <a:gsLst>
            <a:gs pos="0">
              <a:schemeClr val="accent1">
                <a:hueOff val="0"/>
                <a:satOff val="0"/>
                <a:lumOff val="0"/>
                <a:alphaOff val="0"/>
                <a:tint val="20000"/>
                <a:satMod val="180000"/>
                <a:lumMod val="98000"/>
              </a:schemeClr>
            </a:gs>
            <a:gs pos="40000">
              <a:schemeClr val="accent1">
                <a:hueOff val="0"/>
                <a:satOff val="0"/>
                <a:lumOff val="0"/>
                <a:alphaOff val="0"/>
                <a:tint val="30000"/>
                <a:satMod val="260000"/>
                <a:lumMod val="84000"/>
              </a:schemeClr>
            </a:gs>
            <a:gs pos="100000">
              <a:schemeClr val="accent1">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0256" tIns="270256" rIns="270256" bIns="270256" numCol="1" spcCol="1270" anchor="t" anchorCtr="0">
          <a:noAutofit/>
        </a:bodyPr>
        <a:lstStyle/>
        <a:p>
          <a:pPr marL="0" lvl="0" indent="0" algn="ctr" defTabSz="1689100">
            <a:lnSpc>
              <a:spcPct val="90000"/>
            </a:lnSpc>
            <a:spcBef>
              <a:spcPct val="0"/>
            </a:spcBef>
            <a:spcAft>
              <a:spcPct val="35000"/>
            </a:spcAft>
            <a:buNone/>
          </a:pPr>
          <a:r>
            <a:rPr lang="en-IN" sz="3800" b="1" i="0" kern="1200"/>
            <a:t>Privacy and Compliance Concerns</a:t>
          </a:r>
          <a:endParaRPr lang="en-IN" sz="3800" kern="1200"/>
        </a:p>
      </dsp:txBody>
      <dsp:txXfrm rot="10800000">
        <a:off x="7081446" y="2008108"/>
        <a:ext cx="2892297" cy="23788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5/1/2024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5/1/2024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5/1/2024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5/1/2024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5/1/2024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5/1/2024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5/1/2024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uperuser.com/questions/181500/log-viewer-on-windows-roughly-equivalant-to-linuxs-log-viewer-or-osxs-conso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868" y="836712"/>
            <a:ext cx="9373404" cy="1584176"/>
          </a:xfrm>
        </p:spPr>
        <p:txBody>
          <a:bodyPr>
            <a:normAutofit/>
          </a:bodyPr>
          <a:lstStyle/>
          <a:p>
            <a:r>
              <a:rPr lang="en-US" sz="6600" b="1" i="1" dirty="0">
                <a:latin typeface="Times New Roman" panose="02020603050405020304" pitchFamily="18" charset="0"/>
                <a:cs typeface="Times New Roman" panose="02020603050405020304" pitchFamily="18" charset="0"/>
              </a:rPr>
              <a:t>LOG FILE ANALYZER</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52E5-D708-6AAC-D632-FA9C4F525096}"/>
              </a:ext>
            </a:extLst>
          </p:cNvPr>
          <p:cNvSpPr>
            <a:spLocks noGrp="1"/>
          </p:cNvSpPr>
          <p:nvPr>
            <p:ph type="title"/>
          </p:nvPr>
        </p:nvSpPr>
        <p:spPr/>
        <p:txBody>
          <a:bodyPr/>
          <a:lstStyle/>
          <a:p>
            <a:r>
              <a:rPr lang="en-IN" dirty="0"/>
              <a:t>Analysis Log Files:-</a:t>
            </a:r>
          </a:p>
        </p:txBody>
      </p:sp>
      <p:sp>
        <p:nvSpPr>
          <p:cNvPr id="3" name="Content Placeholder 2">
            <a:extLst>
              <a:ext uri="{FF2B5EF4-FFF2-40B4-BE49-F238E27FC236}">
                <a16:creationId xmlns:a16="http://schemas.microsoft.com/office/drawing/2014/main" id="{603D1AAC-441F-0051-FB1F-259580E08C17}"/>
              </a:ext>
            </a:extLst>
          </p:cNvPr>
          <p:cNvSpPr>
            <a:spLocks noGrp="1"/>
          </p:cNvSpPr>
          <p:nvPr>
            <p:ph idx="1"/>
          </p:nvPr>
        </p:nvSpPr>
        <p:spPr/>
        <p:txBody>
          <a:bodyPr>
            <a:normAutofit lnSpcReduction="10000"/>
          </a:bodyPr>
          <a:lstStyle/>
          <a:p>
            <a:pPr>
              <a:buFont typeface="Wingdings" panose="05000000000000000000" pitchFamily="2" charset="2"/>
              <a:buChar char="Ø"/>
            </a:pPr>
            <a:r>
              <a:rPr lang="en-US" sz="2400" dirty="0"/>
              <a:t>Log file analysis is the process of downloading and auditing your site’s log file to proactively identify bugs, crawling issues, and other technical SEO problems. </a:t>
            </a:r>
          </a:p>
          <a:p>
            <a:pPr>
              <a:buFont typeface="Wingdings" panose="05000000000000000000" pitchFamily="2" charset="2"/>
              <a:buChar char="Ø"/>
            </a:pPr>
            <a:r>
              <a:rPr lang="en-IN" sz="2000" dirty="0"/>
              <a:t>    </a:t>
            </a:r>
            <a:r>
              <a:rPr lang="en-IN" sz="2400" dirty="0"/>
              <a:t>Modules used:</a:t>
            </a:r>
          </a:p>
          <a:p>
            <a:pPr marL="0" indent="0">
              <a:buNone/>
            </a:pPr>
            <a:r>
              <a:rPr lang="en-IN" sz="2000" dirty="0"/>
              <a:t>          </a:t>
            </a:r>
            <a:r>
              <a:rPr lang="en-IN" sz="1800" dirty="0"/>
              <a:t>Open: </a:t>
            </a:r>
            <a:r>
              <a:rPr lang="en-IN" sz="1800" dirty="0" err="1"/>
              <a:t>bulit</a:t>
            </a:r>
            <a:r>
              <a:rPr lang="en-IN" sz="1800" dirty="0"/>
              <a:t>-in function to open a file</a:t>
            </a:r>
          </a:p>
          <a:p>
            <a:pPr marL="0" indent="0">
              <a:buNone/>
            </a:pPr>
            <a:r>
              <a:rPr lang="en-IN" sz="1800" dirty="0"/>
              <a:t>           Print: built-in function to print output to the console</a:t>
            </a:r>
          </a:p>
          <a:p>
            <a:pPr>
              <a:buFont typeface="Wingdings" panose="05000000000000000000" pitchFamily="2" charset="2"/>
              <a:buChar char="Ø"/>
            </a:pPr>
            <a:r>
              <a:rPr lang="en-IN" sz="2400" dirty="0"/>
              <a:t>  Functions defined:</a:t>
            </a:r>
          </a:p>
          <a:p>
            <a:pPr marL="0" indent="0">
              <a:buNone/>
            </a:pPr>
            <a:r>
              <a:rPr lang="en-IN" sz="2400" dirty="0"/>
              <a:t>        </a:t>
            </a:r>
            <a:r>
              <a:rPr lang="en-IN" sz="2000" dirty="0" err="1"/>
              <a:t>analyze_log_file</a:t>
            </a:r>
            <a:r>
              <a:rPr lang="en-IN" sz="2000" dirty="0"/>
              <a:t>:</a:t>
            </a:r>
            <a:r>
              <a:rPr lang="en-IN" sz="1800" dirty="0"/>
              <a:t> it analyses a log </a:t>
            </a:r>
            <a:r>
              <a:rPr lang="en-IN" sz="1800" dirty="0" err="1"/>
              <a:t>file,searching</a:t>
            </a:r>
            <a:r>
              <a:rPr lang="en-IN" sz="1800" dirty="0"/>
              <a:t> for lines containing either ERROR or   </a:t>
            </a:r>
          </a:p>
          <a:p>
            <a:pPr marL="0" indent="0">
              <a:buNone/>
            </a:pPr>
            <a:r>
              <a:rPr lang="en-IN" sz="1800" dirty="0"/>
              <a:t>           WARNING.</a:t>
            </a:r>
          </a:p>
          <a:p>
            <a:pPr marL="0" indent="0">
              <a:buNone/>
            </a:pPr>
            <a:r>
              <a:rPr lang="en-IN" sz="1800" dirty="0"/>
              <a:t>           It returns two lists one containing the lines with errors, and other containing the lines with </a:t>
            </a:r>
          </a:p>
          <a:p>
            <a:pPr marL="0" indent="0">
              <a:buNone/>
            </a:pPr>
            <a:r>
              <a:rPr lang="en-IN" sz="1800" dirty="0"/>
              <a:t>            warnings.</a:t>
            </a:r>
          </a:p>
          <a:p>
            <a:endParaRPr lang="en-IN" sz="2000" dirty="0"/>
          </a:p>
        </p:txBody>
      </p:sp>
      <p:sp>
        <p:nvSpPr>
          <p:cNvPr id="5" name="Rectangle 2">
            <a:extLst>
              <a:ext uri="{FF2B5EF4-FFF2-40B4-BE49-F238E27FC236}">
                <a16:creationId xmlns:a16="http://schemas.microsoft.com/office/drawing/2014/main" id="{B95BEF29-23A8-3FEE-C5D8-2BDC67D63E04}"/>
              </a:ext>
            </a:extLst>
          </p:cNvPr>
          <p:cNvSpPr>
            <a:spLocks noChangeArrowheads="1"/>
          </p:cNvSpPr>
          <p:nvPr/>
        </p:nvSpPr>
        <p:spPr bwMode="auto">
          <a:xfrm>
            <a:off x="0" y="-338813"/>
            <a:ext cx="184731" cy="677623"/>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760697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4F5FD-39B2-48BF-F62C-CEEAA20F6D31}"/>
              </a:ext>
            </a:extLst>
          </p:cNvPr>
          <p:cNvSpPr>
            <a:spLocks noGrp="1"/>
          </p:cNvSpPr>
          <p:nvPr>
            <p:ph type="title"/>
          </p:nvPr>
        </p:nvSpPr>
        <p:spPr/>
        <p:txBody>
          <a:bodyPr>
            <a:normAutofit/>
          </a:bodyPr>
          <a:lstStyle/>
          <a:p>
            <a:r>
              <a:rPr lang="en-US" sz="3200" dirty="0"/>
              <a:t>Function Definition (</a:t>
            </a:r>
            <a:r>
              <a:rPr lang="en-US" sz="3200" dirty="0" err="1"/>
              <a:t>analyze_log_files</a:t>
            </a:r>
            <a:r>
              <a:rPr lang="en-US" sz="3200" dirty="0"/>
              <a:t>):</a:t>
            </a:r>
            <a:endParaRPr lang="en-IN" sz="3200" dirty="0"/>
          </a:p>
        </p:txBody>
      </p:sp>
      <p:sp>
        <p:nvSpPr>
          <p:cNvPr id="3" name="Content Placeholder 2">
            <a:extLst>
              <a:ext uri="{FF2B5EF4-FFF2-40B4-BE49-F238E27FC236}">
                <a16:creationId xmlns:a16="http://schemas.microsoft.com/office/drawing/2014/main" id="{A97B1751-7244-4879-EDD7-ED95A28F6373}"/>
              </a:ext>
            </a:extLst>
          </p:cNvPr>
          <p:cNvSpPr>
            <a:spLocks noGrp="1"/>
          </p:cNvSpPr>
          <p:nvPr>
            <p:ph idx="1"/>
          </p:nvPr>
        </p:nvSpPr>
        <p:spPr>
          <a:xfrm>
            <a:off x="1218883" y="1701797"/>
            <a:ext cx="10360501" cy="4881566"/>
          </a:xfrm>
        </p:spPr>
        <p:txBody>
          <a:bodyPr>
            <a:normAutofit lnSpcReduction="10000"/>
          </a:bodyPr>
          <a:lstStyle/>
          <a:p>
            <a:r>
              <a:rPr lang="en-IN" sz="2400" dirty="0"/>
              <a:t>This function </a:t>
            </a:r>
            <a:r>
              <a:rPr lang="en-IN" sz="2400" dirty="0" err="1"/>
              <a:t>analyze_log_file</a:t>
            </a:r>
            <a:r>
              <a:rPr lang="en-IN" sz="2400" dirty="0"/>
              <a:t> path as input.</a:t>
            </a:r>
          </a:p>
          <a:p>
            <a:r>
              <a:rPr lang="en-IN" sz="2400" dirty="0"/>
              <a:t>It initializes two empty lists errors and warnings to store lines containing errors and warnings respectively.</a:t>
            </a:r>
          </a:p>
          <a:p>
            <a:r>
              <a:rPr lang="en-IN" sz="2400" dirty="0"/>
              <a:t>The function opens the specified log file in read mode using the open() function.</a:t>
            </a:r>
          </a:p>
          <a:p>
            <a:r>
              <a:rPr lang="en-IN" sz="2400" dirty="0"/>
              <a:t>It then iterates over each line in the file using for a loop.</a:t>
            </a:r>
          </a:p>
          <a:p>
            <a:r>
              <a:rPr lang="en-IN" sz="2400" dirty="0"/>
              <a:t>For each </a:t>
            </a:r>
            <a:r>
              <a:rPr lang="en-IN" sz="2400" dirty="0" err="1"/>
              <a:t>line,it</a:t>
            </a:r>
            <a:r>
              <a:rPr lang="en-IN" sz="2400" dirty="0"/>
              <a:t> checks if it contains the substring ERROR or WARNING.</a:t>
            </a:r>
          </a:p>
          <a:p>
            <a:r>
              <a:rPr lang="en-IN" dirty="0"/>
              <a:t> </a:t>
            </a:r>
            <a:r>
              <a:rPr lang="en-IN" sz="2400" dirty="0"/>
              <a:t>If ERROR is found in the line, it appends the line (after stripping whitespace) to the warnings list</a:t>
            </a:r>
          </a:p>
          <a:p>
            <a:r>
              <a:rPr lang="en-IN" sz="2400" dirty="0"/>
              <a:t>After processing all lines in the file, the function returns the lists of errors and warnings.</a:t>
            </a:r>
          </a:p>
          <a:p>
            <a:endParaRPr lang="en-IN" dirty="0"/>
          </a:p>
        </p:txBody>
      </p:sp>
    </p:spTree>
    <p:extLst>
      <p:ext uri="{BB962C8B-B14F-4D97-AF65-F5344CB8AC3E}">
        <p14:creationId xmlns:p14="http://schemas.microsoft.com/office/powerpoint/2010/main" val="28742691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7E89-46C6-0A39-2C42-C21B9FD88292}"/>
              </a:ext>
            </a:extLst>
          </p:cNvPr>
          <p:cNvSpPr>
            <a:spLocks noGrp="1"/>
          </p:cNvSpPr>
          <p:nvPr>
            <p:ph type="title"/>
          </p:nvPr>
        </p:nvSpPr>
        <p:spPr>
          <a:xfrm>
            <a:off x="1218883" y="274637"/>
            <a:ext cx="10360501" cy="706091"/>
          </a:xfrm>
        </p:spPr>
        <p:txBody>
          <a:bodyPr>
            <a:normAutofit/>
          </a:bodyPr>
          <a:lstStyle/>
          <a:p>
            <a:r>
              <a:rPr lang="en-US" sz="2400" dirty="0"/>
              <a:t>    2.Assigning log file name: log file is assigned to system_logs.txt</a:t>
            </a:r>
            <a:endParaRPr lang="en-IN" sz="2400" dirty="0"/>
          </a:p>
        </p:txBody>
      </p:sp>
      <p:sp>
        <p:nvSpPr>
          <p:cNvPr id="3" name="Content Placeholder 2">
            <a:extLst>
              <a:ext uri="{FF2B5EF4-FFF2-40B4-BE49-F238E27FC236}">
                <a16:creationId xmlns:a16="http://schemas.microsoft.com/office/drawing/2014/main" id="{4388798E-0B6C-2BB6-2D3D-874CA228C5AB}"/>
              </a:ext>
            </a:extLst>
          </p:cNvPr>
          <p:cNvSpPr>
            <a:spLocks noGrp="1"/>
          </p:cNvSpPr>
          <p:nvPr>
            <p:ph idx="1"/>
          </p:nvPr>
        </p:nvSpPr>
        <p:spPr>
          <a:xfrm>
            <a:off x="1218883" y="1052736"/>
            <a:ext cx="10360501" cy="5472608"/>
          </a:xfrm>
        </p:spPr>
        <p:txBody>
          <a:bodyPr>
            <a:normAutofit fontScale="92500"/>
          </a:bodyPr>
          <a:lstStyle/>
          <a:p>
            <a:pPr marL="0" indent="0">
              <a:buNone/>
            </a:pPr>
            <a:r>
              <a:rPr lang="en-US" sz="2400" dirty="0"/>
              <a:t>3.Function call:</a:t>
            </a:r>
          </a:p>
          <a:p>
            <a:r>
              <a:rPr lang="en-US" sz="2400" dirty="0"/>
              <a:t>The </a:t>
            </a:r>
            <a:r>
              <a:rPr lang="en-US" sz="2400" dirty="0" err="1"/>
              <a:t>analyze_log</a:t>
            </a:r>
            <a:r>
              <a:rPr lang="en-US" sz="2400" dirty="0"/>
              <a:t> file function is called with the </a:t>
            </a:r>
            <a:r>
              <a:rPr lang="en-US" sz="2400" dirty="0" err="1"/>
              <a:t>log_file</a:t>
            </a:r>
            <a:r>
              <a:rPr lang="en-US" sz="2400" dirty="0"/>
              <a:t> variable as argument.</a:t>
            </a:r>
          </a:p>
          <a:p>
            <a:r>
              <a:rPr lang="en-US" sz="2400" dirty="0"/>
              <a:t>The returned values (</a:t>
            </a:r>
            <a:r>
              <a:rPr lang="en-US" sz="2400" dirty="0" err="1"/>
              <a:t>errors_found</a:t>
            </a:r>
            <a:r>
              <a:rPr lang="en-US" sz="2400" dirty="0"/>
              <a:t> and </a:t>
            </a:r>
            <a:r>
              <a:rPr lang="en-US" sz="2400" dirty="0" err="1"/>
              <a:t>warnings_found</a:t>
            </a:r>
            <a:r>
              <a:rPr lang="en-US" sz="2400" dirty="0"/>
              <a:t>) are assigned to </a:t>
            </a:r>
            <a:r>
              <a:rPr lang="en-US" sz="2400" dirty="0" err="1"/>
              <a:t>varibles</a:t>
            </a:r>
            <a:r>
              <a:rPr lang="en-US" sz="2400" dirty="0"/>
              <a:t> </a:t>
            </a:r>
            <a:r>
              <a:rPr lang="en-US" sz="2400" dirty="0" err="1"/>
              <a:t>errors_found</a:t>
            </a:r>
            <a:r>
              <a:rPr lang="en-US" sz="2400" dirty="0"/>
              <a:t> and </a:t>
            </a:r>
            <a:r>
              <a:rPr lang="en-US" sz="2400" dirty="0" err="1"/>
              <a:t>warnings_found</a:t>
            </a:r>
            <a:r>
              <a:rPr lang="en-US" sz="2400" dirty="0"/>
              <a:t> respectively.</a:t>
            </a:r>
          </a:p>
          <a:p>
            <a:pPr marL="0" indent="0">
              <a:buNone/>
            </a:pPr>
            <a:r>
              <a:rPr lang="en-US" sz="2400" dirty="0"/>
              <a:t>4.printing Results:</a:t>
            </a:r>
          </a:p>
          <a:p>
            <a:r>
              <a:rPr lang="en-US" sz="2400" dirty="0"/>
              <a:t>The code prints a header Errors found: indicating that the following lines will display the errors found.</a:t>
            </a:r>
          </a:p>
          <a:p>
            <a:r>
              <a:rPr lang="en-US" sz="2400" dirty="0"/>
              <a:t>It then iterates aver each error in the errors-found list and prints each error.</a:t>
            </a:r>
          </a:p>
          <a:p>
            <a:r>
              <a:rPr lang="en-US" sz="2400" dirty="0"/>
              <a:t>After printing errors, it prints a separator.</a:t>
            </a:r>
          </a:p>
          <a:p>
            <a:r>
              <a:rPr lang="en-US" sz="2400" dirty="0"/>
              <a:t>It then prints </a:t>
            </a:r>
            <a:r>
              <a:rPr lang="en-US" sz="2400" dirty="0" err="1"/>
              <a:t>ader</a:t>
            </a:r>
            <a:r>
              <a:rPr lang="en-US" sz="2400" dirty="0"/>
              <a:t> warnings found: indicating that the following lines will display the warnings found.</a:t>
            </a:r>
          </a:p>
          <a:p>
            <a:r>
              <a:rPr lang="en-US" sz="2400" dirty="0"/>
              <a:t>It iterates over each warning in the </a:t>
            </a:r>
            <a:r>
              <a:rPr lang="en-US" sz="2400" dirty="0" err="1"/>
              <a:t>warnings_found</a:t>
            </a:r>
            <a:r>
              <a:rPr lang="en-US" sz="2400" dirty="0"/>
              <a:t> list and prints each warning</a:t>
            </a:r>
          </a:p>
          <a:p>
            <a:endParaRPr lang="en-US" sz="2400" dirty="0"/>
          </a:p>
          <a:p>
            <a:endParaRPr lang="en-IN" sz="2400" dirty="0"/>
          </a:p>
        </p:txBody>
      </p:sp>
    </p:spTree>
    <p:extLst>
      <p:ext uri="{BB962C8B-B14F-4D97-AF65-F5344CB8AC3E}">
        <p14:creationId xmlns:p14="http://schemas.microsoft.com/office/powerpoint/2010/main" val="40923749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2B57-8B81-6F28-970C-74BAEF9CE017}"/>
              </a:ext>
            </a:extLst>
          </p:cNvPr>
          <p:cNvSpPr>
            <a:spLocks noGrp="1"/>
          </p:cNvSpPr>
          <p:nvPr>
            <p:ph type="title"/>
          </p:nvPr>
        </p:nvSpPr>
        <p:spPr>
          <a:xfrm>
            <a:off x="837829" y="548680"/>
            <a:ext cx="5904656" cy="949920"/>
          </a:xfrm>
        </p:spPr>
        <p:txBody>
          <a:bodyPr/>
          <a:lstStyle/>
          <a:p>
            <a:r>
              <a:rPr lang="en-US" dirty="0"/>
              <a:t>     Pros of Log Files</a:t>
            </a:r>
            <a:endParaRPr lang="en-IN" dirty="0"/>
          </a:p>
        </p:txBody>
      </p:sp>
      <p:graphicFrame>
        <p:nvGraphicFramePr>
          <p:cNvPr id="6" name="Content Placeholder 5">
            <a:extLst>
              <a:ext uri="{FF2B5EF4-FFF2-40B4-BE49-F238E27FC236}">
                <a16:creationId xmlns:a16="http://schemas.microsoft.com/office/drawing/2014/main" id="{72561ABD-17EE-BF2D-19BC-9D3A18D48B89}"/>
              </a:ext>
            </a:extLst>
          </p:cNvPr>
          <p:cNvGraphicFramePr>
            <a:graphicFrameLocks noGrp="1"/>
          </p:cNvGraphicFramePr>
          <p:nvPr>
            <p:ph idx="1"/>
            <p:extLst>
              <p:ext uri="{D42A27DB-BD31-4B8C-83A1-F6EECF244321}">
                <p14:modId xmlns:p14="http://schemas.microsoft.com/office/powerpoint/2010/main" val="3679524360"/>
              </p:ext>
            </p:extLst>
          </p:nvPr>
        </p:nvGraphicFramePr>
        <p:xfrm>
          <a:off x="1218883" y="1701797"/>
          <a:ext cx="10360501" cy="4462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FFA85BFB-9D77-B2B9-8F9C-041141202D1F}"/>
              </a:ext>
            </a:extLst>
          </p:cNvPr>
          <p:cNvGraphicFramePr/>
          <p:nvPr>
            <p:extLst>
              <p:ext uri="{D42A27DB-BD31-4B8C-83A1-F6EECF244321}">
                <p14:modId xmlns:p14="http://schemas.microsoft.com/office/powerpoint/2010/main" val="3329865882"/>
              </p:ext>
            </p:extLst>
          </p:nvPr>
        </p:nvGraphicFramePr>
        <p:xfrm>
          <a:off x="2535527" y="898579"/>
          <a:ext cx="8815469" cy="54172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576380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981E-8824-2258-5525-ADBF2AD9C89C}"/>
              </a:ext>
            </a:extLst>
          </p:cNvPr>
          <p:cNvSpPr>
            <a:spLocks noGrp="1"/>
          </p:cNvSpPr>
          <p:nvPr>
            <p:ph type="title"/>
          </p:nvPr>
        </p:nvSpPr>
        <p:spPr/>
        <p:txBody>
          <a:bodyPr/>
          <a:lstStyle/>
          <a:p>
            <a:r>
              <a:rPr lang="en-US" dirty="0"/>
              <a:t>Cons of Log File Analyzer </a:t>
            </a:r>
            <a:endParaRPr lang="en-IN" dirty="0"/>
          </a:p>
        </p:txBody>
      </p:sp>
      <p:graphicFrame>
        <p:nvGraphicFramePr>
          <p:cNvPr id="7" name="Content Placeholder 6">
            <a:extLst>
              <a:ext uri="{FF2B5EF4-FFF2-40B4-BE49-F238E27FC236}">
                <a16:creationId xmlns:a16="http://schemas.microsoft.com/office/drawing/2014/main" id="{2860427B-0526-CC97-643C-B4994F4DF86B}"/>
              </a:ext>
            </a:extLst>
          </p:cNvPr>
          <p:cNvGraphicFramePr>
            <a:graphicFrameLocks noGrp="1"/>
          </p:cNvGraphicFramePr>
          <p:nvPr>
            <p:ph idx="1"/>
            <p:extLst>
              <p:ext uri="{D42A27DB-BD31-4B8C-83A1-F6EECF244321}">
                <p14:modId xmlns:p14="http://schemas.microsoft.com/office/powerpoint/2010/main" val="2488397632"/>
              </p:ext>
            </p:extLst>
          </p:nvPr>
        </p:nvGraphicFramePr>
        <p:xfrm>
          <a:off x="1219200" y="1701800"/>
          <a:ext cx="10360025" cy="4462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5156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44A55-5C0F-DB76-A5F0-BD97E15F0260}"/>
              </a:ext>
            </a:extLst>
          </p:cNvPr>
          <p:cNvSpPr>
            <a:spLocks noGrp="1"/>
          </p:cNvSpPr>
          <p:nvPr>
            <p:ph type="title"/>
          </p:nvPr>
        </p:nvSpPr>
        <p:spPr/>
        <p:txBody>
          <a:bodyPr/>
          <a:lstStyle/>
          <a:p>
            <a:r>
              <a:rPr lang="en-US" b="1" i="1" u="sng" dirty="0"/>
              <a:t>Conclusion</a:t>
            </a:r>
            <a:endParaRPr lang="en-IN" b="1" i="1" u="sng" dirty="0"/>
          </a:p>
        </p:txBody>
      </p:sp>
      <p:sp>
        <p:nvSpPr>
          <p:cNvPr id="3" name="Content Placeholder 2">
            <a:extLst>
              <a:ext uri="{FF2B5EF4-FFF2-40B4-BE49-F238E27FC236}">
                <a16:creationId xmlns:a16="http://schemas.microsoft.com/office/drawing/2014/main" id="{754E6302-AEAC-C5A7-BB21-6C5F8233F3D1}"/>
              </a:ext>
            </a:extLst>
          </p:cNvPr>
          <p:cNvSpPr>
            <a:spLocks noGrp="1"/>
          </p:cNvSpPr>
          <p:nvPr>
            <p:ph idx="1"/>
          </p:nvPr>
        </p:nvSpPr>
        <p:spPr/>
        <p:txBody>
          <a:bodyPr>
            <a:normAutofit/>
          </a:bodyPr>
          <a:lstStyle/>
          <a:p>
            <a:r>
              <a:rPr lang="en-US" sz="2400" dirty="0"/>
              <a:t>Log file analysis is an essential task in many fields, such as system administration, security, and data science. By analyzing log files, you can gain valuable insights into system performance, user behavior, and potential issues.</a:t>
            </a:r>
          </a:p>
          <a:p>
            <a:r>
              <a:rPr lang="en-US" sz="2400" dirty="0"/>
              <a:t>Using Python for log file analysis is an excellent choice due to its extensive libraries and tools, such as:-</a:t>
            </a:r>
          </a:p>
          <a:p>
            <a:r>
              <a:rPr lang="en-US" sz="2400" dirty="0"/>
              <a:t> Re (regular expressions) for pattern matching</a:t>
            </a:r>
          </a:p>
          <a:p>
            <a:r>
              <a:rPr lang="en-US" sz="2400" dirty="0"/>
              <a:t>Pandas for data manipulation and analysis</a:t>
            </a:r>
          </a:p>
          <a:p>
            <a:r>
              <a:rPr lang="en-US" sz="2400" dirty="0"/>
              <a:t>Matplotlib and Seaborn for data visualization</a:t>
            </a:r>
            <a:endParaRPr lang="en-IN" sz="2400" dirty="0"/>
          </a:p>
        </p:txBody>
      </p:sp>
    </p:spTree>
    <p:extLst>
      <p:ext uri="{BB962C8B-B14F-4D97-AF65-F5344CB8AC3E}">
        <p14:creationId xmlns:p14="http://schemas.microsoft.com/office/powerpoint/2010/main" val="10804663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99F7BE-D0D0-8DE6-039D-A7CF65E2B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836" y="0"/>
            <a:ext cx="11278989" cy="6858000"/>
          </a:xfrm>
          <a:prstGeom prst="rect">
            <a:avLst/>
          </a:prstGeom>
        </p:spPr>
      </p:pic>
    </p:spTree>
    <p:extLst>
      <p:ext uri="{BB962C8B-B14F-4D97-AF65-F5344CB8AC3E}">
        <p14:creationId xmlns:p14="http://schemas.microsoft.com/office/powerpoint/2010/main" val="2773026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Overview:-</a:t>
            </a:r>
          </a:p>
        </p:txBody>
      </p:sp>
      <p:sp>
        <p:nvSpPr>
          <p:cNvPr id="14" name="Content Placeholder 13"/>
          <p:cNvSpPr>
            <a:spLocks noGrp="1"/>
          </p:cNvSpPr>
          <p:nvPr>
            <p:ph idx="1"/>
          </p:nvPr>
        </p:nvSpPr>
        <p:spPr/>
        <p:txBody>
          <a:bodyPr/>
          <a:lstStyle/>
          <a:p>
            <a:r>
              <a:rPr lang="en-US" dirty="0"/>
              <a:t>Introduction </a:t>
            </a:r>
          </a:p>
          <a:p>
            <a:r>
              <a:rPr lang="en-US" dirty="0"/>
              <a:t>Description </a:t>
            </a:r>
          </a:p>
          <a:p>
            <a:r>
              <a:rPr lang="en-US" dirty="0"/>
              <a:t>Uses </a:t>
            </a:r>
          </a:p>
          <a:p>
            <a:r>
              <a:rPr lang="en-US" dirty="0"/>
              <a:t>Demo</a:t>
            </a:r>
          </a:p>
          <a:p>
            <a:r>
              <a:rPr lang="en-US" dirty="0"/>
              <a:t>Pros and Cons</a:t>
            </a:r>
          </a:p>
          <a:p>
            <a:r>
              <a:rPr lang="en-US" dirty="0"/>
              <a:t>Conclusion</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i="1" dirty="0"/>
              <a:t>Introduction</a:t>
            </a:r>
            <a:br>
              <a:rPr lang="en-US" sz="4400" dirty="0"/>
            </a:br>
            <a:br>
              <a:rPr lang="en-US" sz="1800" dirty="0"/>
            </a:br>
            <a:br>
              <a:rPr lang="en-US" sz="1800" dirty="0"/>
            </a:br>
            <a:endParaRPr lang="en-US" sz="1800" dirty="0"/>
          </a:p>
        </p:txBody>
      </p:sp>
      <p:sp>
        <p:nvSpPr>
          <p:cNvPr id="3" name="Content Placeholder 2"/>
          <p:cNvSpPr>
            <a:spLocks noGrp="1"/>
          </p:cNvSpPr>
          <p:nvPr>
            <p:ph idx="1"/>
          </p:nvPr>
        </p:nvSpPr>
        <p:spPr>
          <a:xfrm>
            <a:off x="1218883" y="836712"/>
            <a:ext cx="10360501" cy="5327357"/>
          </a:xfrm>
        </p:spPr>
        <p:txBody>
          <a:bodyPr>
            <a:normAutofit/>
          </a:bodyPr>
          <a:lstStyle/>
          <a:p>
            <a:pPr>
              <a:buFont typeface="Wingdings" panose="05000000000000000000" pitchFamily="2" charset="2"/>
              <a:buChar char="v"/>
            </a:pPr>
            <a:r>
              <a:rPr lang="en-US" sz="2400" dirty="0"/>
              <a:t>A log file is a document that contains information about every request made to your server. And details about how people and search engines interact with your site.</a:t>
            </a:r>
          </a:p>
          <a:p>
            <a:pPr>
              <a:buFont typeface="Wingdings" panose="05000000000000000000" pitchFamily="2" charset="2"/>
              <a:buChar char="v"/>
            </a:pPr>
            <a:r>
              <a:rPr lang="en-US" sz="2400" dirty="0"/>
              <a:t>Log file analysis is the process of downloading and auditing your site’s log file to proactively identify bugs , crawling issues , and other technical SEO problems.</a:t>
            </a:r>
          </a:p>
          <a:p>
            <a:pPr>
              <a:buFont typeface="Wingdings" panose="05000000000000000000" pitchFamily="2" charset="2"/>
              <a:buChar char="v"/>
            </a:pPr>
            <a:r>
              <a:rPr lang="en-US" sz="2400" dirty="0"/>
              <a:t>A log file analyzer is a software tool designed to parse, interpret, and extract insights from log files generated by various applications , systems , or services. These log files often contain valuable information about the behavior, performance, errors , and events occurring within the system . By analyzing these logs, developers , system administrators, and data analysts can gain valuable insights into the functioning of system ,troubleshoot issues , monitor performance , and even detect anomalies.</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787234-E235-B2A8-C0C5-13C1B3A12126}"/>
              </a:ext>
            </a:extLst>
          </p:cNvPr>
          <p:cNvSpPr>
            <a:spLocks noGrp="1"/>
          </p:cNvSpPr>
          <p:nvPr>
            <p:ph type="title"/>
          </p:nvPr>
        </p:nvSpPr>
        <p:spPr/>
        <p:txBody>
          <a:bodyPr/>
          <a:lstStyle/>
          <a:p>
            <a:r>
              <a:rPr lang="en-IN" dirty="0"/>
              <a:t>Example of Log File                    </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4294967295"/>
            <p:extLst>
              <p:ext uri="{D42A27DB-BD31-4B8C-83A1-F6EECF244321}">
                <p14:modId xmlns:p14="http://schemas.microsoft.com/office/powerpoint/2010/main" val="2406003895"/>
              </p:ext>
            </p:extLst>
          </p:nvPr>
        </p:nvGraphicFramePr>
        <p:xfrm>
          <a:off x="6742485" y="1701797"/>
          <a:ext cx="5040560" cy="4462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8A778D3B-CD54-523B-9899-8DD6C92441F1}"/>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994718" y="1720089"/>
            <a:ext cx="5439230" cy="4462273"/>
          </a:xfrm>
          <a:prstGeom prst="rect">
            <a:avLst/>
          </a:prstGeom>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Description Of Log File Analyzer</a:t>
            </a:r>
            <a:br>
              <a:rPr lang="en-US" dirty="0"/>
            </a:br>
            <a:endParaRPr lang="en-US" dirty="0"/>
          </a:p>
        </p:txBody>
      </p:sp>
      <p:sp>
        <p:nvSpPr>
          <p:cNvPr id="2" name="Content Placeholder 1">
            <a:extLst>
              <a:ext uri="{FF2B5EF4-FFF2-40B4-BE49-F238E27FC236}">
                <a16:creationId xmlns:a16="http://schemas.microsoft.com/office/drawing/2014/main" id="{63E85AC3-0500-7228-7360-FE4DFD90D201}"/>
              </a:ext>
            </a:extLst>
          </p:cNvPr>
          <p:cNvSpPr>
            <a:spLocks noGrp="1"/>
          </p:cNvSpPr>
          <p:nvPr>
            <p:ph idx="1"/>
          </p:nvPr>
        </p:nvSpPr>
        <p:spPr>
          <a:xfrm>
            <a:off x="1218883" y="1124744"/>
            <a:ext cx="10360501" cy="5039325"/>
          </a:xfrm>
        </p:spPr>
        <p:txBody>
          <a:bodyPr>
            <a:normAutofit/>
          </a:bodyPr>
          <a:lstStyle/>
          <a:p>
            <a:r>
              <a:rPr lang="en-IN" sz="2400" dirty="0"/>
              <a:t>Log files record various events , activities, errors and status updates that occur during the operation of system or application. </a:t>
            </a:r>
            <a:r>
              <a:rPr lang="en-IN" sz="2400" dirty="0" err="1"/>
              <a:t>Analyzing</a:t>
            </a:r>
            <a:r>
              <a:rPr lang="en-IN" sz="2400" dirty="0"/>
              <a:t> these log files can provide crucial information about the performance , security and usage of the system or application.</a:t>
            </a:r>
          </a:p>
          <a:p>
            <a:r>
              <a:rPr lang="en-IN" sz="2400" dirty="0"/>
              <a:t>Here’s an overview of what log file analysis involves:</a:t>
            </a:r>
          </a:p>
          <a:p>
            <a:pPr>
              <a:buFont typeface="Wingdings" panose="05000000000000000000" pitchFamily="2" charset="2"/>
              <a:buChar char="ü"/>
            </a:pPr>
            <a:r>
              <a:rPr lang="en-IN" sz="2400" dirty="0"/>
              <a:t>Data collection: Log files are generated automatically by software applications , operating system ,network devices, web servers , databases, and other IT infrastructure components. These log files contain timestamped records of events, actions, errors and other relevant information.</a:t>
            </a:r>
          </a:p>
          <a:p>
            <a:pPr>
              <a:buFont typeface="Wingdings" panose="05000000000000000000" pitchFamily="2" charset="2"/>
              <a:buChar char="ü"/>
            </a:pPr>
            <a:r>
              <a:rPr lang="en-IN" sz="2400" dirty="0"/>
              <a:t>Parsing and preprocessing: the first step in log file analysis is  to parse and preprocess these files, extracting relevant data fields and converting them into a standardized format for further analysis.</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71A56B-F71E-5409-68B6-BFAC9B39196D}"/>
              </a:ext>
            </a:extLst>
          </p:cNvPr>
          <p:cNvSpPr>
            <a:spLocks noGrp="1"/>
          </p:cNvSpPr>
          <p:nvPr>
            <p:ph type="title"/>
          </p:nvPr>
        </p:nvSpPr>
        <p:spPr>
          <a:xfrm>
            <a:off x="1218883" y="274637"/>
            <a:ext cx="10360501" cy="1498179"/>
          </a:xfrm>
        </p:spPr>
        <p:txBody>
          <a:bodyPr>
            <a:normAutofit/>
          </a:bodyPr>
          <a:lstStyle/>
          <a:p>
            <a:pPr marL="342900" indent="-342900">
              <a:buClr>
                <a:schemeClr val="accent1"/>
              </a:buClr>
              <a:buFont typeface="Wingdings" panose="05000000000000000000" pitchFamily="2" charset="2"/>
              <a:buChar char="ü"/>
            </a:pPr>
            <a:r>
              <a:rPr lang="en-IN" sz="2400" dirty="0"/>
              <a:t>Data extraction and transformation: Once parsed , log file data is extracted and transformed into a format suitable for analysis . This may involve filtering out irrelevant entries, converting timestamps into a consistent format, and enriching the data with additional context or metadata. </a:t>
            </a:r>
          </a:p>
        </p:txBody>
      </p:sp>
      <p:sp>
        <p:nvSpPr>
          <p:cNvPr id="4" name="Content Placeholder 3">
            <a:extLst>
              <a:ext uri="{FF2B5EF4-FFF2-40B4-BE49-F238E27FC236}">
                <a16:creationId xmlns:a16="http://schemas.microsoft.com/office/drawing/2014/main" id="{57383565-44D8-B465-1CB0-43E84D6F886D}"/>
              </a:ext>
            </a:extLst>
          </p:cNvPr>
          <p:cNvSpPr>
            <a:spLocks noGrp="1"/>
          </p:cNvSpPr>
          <p:nvPr>
            <p:ph idx="1"/>
          </p:nvPr>
        </p:nvSpPr>
        <p:spPr>
          <a:xfrm>
            <a:off x="1218883" y="1772816"/>
            <a:ext cx="10360501" cy="4536503"/>
          </a:xfrm>
        </p:spPr>
        <p:txBody>
          <a:bodyPr>
            <a:normAutofit/>
          </a:bodyPr>
          <a:lstStyle/>
          <a:p>
            <a:pPr>
              <a:buFont typeface="Wingdings" panose="05000000000000000000" pitchFamily="2" charset="2"/>
              <a:buChar char="ü"/>
            </a:pPr>
            <a:r>
              <a:rPr lang="en-IN" sz="2400" dirty="0"/>
              <a:t> Optimization and troubleshooting : log file analysis plays a crucial role in optimizing system performance, identifying bottlenecks, diagnosing errors and troubleshooting issues. By </a:t>
            </a:r>
            <a:r>
              <a:rPr lang="en-IN" sz="2400" dirty="0" err="1"/>
              <a:t>analyzing</a:t>
            </a:r>
            <a:r>
              <a:rPr lang="en-IN" sz="2400" dirty="0"/>
              <a:t> historical log data , organizations can </a:t>
            </a:r>
            <a:r>
              <a:rPr lang="en-IN" sz="2400" dirty="0" err="1"/>
              <a:t>identifly</a:t>
            </a:r>
            <a:r>
              <a:rPr lang="en-IN" sz="2400" dirty="0"/>
              <a:t> recurring problems, root causes, and area for improvement to enhance the recurring problems , root causes, and areas for improvement to enhance the reliability </a:t>
            </a:r>
            <a:r>
              <a:rPr lang="en-IN" sz="2400" dirty="0" err="1"/>
              <a:t>anad</a:t>
            </a:r>
            <a:r>
              <a:rPr lang="en-IN" sz="2400" dirty="0"/>
              <a:t> efficiency of their IT infrastructure.</a:t>
            </a:r>
          </a:p>
          <a:p>
            <a:pPr>
              <a:buFont typeface="Wingdings" panose="05000000000000000000" pitchFamily="2" charset="2"/>
              <a:buChar char="ü"/>
            </a:pPr>
            <a:r>
              <a:rPr lang="en-IN" sz="2400" dirty="0"/>
              <a:t> Overall, log file analysis is an essential practice for it operations, cybersecurity , compliance , and business intelligence, providing organizations with valuable insights into their system </a:t>
            </a:r>
            <a:r>
              <a:rPr lang="en-IN" sz="2400" dirty="0" err="1"/>
              <a:t>behavior</a:t>
            </a:r>
            <a:r>
              <a:rPr lang="en-IN" sz="2400" dirty="0"/>
              <a:t> and performance.</a:t>
            </a: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F8A3BD-004F-DC7A-1AC9-47C619DE3B0D}"/>
              </a:ext>
            </a:extLst>
          </p:cNvPr>
          <p:cNvSpPr>
            <a:spLocks noGrp="1"/>
          </p:cNvSpPr>
          <p:nvPr>
            <p:ph type="title"/>
          </p:nvPr>
        </p:nvSpPr>
        <p:spPr/>
        <p:txBody>
          <a:bodyPr/>
          <a:lstStyle/>
          <a:p>
            <a:r>
              <a:rPr lang="en-US" dirty="0"/>
              <a:t> </a:t>
            </a:r>
            <a:r>
              <a:rPr lang="en-US" b="1" dirty="0"/>
              <a:t>Generating 100 Log Entries</a:t>
            </a:r>
            <a:endParaRPr lang="en-IN" b="1" dirty="0"/>
          </a:p>
        </p:txBody>
      </p:sp>
      <p:sp>
        <p:nvSpPr>
          <p:cNvPr id="6" name="Content Placeholder 5">
            <a:extLst>
              <a:ext uri="{FF2B5EF4-FFF2-40B4-BE49-F238E27FC236}">
                <a16:creationId xmlns:a16="http://schemas.microsoft.com/office/drawing/2014/main" id="{FF65A183-B85C-EBF8-368E-4CA55A952CB9}"/>
              </a:ext>
            </a:extLst>
          </p:cNvPr>
          <p:cNvSpPr>
            <a:spLocks noGrp="1"/>
          </p:cNvSpPr>
          <p:nvPr>
            <p:ph idx="1"/>
          </p:nvPr>
        </p:nvSpPr>
        <p:spPr/>
        <p:txBody>
          <a:bodyPr>
            <a:normAutofit/>
          </a:bodyPr>
          <a:lstStyle/>
          <a:p>
            <a:pPr>
              <a:buFont typeface="Wingdings" panose="05000000000000000000" pitchFamily="2" charset="2"/>
              <a:buChar char="q"/>
            </a:pPr>
            <a:r>
              <a:rPr lang="en-US" sz="2400" dirty="0"/>
              <a:t>Simulating Real-World Activity: To effectively analyze log files, you'll need a substantial amount of data to work with. By generating 100 log entries, you can create a realistic scenario that mirrors the types of events and activities your system experiences in daily operations.</a:t>
            </a:r>
          </a:p>
          <a:p>
            <a:pPr>
              <a:buFont typeface="Wingdings" panose="05000000000000000000" pitchFamily="2" charset="2"/>
              <a:buChar char="q"/>
            </a:pPr>
            <a:r>
              <a:rPr lang="en-US" sz="2400" dirty="0"/>
              <a:t>Diverse Data Points :These 100 log entries should cover a range of events, from user actions and system processes to error messages and warning signs. This variety will help you identify patterns, trends, and potential issues more effectively.</a:t>
            </a:r>
          </a:p>
          <a:p>
            <a:pPr>
              <a:buFont typeface="Wingdings" panose="05000000000000000000" pitchFamily="2" charset="2"/>
              <a:buChar char="q"/>
            </a:pPr>
            <a:r>
              <a:rPr lang="en-US" sz="2400" dirty="0"/>
              <a:t>Baseline for Analysis :The generated log entries will serve as a baseline, allowing you to compare and contrast future log data to identify changes, anomalies, and areas that require further investigation.</a:t>
            </a:r>
            <a:endParaRPr lang="en-IN" sz="2400" dirty="0"/>
          </a:p>
        </p:txBody>
      </p:sp>
    </p:spTree>
    <p:extLst>
      <p:ext uri="{BB962C8B-B14F-4D97-AF65-F5344CB8AC3E}">
        <p14:creationId xmlns:p14="http://schemas.microsoft.com/office/powerpoint/2010/main" val="39771080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AE39-745B-2323-BD60-FFA4F003EFF0}"/>
              </a:ext>
            </a:extLst>
          </p:cNvPr>
          <p:cNvSpPr>
            <a:spLocks noGrp="1"/>
          </p:cNvSpPr>
          <p:nvPr>
            <p:ph type="title"/>
          </p:nvPr>
        </p:nvSpPr>
        <p:spPr>
          <a:xfrm>
            <a:off x="1218883" y="274637"/>
            <a:ext cx="10360501" cy="778099"/>
          </a:xfrm>
        </p:spPr>
        <p:txBody>
          <a:bodyPr/>
          <a:lstStyle/>
          <a:p>
            <a:r>
              <a:rPr lang="en-US" dirty="0"/>
              <a:t>Demo Code:</a:t>
            </a:r>
            <a:endParaRPr lang="en-IN" dirty="0"/>
          </a:p>
        </p:txBody>
      </p:sp>
      <p:sp>
        <p:nvSpPr>
          <p:cNvPr id="7" name="Content Placeholder 6">
            <a:extLst>
              <a:ext uri="{FF2B5EF4-FFF2-40B4-BE49-F238E27FC236}">
                <a16:creationId xmlns:a16="http://schemas.microsoft.com/office/drawing/2014/main" id="{99647BCF-0D87-3FF7-19C3-26A2BF84B16C}"/>
              </a:ext>
            </a:extLst>
          </p:cNvPr>
          <p:cNvSpPr>
            <a:spLocks noGrp="1"/>
          </p:cNvSpPr>
          <p:nvPr>
            <p:ph idx="1"/>
          </p:nvPr>
        </p:nvSpPr>
        <p:spPr>
          <a:xfrm>
            <a:off x="1218883" y="1196752"/>
            <a:ext cx="10360501" cy="5184576"/>
          </a:xfrm>
        </p:spPr>
        <p:txBody>
          <a:bodyPr>
            <a:noAutofit/>
          </a:bodyPr>
          <a:lstStyle/>
          <a:p>
            <a:pPr marL="0" indent="0">
              <a:buNone/>
            </a:pPr>
            <a:r>
              <a:rPr lang="en-US" sz="1400" dirty="0"/>
              <a:t>from datetime import datetime, </a:t>
            </a:r>
            <a:r>
              <a:rPr lang="en-US" sz="1400" dirty="0" err="1"/>
              <a:t>timedelta</a:t>
            </a:r>
            <a:endParaRPr lang="en-US" sz="1400" dirty="0"/>
          </a:p>
          <a:p>
            <a:pPr marL="0" indent="0">
              <a:buNone/>
            </a:pPr>
            <a:r>
              <a:rPr lang="en-US" sz="1400" dirty="0"/>
              <a:t>import random            </a:t>
            </a:r>
          </a:p>
          <a:p>
            <a:pPr marL="0" indent="0">
              <a:buNone/>
            </a:pPr>
            <a:r>
              <a:rPr lang="en-US" sz="1400" dirty="0"/>
              <a:t>def </a:t>
            </a:r>
            <a:r>
              <a:rPr lang="en-US" sz="1400" dirty="0" err="1"/>
              <a:t>generate_random_timestamp</a:t>
            </a:r>
            <a:r>
              <a:rPr lang="en-US" sz="1400" dirty="0"/>
              <a:t>(): </a:t>
            </a:r>
          </a:p>
          <a:p>
            <a:pPr marL="0" indent="0">
              <a:buNone/>
            </a:pPr>
            <a:r>
              <a:rPr lang="en-US" sz="1400" dirty="0"/>
              <a:t>       </a:t>
            </a:r>
            <a:r>
              <a:rPr lang="en-US" sz="1400" dirty="0" err="1"/>
              <a:t>start_date</a:t>
            </a:r>
            <a:r>
              <a:rPr lang="en-US" sz="1400" dirty="0"/>
              <a:t> = datetime(2024, 1, 1)  </a:t>
            </a:r>
          </a:p>
          <a:p>
            <a:pPr marL="0" indent="0">
              <a:buNone/>
            </a:pPr>
            <a:r>
              <a:rPr lang="en-US" sz="1400" dirty="0"/>
              <a:t>       </a:t>
            </a:r>
            <a:r>
              <a:rPr lang="en-US" sz="1400" dirty="0" err="1"/>
              <a:t>end_date</a:t>
            </a:r>
            <a:r>
              <a:rPr lang="en-US" sz="1400" dirty="0"/>
              <a:t> = </a:t>
            </a:r>
            <a:r>
              <a:rPr lang="en-US" sz="1400" dirty="0" err="1"/>
              <a:t>datetime.now</a:t>
            </a:r>
            <a:r>
              <a:rPr lang="en-US" sz="1400" dirty="0"/>
              <a:t>()  </a:t>
            </a:r>
          </a:p>
          <a:p>
            <a:pPr marL="0" indent="0">
              <a:buNone/>
            </a:pPr>
            <a:r>
              <a:rPr lang="en-US" sz="1400" dirty="0"/>
              <a:t>        </a:t>
            </a:r>
            <a:r>
              <a:rPr lang="en-US" sz="1400" dirty="0" err="1"/>
              <a:t>random_date</a:t>
            </a:r>
            <a:r>
              <a:rPr lang="en-US" sz="1400" dirty="0"/>
              <a:t> = </a:t>
            </a:r>
            <a:r>
              <a:rPr lang="en-US" sz="1400" dirty="0" err="1"/>
              <a:t>start_date</a:t>
            </a:r>
            <a:r>
              <a:rPr lang="en-US" sz="1400" dirty="0"/>
              <a:t> + (</a:t>
            </a:r>
            <a:r>
              <a:rPr lang="en-US" sz="1400" dirty="0" err="1"/>
              <a:t>end_date</a:t>
            </a:r>
            <a:r>
              <a:rPr lang="en-US" sz="1400" dirty="0"/>
              <a:t> - </a:t>
            </a:r>
            <a:r>
              <a:rPr lang="en-US" sz="1400" dirty="0" err="1"/>
              <a:t>start_date</a:t>
            </a:r>
            <a:r>
              <a:rPr lang="en-US" sz="1400" dirty="0"/>
              <a:t>) * </a:t>
            </a:r>
            <a:r>
              <a:rPr lang="en-US" sz="1400" dirty="0" err="1"/>
              <a:t>random.random</a:t>
            </a:r>
            <a:r>
              <a:rPr lang="en-US" sz="1400" dirty="0"/>
              <a:t>()  </a:t>
            </a:r>
          </a:p>
          <a:p>
            <a:pPr marL="0" indent="0">
              <a:buNone/>
            </a:pPr>
            <a:r>
              <a:rPr lang="en-US" sz="1400" dirty="0"/>
              <a:t>        return </a:t>
            </a:r>
            <a:r>
              <a:rPr lang="en-US" sz="1400" dirty="0" err="1"/>
              <a:t>random_date</a:t>
            </a:r>
            <a:r>
              <a:rPr lang="en-US" sz="1400" dirty="0"/>
              <a:t>      </a:t>
            </a:r>
          </a:p>
          <a:p>
            <a:pPr marL="0" indent="0">
              <a:buNone/>
            </a:pPr>
            <a:r>
              <a:rPr lang="en-US" sz="1400" dirty="0"/>
              <a:t>def </a:t>
            </a:r>
            <a:r>
              <a:rPr lang="en-US" sz="1400" dirty="0" err="1"/>
              <a:t>generate_random_description</a:t>
            </a:r>
            <a:r>
              <a:rPr lang="en-US" sz="1400" dirty="0"/>
              <a:t>():   </a:t>
            </a:r>
          </a:p>
          <a:p>
            <a:pPr marL="0" indent="0">
              <a:buNone/>
            </a:pPr>
            <a:r>
              <a:rPr lang="en-US" sz="1400" dirty="0"/>
              <a:t>       descriptions = [  </a:t>
            </a:r>
          </a:p>
          <a:p>
            <a:pPr marL="0" indent="0">
              <a:buNone/>
            </a:pPr>
            <a:r>
              <a:rPr lang="en-US" sz="1400" dirty="0"/>
              <a:t>                "Error occurred during processing.", </a:t>
            </a:r>
          </a:p>
          <a:p>
            <a:pPr marL="0" indent="0">
              <a:buNone/>
            </a:pPr>
            <a:r>
              <a:rPr lang="en-US" sz="1400" dirty="0"/>
              <a:t>                "Warning: Resource usage exceeded threshold.",</a:t>
            </a:r>
          </a:p>
          <a:p>
            <a:pPr marL="0" indent="0">
              <a:buNone/>
            </a:pPr>
            <a:r>
              <a:rPr lang="en-US" sz="1400" dirty="0"/>
              <a:t>                "Success: Operation completed successfully.", </a:t>
            </a:r>
          </a:p>
          <a:p>
            <a:pPr marL="0" indent="0">
              <a:buNone/>
            </a:pPr>
            <a:r>
              <a:rPr lang="en-US" sz="1400" dirty="0"/>
              <a:t>                  "Attempted login with incorrect credentials.",   </a:t>
            </a:r>
          </a:p>
          <a:p>
            <a:pPr marL="0" indent="0">
              <a:buNone/>
            </a:pPr>
            <a:endParaRPr lang="en-US" sz="1400" dirty="0"/>
          </a:p>
          <a:p>
            <a:pPr marL="0" indent="0">
              <a:buNone/>
            </a:pPr>
            <a:r>
              <a:rPr lang="en-US" sz="1400" dirty="0"/>
              <a:t>       </a:t>
            </a:r>
          </a:p>
          <a:p>
            <a:pPr marL="0" indent="0">
              <a:buNone/>
            </a:pPr>
            <a:r>
              <a:rPr lang="en-US" sz="1400" dirty="0"/>
              <a:t>       </a:t>
            </a:r>
          </a:p>
        </p:txBody>
      </p:sp>
    </p:spTree>
    <p:extLst>
      <p:ext uri="{BB962C8B-B14F-4D97-AF65-F5344CB8AC3E}">
        <p14:creationId xmlns:p14="http://schemas.microsoft.com/office/powerpoint/2010/main" val="8013920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9020-875C-AB26-26D0-736278DD2C16}"/>
              </a:ext>
            </a:extLst>
          </p:cNvPr>
          <p:cNvSpPr>
            <a:spLocks noGrp="1"/>
          </p:cNvSpPr>
          <p:nvPr>
            <p:ph type="title"/>
          </p:nvPr>
        </p:nvSpPr>
        <p:spPr>
          <a:xfrm>
            <a:off x="1218883" y="116633"/>
            <a:ext cx="10360501" cy="432048"/>
          </a:xfrm>
        </p:spPr>
        <p:txBody>
          <a:bodyPr>
            <a:normAutofit fontScale="90000"/>
          </a:bodyPr>
          <a:lstStyle/>
          <a:p>
            <a:r>
              <a:rPr lang="en-US" dirty="0"/>
              <a:t>To be Continued…</a:t>
            </a:r>
            <a:endParaRPr lang="en-IN" dirty="0"/>
          </a:p>
        </p:txBody>
      </p:sp>
      <p:sp>
        <p:nvSpPr>
          <p:cNvPr id="3" name="Content Placeholder 2">
            <a:extLst>
              <a:ext uri="{FF2B5EF4-FFF2-40B4-BE49-F238E27FC236}">
                <a16:creationId xmlns:a16="http://schemas.microsoft.com/office/drawing/2014/main" id="{B8EFAE87-06B8-5A72-F06D-9CC8D9021DEB}"/>
              </a:ext>
            </a:extLst>
          </p:cNvPr>
          <p:cNvSpPr>
            <a:spLocks noGrp="1"/>
          </p:cNvSpPr>
          <p:nvPr>
            <p:ph idx="1"/>
          </p:nvPr>
        </p:nvSpPr>
        <p:spPr>
          <a:xfrm>
            <a:off x="1218883" y="620688"/>
            <a:ext cx="10360501" cy="6120680"/>
          </a:xfrm>
        </p:spPr>
        <p:txBody>
          <a:bodyPr>
            <a:normAutofit/>
          </a:bodyPr>
          <a:lstStyle/>
          <a:p>
            <a:pPr marL="0" indent="0">
              <a:buNone/>
            </a:pPr>
            <a:r>
              <a:rPr lang="en-US" sz="1400" dirty="0"/>
              <a:t>          "System update: New version installed.",     </a:t>
            </a:r>
          </a:p>
          <a:p>
            <a:pPr marL="0" indent="0">
              <a:buNone/>
            </a:pPr>
            <a:r>
              <a:rPr lang="en-US" sz="1400" dirty="0"/>
              <a:t>          "Normal system operation.",        </a:t>
            </a:r>
          </a:p>
          <a:p>
            <a:pPr marL="0" indent="0">
              <a:buNone/>
            </a:pPr>
            <a:r>
              <a:rPr lang="en-US" sz="1400" dirty="0"/>
              <a:t>          "Data backup completed.“</a:t>
            </a:r>
          </a:p>
          <a:p>
            <a:pPr marL="0" indent="0">
              <a:buNone/>
            </a:pPr>
            <a:r>
              <a:rPr lang="en-US" sz="1400" dirty="0"/>
              <a:t>            ]</a:t>
            </a:r>
          </a:p>
          <a:p>
            <a:pPr marL="0" indent="0">
              <a:buNone/>
            </a:pPr>
            <a:r>
              <a:rPr lang="en-US" sz="1400" dirty="0"/>
              <a:t>           return </a:t>
            </a:r>
            <a:r>
              <a:rPr lang="en-US" sz="1400" dirty="0" err="1"/>
              <a:t>random.choice</a:t>
            </a:r>
            <a:r>
              <a:rPr lang="en-US" sz="1400" dirty="0"/>
              <a:t>(descriptions)</a:t>
            </a:r>
          </a:p>
          <a:p>
            <a:pPr marL="0" indent="0">
              <a:buNone/>
            </a:pPr>
            <a:r>
              <a:rPr lang="en-IN" sz="1400" dirty="0" err="1"/>
              <a:t>log_entries</a:t>
            </a:r>
            <a:r>
              <a:rPr lang="en-IN" sz="1400" dirty="0"/>
              <a:t> = []</a:t>
            </a:r>
          </a:p>
          <a:p>
            <a:pPr marL="0" indent="0">
              <a:buNone/>
            </a:pPr>
            <a:r>
              <a:rPr lang="en-IN" sz="1400" dirty="0"/>
              <a:t>for _ in range(100): </a:t>
            </a:r>
          </a:p>
          <a:p>
            <a:pPr marL="0" indent="0">
              <a:buNone/>
            </a:pPr>
            <a:r>
              <a:rPr lang="en-IN" sz="1400" dirty="0"/>
              <a:t>       timestamp = </a:t>
            </a:r>
            <a:r>
              <a:rPr lang="en-IN" sz="1400" dirty="0" err="1"/>
              <a:t>generate_random_timestamp</a:t>
            </a:r>
            <a:r>
              <a:rPr lang="en-IN" sz="1400" dirty="0"/>
              <a:t>()  </a:t>
            </a:r>
          </a:p>
          <a:p>
            <a:pPr marL="0" indent="0">
              <a:buNone/>
            </a:pPr>
            <a:r>
              <a:rPr lang="en-IN" sz="1400" dirty="0"/>
              <a:t>       description = </a:t>
            </a:r>
            <a:r>
              <a:rPr lang="en-IN" sz="1400" dirty="0" err="1"/>
              <a:t>generate_random_description</a:t>
            </a:r>
            <a:r>
              <a:rPr lang="en-IN" sz="1400" dirty="0"/>
              <a:t>() </a:t>
            </a:r>
          </a:p>
          <a:p>
            <a:pPr marL="0" indent="0">
              <a:buNone/>
            </a:pPr>
            <a:r>
              <a:rPr lang="en-IN" sz="1400" dirty="0"/>
              <a:t>       </a:t>
            </a:r>
            <a:r>
              <a:rPr lang="en-IN" sz="1400" dirty="0" err="1"/>
              <a:t>log_entry</a:t>
            </a:r>
            <a:r>
              <a:rPr lang="en-IN" sz="1400" dirty="0"/>
              <a:t> = f"{</a:t>
            </a:r>
            <a:r>
              <a:rPr lang="en-IN" sz="1400" dirty="0" err="1"/>
              <a:t>timestamp.date</a:t>
            </a:r>
            <a:r>
              <a:rPr lang="en-IN" sz="1400" dirty="0"/>
              <a:t>()}, {</a:t>
            </a:r>
            <a:r>
              <a:rPr lang="en-IN" sz="1400" dirty="0" err="1"/>
              <a:t>timestamp.time</a:t>
            </a:r>
            <a:r>
              <a:rPr lang="en-IN" sz="1400" dirty="0"/>
              <a:t>()}, {description}"   </a:t>
            </a:r>
          </a:p>
          <a:p>
            <a:pPr marL="0" indent="0">
              <a:buNone/>
            </a:pPr>
            <a:r>
              <a:rPr lang="en-IN" sz="1400" dirty="0"/>
              <a:t>       </a:t>
            </a:r>
            <a:r>
              <a:rPr lang="en-IN" sz="1400" dirty="0" err="1"/>
              <a:t>log_entries.append</a:t>
            </a:r>
            <a:r>
              <a:rPr lang="en-IN" sz="1400" dirty="0"/>
              <a:t>(</a:t>
            </a:r>
            <a:r>
              <a:rPr lang="en-IN" sz="1400" dirty="0" err="1"/>
              <a:t>log_entry</a:t>
            </a:r>
            <a:r>
              <a:rPr lang="en-IN" sz="1400" dirty="0"/>
              <a:t>)</a:t>
            </a:r>
          </a:p>
          <a:p>
            <a:pPr marL="0" indent="0">
              <a:buNone/>
            </a:pPr>
            <a:r>
              <a:rPr lang="en-US" sz="1400" dirty="0" err="1"/>
              <a:t>file_name</a:t>
            </a:r>
            <a:r>
              <a:rPr lang="en-US" sz="1400" dirty="0"/>
              <a:t> = "system_logs.txt“</a:t>
            </a:r>
          </a:p>
          <a:p>
            <a:pPr marL="0" indent="0">
              <a:buNone/>
            </a:pPr>
            <a:r>
              <a:rPr lang="en-US" sz="1400" dirty="0"/>
              <a:t>with open(</a:t>
            </a:r>
            <a:r>
              <a:rPr lang="en-US" sz="1400" dirty="0" err="1"/>
              <a:t>file_name</a:t>
            </a:r>
            <a:r>
              <a:rPr lang="en-US" sz="1400" dirty="0"/>
              <a:t>, 'a') as file:  </a:t>
            </a:r>
          </a:p>
          <a:p>
            <a:pPr marL="0" indent="0">
              <a:buNone/>
            </a:pPr>
            <a:r>
              <a:rPr lang="en-US" sz="1400" dirty="0"/>
              <a:t>        </a:t>
            </a:r>
            <a:r>
              <a:rPr lang="en-US" sz="1400" dirty="0" err="1"/>
              <a:t>file.write</a:t>
            </a:r>
            <a:r>
              <a:rPr lang="en-US" sz="1400" dirty="0"/>
              <a:t>("\</a:t>
            </a:r>
            <a:r>
              <a:rPr lang="en-US" sz="1400" dirty="0" err="1"/>
              <a:t>n".join</a:t>
            </a:r>
            <a:r>
              <a:rPr lang="en-US" sz="1400" dirty="0"/>
              <a:t>(</a:t>
            </a:r>
            <a:r>
              <a:rPr lang="en-US" sz="1400" dirty="0" err="1"/>
              <a:t>log_entries</a:t>
            </a:r>
            <a:r>
              <a:rPr lang="en-US" sz="1400" dirty="0"/>
              <a:t>))</a:t>
            </a:r>
          </a:p>
          <a:p>
            <a:pPr marL="0" indent="0">
              <a:buNone/>
            </a:pPr>
            <a:r>
              <a:rPr lang="en-US" sz="1400" dirty="0"/>
              <a:t>print(</a:t>
            </a:r>
            <a:r>
              <a:rPr lang="en-US" sz="1400" dirty="0" err="1"/>
              <a:t>f"Generated</a:t>
            </a:r>
            <a:r>
              <a:rPr lang="en-US" sz="1400" dirty="0"/>
              <a:t> 100 log entries and saved them in '{</a:t>
            </a:r>
            <a:r>
              <a:rPr lang="en-US" sz="1400" dirty="0" err="1"/>
              <a:t>file_name</a:t>
            </a:r>
            <a:r>
              <a:rPr lang="en-US" sz="1400" dirty="0"/>
              <a:t>}’.”)</a:t>
            </a:r>
          </a:p>
          <a:p>
            <a:pPr marL="0" indent="0">
              <a:buNone/>
            </a:pPr>
            <a:endParaRPr lang="en-IN" sz="1100" dirty="0"/>
          </a:p>
        </p:txBody>
      </p:sp>
    </p:spTree>
    <p:extLst>
      <p:ext uri="{BB962C8B-B14F-4D97-AF65-F5344CB8AC3E}">
        <p14:creationId xmlns:p14="http://schemas.microsoft.com/office/powerpoint/2010/main" val="429308173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462</TotalTime>
  <Words>1371</Words>
  <Application>Microsoft Office PowerPoint</Application>
  <PresentationFormat>Custom</PresentationFormat>
  <Paragraphs>113</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Tech 16x9</vt:lpstr>
      <vt:lpstr>LOG FILE ANALYZER</vt:lpstr>
      <vt:lpstr>Overview:-</vt:lpstr>
      <vt:lpstr>Introduction   </vt:lpstr>
      <vt:lpstr>Example of Log File                    </vt:lpstr>
      <vt:lpstr>Description Of Log File Analyzer </vt:lpstr>
      <vt:lpstr>Data extraction and transformation: Once parsed , log file data is extracted and transformed into a format suitable for analysis . This may involve filtering out irrelevant entries, converting timestamps into a consistent format, and enriching the data with additional context or metadata. </vt:lpstr>
      <vt:lpstr> Generating 100 Log Entries</vt:lpstr>
      <vt:lpstr>Demo Code:</vt:lpstr>
      <vt:lpstr>To be Continued…</vt:lpstr>
      <vt:lpstr>Analysis Log Files:-</vt:lpstr>
      <vt:lpstr>Function Definition (analyze_log_files):</vt:lpstr>
      <vt:lpstr>    2.Assigning log file name: log file is assigned to system_logs.txt</vt:lpstr>
      <vt:lpstr>     Pros of Log Files</vt:lpstr>
      <vt:lpstr>Cons of Log File Analyzer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 FILE ANALYZER</dc:title>
  <dc:creator>SNEHA KULKARNI</dc:creator>
  <cp:lastModifiedBy>SNEHA KULKARNI</cp:lastModifiedBy>
  <cp:revision>1</cp:revision>
  <dcterms:created xsi:type="dcterms:W3CDTF">2024-04-30T04:26:48Z</dcterms:created>
  <dcterms:modified xsi:type="dcterms:W3CDTF">2024-05-01T10:14:01Z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