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126"/>
            <a:ext cx="5486400" cy="41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126"/>
            <a:ext cx="5486400" cy="41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126"/>
            <a:ext cx="5486400" cy="41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126"/>
            <a:ext cx="5486400" cy="41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126"/>
            <a:ext cx="5486400" cy="41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126"/>
            <a:ext cx="5486400" cy="41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126"/>
            <a:ext cx="5486400" cy="411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126"/>
            <a:ext cx="5486400" cy="41150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7" name="Shape 177"/>
          <p:cNvSpPr txBox="1">
            <a:spLocks noGrp="1"/>
          </p:cNvSpPr>
          <p:nvPr>
            <p:ph type="body" idx="1"/>
          </p:nvPr>
        </p:nvSpPr>
        <p:spPr>
          <a:xfrm>
            <a:off x="685800" y="4343126"/>
            <a:ext cx="5486400" cy="41150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a:p>
        </p:txBody>
      </p:sp>
      <p:sp>
        <p:nvSpPr>
          <p:cNvPr id="178" name="Shape 178"/>
          <p:cNvSpPr txBox="1"/>
          <p:nvPr/>
        </p:nvSpPr>
        <p:spPr>
          <a:xfrm>
            <a:off x="3884612" y="8684658"/>
            <a:ext cx="2971800" cy="45775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 sz="1800" b="0" i="0" u="none">
                <a:solidFill>
                  <a:srgbClr val="000000"/>
                </a:solidFill>
                <a:latin typeface="Arial"/>
                <a:ea typeface="Arial"/>
                <a:cs typeface="Arial"/>
                <a:sym typeface="Arial"/>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722376" y="1365155"/>
            <a:ext cx="7772400" cy="1371600"/>
          </a:xfrm>
          <a:prstGeom prst="rect">
            <a:avLst/>
          </a:prstGeom>
          <a:noFill/>
          <a:ln>
            <a:noFill/>
          </a:ln>
        </p:spPr>
        <p:txBody>
          <a:bodyPr spcFirstLastPara="1" wrap="square" lIns="45700" tIns="45700" rIns="45700" bIns="45700" anchor="b" anchorCtr="0"/>
          <a:lstStyle>
            <a:lvl1pPr marR="0" lvl="0" algn="r" rtl="0">
              <a:spcBef>
                <a:spcPts val="0"/>
              </a:spcBef>
              <a:spcAft>
                <a:spcPts val="0"/>
              </a:spcAft>
              <a:buSzPts val="1400"/>
              <a:buNone/>
              <a:defRPr sz="4500" b="1" i="0" u="none" strike="noStrike" cap="none">
                <a:solidFill>
                  <a:srgbClr val="FF4793"/>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62" name="Shape 62"/>
          <p:cNvSpPr txBox="1">
            <a:spLocks noGrp="1"/>
          </p:cNvSpPr>
          <p:nvPr>
            <p:ph type="subTitle" idx="1"/>
          </p:nvPr>
        </p:nvSpPr>
        <p:spPr>
          <a:xfrm>
            <a:off x="722376" y="2763774"/>
            <a:ext cx="7772400" cy="685800"/>
          </a:xfrm>
          <a:prstGeom prst="rect">
            <a:avLst/>
          </a:prstGeom>
          <a:noFill/>
          <a:ln>
            <a:noFill/>
          </a:ln>
        </p:spPr>
        <p:txBody>
          <a:bodyPr spcFirstLastPara="1" wrap="square" lIns="182875" tIns="0" rIns="91425" bIns="45700" anchor="t" anchorCtr="0"/>
          <a:lstStyle>
            <a:lvl1pPr marR="0" lvl="0" algn="r" rtl="0">
              <a:spcBef>
                <a:spcPts val="0"/>
              </a:spcBef>
              <a:spcAft>
                <a:spcPts val="0"/>
              </a:spcAft>
              <a:buClr>
                <a:schemeClr val="accent1"/>
              </a:buClr>
              <a:buSzPts val="1600"/>
              <a:buFont typeface="Noto Sans Symbols"/>
              <a:buNone/>
              <a:defRPr sz="2000" b="0" i="0" u="none" strike="noStrike" cap="none">
                <a:solidFill>
                  <a:srgbClr val="6F6F6F"/>
                </a:solidFill>
                <a:latin typeface="Verdana"/>
                <a:ea typeface="Verdana"/>
                <a:cs typeface="Verdana"/>
                <a:sym typeface="Verdana"/>
              </a:defRPr>
            </a:lvl1pPr>
            <a:lvl2pPr marR="0" lvl="1" algn="ctr" rtl="0">
              <a:spcBef>
                <a:spcPts val="250"/>
              </a:spcBef>
              <a:spcAft>
                <a:spcPts val="0"/>
              </a:spcAft>
              <a:buClr>
                <a:schemeClr val="accent1"/>
              </a:buClr>
              <a:buSzPts val="2400"/>
              <a:buFont typeface="Verdana"/>
              <a:buNone/>
              <a:defRPr sz="2400" b="0" i="0" u="none" strike="noStrike" cap="none">
                <a:solidFill>
                  <a:schemeClr val="dk1"/>
                </a:solidFill>
                <a:latin typeface="Verdana"/>
                <a:ea typeface="Verdana"/>
                <a:cs typeface="Verdana"/>
                <a:sym typeface="Verdana"/>
              </a:defRPr>
            </a:lvl2pPr>
            <a:lvl3pPr marR="0" lvl="2" algn="ctr" rtl="0">
              <a:spcBef>
                <a:spcPts val="250"/>
              </a:spcBef>
              <a:spcAft>
                <a:spcPts val="0"/>
              </a:spcAft>
              <a:buClr>
                <a:srgbClr val="FF0041"/>
              </a:buClr>
              <a:buSzPts val="2200"/>
              <a:buFont typeface="Noto Sans Symbols"/>
              <a:buNone/>
              <a:defRPr sz="2200" b="0" i="0" u="none" strike="noStrike" cap="none">
                <a:solidFill>
                  <a:schemeClr val="dk1"/>
                </a:solidFill>
                <a:latin typeface="Verdana"/>
                <a:ea typeface="Verdana"/>
                <a:cs typeface="Verdana"/>
                <a:sym typeface="Verdana"/>
              </a:defRPr>
            </a:lvl3pPr>
            <a:lvl4pPr marR="0" lvl="3" algn="ctr" rtl="0">
              <a:spcBef>
                <a:spcPts val="225"/>
              </a:spcBef>
              <a:spcAft>
                <a:spcPts val="0"/>
              </a:spcAft>
              <a:buClr>
                <a:srgbClr val="FF0041"/>
              </a:buClr>
              <a:buSzPts val="2128"/>
              <a:buFont typeface="Verdana"/>
              <a:buNone/>
              <a:defRPr sz="1900" b="0" i="0" u="none" strike="noStrike" cap="none">
                <a:solidFill>
                  <a:schemeClr val="dk1"/>
                </a:solidFill>
                <a:latin typeface="Verdana"/>
                <a:ea typeface="Verdana"/>
                <a:cs typeface="Verdana"/>
                <a:sym typeface="Verdana"/>
              </a:defRPr>
            </a:lvl4pPr>
            <a:lvl5pPr marR="0" lvl="4" algn="ctr" rtl="0">
              <a:spcBef>
                <a:spcPts val="250"/>
              </a:spcBef>
              <a:spcAft>
                <a:spcPts val="0"/>
              </a:spcAft>
              <a:buClr>
                <a:srgbClr val="EB31B4"/>
              </a:buClr>
              <a:buSzPts val="1800"/>
              <a:buFont typeface="Noto Sans Symbols"/>
              <a:buNone/>
              <a:defRPr sz="1800" b="0" i="0" u="none" strike="noStrike" cap="none">
                <a:solidFill>
                  <a:schemeClr val="dk1"/>
                </a:solidFill>
                <a:latin typeface="Verdana"/>
                <a:ea typeface="Verdana"/>
                <a:cs typeface="Verdana"/>
                <a:sym typeface="Verdana"/>
              </a:defRPr>
            </a:lvl5pPr>
            <a:lvl6pPr marR="0" lvl="5" algn="ctr" rtl="0">
              <a:spcBef>
                <a:spcPts val="250"/>
              </a:spcBef>
              <a:spcAft>
                <a:spcPts val="0"/>
              </a:spcAft>
              <a:buClr>
                <a:srgbClr val="E931B2"/>
              </a:buClr>
              <a:buSzPts val="1700"/>
              <a:buFont typeface="Verdana"/>
              <a:buNone/>
              <a:defRPr sz="1700" b="0" i="0" u="none" strike="noStrike" cap="none">
                <a:solidFill>
                  <a:schemeClr val="dk1"/>
                </a:solidFill>
                <a:latin typeface="Verdana"/>
                <a:ea typeface="Verdana"/>
                <a:cs typeface="Verdana"/>
                <a:sym typeface="Verdana"/>
              </a:defRPr>
            </a:lvl6pPr>
            <a:lvl7pPr marR="0" lvl="6" algn="ctr" rtl="0">
              <a:spcBef>
                <a:spcPts val="255"/>
              </a:spcBef>
              <a:spcAft>
                <a:spcPts val="0"/>
              </a:spcAft>
              <a:buClr>
                <a:srgbClr val="E931B2"/>
              </a:buClr>
              <a:buSzPts val="1500"/>
              <a:buFont typeface="Noto Sans Symbols"/>
              <a:buNone/>
              <a:defRPr sz="1500" b="0" i="0" u="none" strike="noStrike" cap="none">
                <a:solidFill>
                  <a:schemeClr val="dk1"/>
                </a:solidFill>
                <a:latin typeface="Verdana"/>
                <a:ea typeface="Verdana"/>
                <a:cs typeface="Verdana"/>
                <a:sym typeface="Verdana"/>
              </a:defRPr>
            </a:lvl7pPr>
            <a:lvl8pPr marR="0" lvl="7" algn="ctr" rtl="0">
              <a:spcBef>
                <a:spcPts val="257"/>
              </a:spcBef>
              <a:spcAft>
                <a:spcPts val="0"/>
              </a:spcAft>
              <a:buClr>
                <a:srgbClr val="E931B2"/>
              </a:buClr>
              <a:buSzPts val="1500"/>
              <a:buFont typeface="Verdana"/>
              <a:buNone/>
              <a:defRPr sz="1500" b="0" i="0" u="none" strike="noStrike" cap="none">
                <a:solidFill>
                  <a:schemeClr val="dk1"/>
                </a:solidFill>
                <a:latin typeface="Verdana"/>
                <a:ea typeface="Verdana"/>
                <a:cs typeface="Verdana"/>
                <a:sym typeface="Verdana"/>
              </a:defRPr>
            </a:lvl8pPr>
            <a:lvl9pPr marR="0" lvl="8" algn="ctr" rtl="0">
              <a:spcBef>
                <a:spcPts val="255"/>
              </a:spcBef>
              <a:spcAft>
                <a:spcPts val="0"/>
              </a:spcAft>
              <a:buClr>
                <a:srgbClr val="E931B2"/>
              </a:buClr>
              <a:buSzPts val="1500"/>
              <a:buFont typeface="Noto Sans Symbols"/>
              <a:buNone/>
              <a:defRPr sz="1500" b="0" i="0" u="none" strike="noStrike" cap="none">
                <a:solidFill>
                  <a:schemeClr val="dk1"/>
                </a:solidFill>
                <a:latin typeface="Verdana"/>
                <a:ea typeface="Verdana"/>
                <a:cs typeface="Verdana"/>
                <a:sym typeface="Verdana"/>
              </a:defRPr>
            </a:lvl9pPr>
          </a:lstStyle>
          <a:p>
            <a:endParaRPr/>
          </a:p>
        </p:txBody>
      </p:sp>
      <p:sp>
        <p:nvSpPr>
          <p:cNvPr id="63" name="Shape 63"/>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502920" y="3737610"/>
            <a:ext cx="8183880" cy="78867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78" name="Shape 78"/>
          <p:cNvSpPr txBox="1">
            <a:spLocks noGrp="1"/>
          </p:cNvSpPr>
          <p:nvPr>
            <p:ph type="body" idx="1"/>
          </p:nvPr>
        </p:nvSpPr>
        <p:spPr>
          <a:xfrm>
            <a:off x="502920" y="397764"/>
            <a:ext cx="8183880" cy="3140964"/>
          </a:xfrm>
          <a:prstGeom prst="rect">
            <a:avLst/>
          </a:prstGeom>
          <a:noFill/>
          <a:ln>
            <a:noFill/>
          </a:ln>
        </p:spPr>
        <p:txBody>
          <a:bodyPr spcFirstLastPara="1" wrap="square" lIns="182875" tIns="91425" rIns="91425" bIns="45700" anchor="t" anchorCtr="0"/>
          <a:lstStyle>
            <a:lvl1pPr marL="457200" marR="0" lvl="0" indent="-370840" algn="l" rtl="0">
              <a:spcBef>
                <a:spcPts val="250"/>
              </a:spcBef>
              <a:spcAft>
                <a:spcPts val="0"/>
              </a:spcAft>
              <a:buClr>
                <a:schemeClr val="accent1"/>
              </a:buClr>
              <a:buSzPts val="224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250"/>
              </a:spcBef>
              <a:spcAft>
                <a:spcPts val="0"/>
              </a:spcAft>
              <a:buClr>
                <a:schemeClr val="accent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68300" algn="l" rtl="0">
              <a:spcBef>
                <a:spcPts val="250"/>
              </a:spcBef>
              <a:spcAft>
                <a:spcPts val="0"/>
              </a:spcAft>
              <a:buClr>
                <a:srgbClr val="FF0041"/>
              </a:buClr>
              <a:buSzPts val="2200"/>
              <a:buFont typeface="Noto Sans Symbols"/>
              <a:buChar char="⚫"/>
              <a:defRPr sz="2200" b="0" i="0" u="none" strike="noStrike" cap="none">
                <a:solidFill>
                  <a:schemeClr val="dk1"/>
                </a:solidFill>
                <a:latin typeface="Verdana"/>
                <a:ea typeface="Verdana"/>
                <a:cs typeface="Verdana"/>
                <a:sym typeface="Verdana"/>
              </a:defRPr>
            </a:lvl3pPr>
            <a:lvl4pPr marL="1828800" marR="0" lvl="3" indent="-363728" algn="l" rtl="0">
              <a:spcBef>
                <a:spcPts val="225"/>
              </a:spcBef>
              <a:spcAft>
                <a:spcPts val="0"/>
              </a:spcAft>
              <a:buClr>
                <a:srgbClr val="FF0041"/>
              </a:buClr>
              <a:buSzPts val="2128"/>
              <a:buFont typeface="Verdana"/>
              <a:buChar char="◦"/>
              <a:defRPr sz="1900" b="0" i="0" u="none" strike="noStrike" cap="none">
                <a:solidFill>
                  <a:schemeClr val="dk1"/>
                </a:solidFill>
                <a:latin typeface="Verdana"/>
                <a:ea typeface="Verdana"/>
                <a:cs typeface="Verdana"/>
                <a:sym typeface="Verdana"/>
              </a:defRPr>
            </a:lvl4pPr>
            <a:lvl5pPr marL="2286000" marR="0" lvl="4" indent="-342900" algn="l" rtl="0">
              <a:spcBef>
                <a:spcPts val="250"/>
              </a:spcBef>
              <a:spcAft>
                <a:spcPts val="0"/>
              </a:spcAft>
              <a:buClr>
                <a:srgbClr val="EB31B4"/>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79" name="Shape 79"/>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rot="5400000">
            <a:off x="5648325" y="1381128"/>
            <a:ext cx="3943349" cy="1981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84" name="Shape 84"/>
          <p:cNvSpPr txBox="1">
            <a:spLocks noGrp="1"/>
          </p:cNvSpPr>
          <p:nvPr>
            <p:ph type="body" idx="1"/>
          </p:nvPr>
        </p:nvSpPr>
        <p:spPr>
          <a:xfrm rot="5400000">
            <a:off x="1533525" y="-600073"/>
            <a:ext cx="3943351" cy="5943600"/>
          </a:xfrm>
          <a:prstGeom prst="rect">
            <a:avLst/>
          </a:prstGeom>
          <a:noFill/>
          <a:ln>
            <a:noFill/>
          </a:ln>
        </p:spPr>
        <p:txBody>
          <a:bodyPr spcFirstLastPara="1" wrap="square" lIns="182875" tIns="91425" rIns="91425" bIns="45700" anchor="t" anchorCtr="0"/>
          <a:lstStyle>
            <a:lvl1pPr marL="457200" marR="0" lvl="0" indent="-370840" algn="l" rtl="0">
              <a:spcBef>
                <a:spcPts val="250"/>
              </a:spcBef>
              <a:spcAft>
                <a:spcPts val="0"/>
              </a:spcAft>
              <a:buClr>
                <a:schemeClr val="accent1"/>
              </a:buClr>
              <a:buSzPts val="2240"/>
              <a:buFont typeface="Noto Sans Symbols"/>
              <a:buChar char="●"/>
              <a:defRPr sz="2800">
                <a:solidFill>
                  <a:schemeClr val="dk1"/>
                </a:solidFill>
                <a:latin typeface="Verdana"/>
                <a:ea typeface="Verdana"/>
                <a:cs typeface="Verdana"/>
                <a:sym typeface="Verdana"/>
              </a:defRPr>
            </a:lvl1pPr>
            <a:lvl2pPr marL="914400" marR="0" lvl="1" indent="-381000" algn="l" rtl="0">
              <a:spcBef>
                <a:spcPts val="250"/>
              </a:spcBef>
              <a:spcAft>
                <a:spcPts val="0"/>
              </a:spcAft>
              <a:buClr>
                <a:schemeClr val="accent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68300" algn="l" rtl="0">
              <a:spcBef>
                <a:spcPts val="250"/>
              </a:spcBef>
              <a:spcAft>
                <a:spcPts val="0"/>
              </a:spcAft>
              <a:buClr>
                <a:srgbClr val="FF0041"/>
              </a:buClr>
              <a:buSzPts val="2200"/>
              <a:buFont typeface="Noto Sans Symbols"/>
              <a:buChar char="⚫"/>
              <a:defRPr sz="2200" b="0" i="0" u="none" strike="noStrike" cap="none">
                <a:solidFill>
                  <a:schemeClr val="dk1"/>
                </a:solidFill>
                <a:latin typeface="Verdana"/>
                <a:ea typeface="Verdana"/>
                <a:cs typeface="Verdana"/>
                <a:sym typeface="Verdana"/>
              </a:defRPr>
            </a:lvl3pPr>
            <a:lvl4pPr marL="1828800" marR="0" lvl="3" indent="-363728" algn="l" rtl="0">
              <a:spcBef>
                <a:spcPts val="225"/>
              </a:spcBef>
              <a:spcAft>
                <a:spcPts val="0"/>
              </a:spcAft>
              <a:buClr>
                <a:srgbClr val="FF0041"/>
              </a:buClr>
              <a:buSzPts val="2128"/>
              <a:buFont typeface="Verdana"/>
              <a:buChar char="◦"/>
              <a:defRPr sz="1900" b="0" i="0" u="none" strike="noStrike" cap="none">
                <a:solidFill>
                  <a:schemeClr val="dk1"/>
                </a:solidFill>
                <a:latin typeface="Verdana"/>
                <a:ea typeface="Verdana"/>
                <a:cs typeface="Verdana"/>
                <a:sym typeface="Verdana"/>
              </a:defRPr>
            </a:lvl4pPr>
            <a:lvl5pPr marL="2286000" marR="0" lvl="4" indent="-342900" algn="l" rtl="0">
              <a:spcBef>
                <a:spcPts val="250"/>
              </a:spcBef>
              <a:spcAft>
                <a:spcPts val="0"/>
              </a:spcAft>
              <a:buClr>
                <a:srgbClr val="EB31B4"/>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85" name="Shape 85"/>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502920" y="3737610"/>
            <a:ext cx="8183880" cy="78867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90" name="Shape 90"/>
          <p:cNvSpPr txBox="1">
            <a:spLocks noGrp="1"/>
          </p:cNvSpPr>
          <p:nvPr>
            <p:ph type="body" idx="1"/>
          </p:nvPr>
        </p:nvSpPr>
        <p:spPr>
          <a:xfrm rot="5400000">
            <a:off x="3024378" y="-2123694"/>
            <a:ext cx="3140964" cy="8183880"/>
          </a:xfrm>
          <a:prstGeom prst="rect">
            <a:avLst/>
          </a:prstGeom>
          <a:noFill/>
          <a:ln>
            <a:noFill/>
          </a:ln>
        </p:spPr>
        <p:txBody>
          <a:bodyPr spcFirstLastPara="1" wrap="square" lIns="182875" tIns="91425" rIns="91425" bIns="45700" anchor="t" anchorCtr="0"/>
          <a:lstStyle>
            <a:lvl1pPr marL="457200" marR="0" lvl="0" indent="-370840" algn="l" rtl="0">
              <a:spcBef>
                <a:spcPts val="250"/>
              </a:spcBef>
              <a:spcAft>
                <a:spcPts val="0"/>
              </a:spcAft>
              <a:buClr>
                <a:schemeClr val="accent1"/>
              </a:buClr>
              <a:buSzPts val="2240"/>
              <a:buFont typeface="Noto Sans Symbols"/>
              <a:buChar char="●"/>
              <a:defRPr sz="2800">
                <a:solidFill>
                  <a:schemeClr val="dk1"/>
                </a:solidFill>
                <a:latin typeface="Verdana"/>
                <a:ea typeface="Verdana"/>
                <a:cs typeface="Verdana"/>
                <a:sym typeface="Verdana"/>
              </a:defRPr>
            </a:lvl1pPr>
            <a:lvl2pPr marL="914400" marR="0" lvl="1" indent="-381000" algn="l" rtl="0">
              <a:spcBef>
                <a:spcPts val="250"/>
              </a:spcBef>
              <a:spcAft>
                <a:spcPts val="0"/>
              </a:spcAft>
              <a:buClr>
                <a:schemeClr val="accent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68300" algn="l" rtl="0">
              <a:spcBef>
                <a:spcPts val="250"/>
              </a:spcBef>
              <a:spcAft>
                <a:spcPts val="0"/>
              </a:spcAft>
              <a:buClr>
                <a:srgbClr val="FF0041"/>
              </a:buClr>
              <a:buSzPts val="2200"/>
              <a:buFont typeface="Noto Sans Symbols"/>
              <a:buChar char="⚫"/>
              <a:defRPr sz="2200" b="0" i="0" u="none" strike="noStrike" cap="none">
                <a:solidFill>
                  <a:schemeClr val="dk1"/>
                </a:solidFill>
                <a:latin typeface="Verdana"/>
                <a:ea typeface="Verdana"/>
                <a:cs typeface="Verdana"/>
                <a:sym typeface="Verdana"/>
              </a:defRPr>
            </a:lvl3pPr>
            <a:lvl4pPr marL="1828800" marR="0" lvl="3" indent="-363728" algn="l" rtl="0">
              <a:spcBef>
                <a:spcPts val="225"/>
              </a:spcBef>
              <a:spcAft>
                <a:spcPts val="0"/>
              </a:spcAft>
              <a:buClr>
                <a:srgbClr val="FF0041"/>
              </a:buClr>
              <a:buSzPts val="2128"/>
              <a:buFont typeface="Verdana"/>
              <a:buChar char="◦"/>
              <a:defRPr sz="1900" b="0" i="0" u="none" strike="noStrike" cap="none">
                <a:solidFill>
                  <a:schemeClr val="dk1"/>
                </a:solidFill>
                <a:latin typeface="Verdana"/>
                <a:ea typeface="Verdana"/>
                <a:cs typeface="Verdana"/>
                <a:sym typeface="Verdana"/>
              </a:defRPr>
            </a:lvl4pPr>
            <a:lvl5pPr marL="2286000" marR="0" lvl="4" indent="-342900" algn="l" rtl="0">
              <a:spcBef>
                <a:spcPts val="250"/>
              </a:spcBef>
              <a:spcAft>
                <a:spcPts val="0"/>
              </a:spcAft>
              <a:buClr>
                <a:srgbClr val="EB31B4"/>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91" name="Shape 91"/>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5538784" y="400050"/>
            <a:ext cx="2971800" cy="6858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accent1"/>
              </a:buClr>
              <a:buSzPts val="2200"/>
              <a:buFont typeface="Verdana"/>
              <a:buNone/>
              <a:defRPr sz="2200" b="1" i="0" u="none" strike="noStrike" cap="none">
                <a:solidFill>
                  <a:schemeClr val="accent1"/>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96" name="Shape 96"/>
          <p:cNvSpPr txBox="1">
            <a:spLocks noGrp="1"/>
          </p:cNvSpPr>
          <p:nvPr>
            <p:ph type="body" idx="1"/>
          </p:nvPr>
        </p:nvSpPr>
        <p:spPr>
          <a:xfrm>
            <a:off x="5538847" y="1085851"/>
            <a:ext cx="2971800" cy="3154584"/>
          </a:xfrm>
          <a:prstGeom prst="rect">
            <a:avLst/>
          </a:prstGeom>
          <a:noFill/>
          <a:ln>
            <a:noFill/>
          </a:ln>
        </p:spPr>
        <p:txBody>
          <a:bodyPr spcFirstLastPara="1" wrap="square" lIns="91425" tIns="91425" rIns="91425" bIns="45700" anchor="t" anchorCtr="0"/>
          <a:lstStyle>
            <a:lvl1pPr marL="457200" marR="18288" lvl="0" indent="-228600" algn="l" rtl="0">
              <a:spcBef>
                <a:spcPts val="0"/>
              </a:spcBef>
              <a:spcAft>
                <a:spcPts val="0"/>
              </a:spcAft>
              <a:buClr>
                <a:schemeClr val="accent1"/>
              </a:buClr>
              <a:buSzPts val="1120"/>
              <a:buFont typeface="Noto Sans Symbols"/>
              <a:buNone/>
              <a:defRPr sz="1400">
                <a:solidFill>
                  <a:schemeClr val="dk1"/>
                </a:solidFill>
                <a:latin typeface="Verdana"/>
                <a:ea typeface="Verdana"/>
                <a:cs typeface="Verdana"/>
                <a:sym typeface="Verdana"/>
              </a:defRPr>
            </a:lvl1pPr>
            <a:lvl2pPr marL="914400" marR="0" lvl="1" indent="-228600" algn="l" rtl="0">
              <a:spcBef>
                <a:spcPts val="250"/>
              </a:spcBef>
              <a:spcAft>
                <a:spcPts val="0"/>
              </a:spcAft>
              <a:buClr>
                <a:schemeClr val="accent1"/>
              </a:buClr>
              <a:buSzPts val="1200"/>
              <a:buFont typeface="Verdana"/>
              <a:buNone/>
              <a:defRPr sz="1200" b="0" i="0" u="none" strike="noStrike" cap="none">
                <a:solidFill>
                  <a:schemeClr val="dk1"/>
                </a:solidFill>
                <a:latin typeface="Verdana"/>
                <a:ea typeface="Verdana"/>
                <a:cs typeface="Verdana"/>
                <a:sym typeface="Verdana"/>
              </a:defRPr>
            </a:lvl2pPr>
            <a:lvl3pPr marL="1371600" marR="0" lvl="2" indent="-228600" algn="l" rtl="0">
              <a:spcBef>
                <a:spcPts val="250"/>
              </a:spcBef>
              <a:spcAft>
                <a:spcPts val="0"/>
              </a:spcAft>
              <a:buClr>
                <a:srgbClr val="FF0041"/>
              </a:buClr>
              <a:buSzPts val="1000"/>
              <a:buFont typeface="Noto Sans Symbols"/>
              <a:buNone/>
              <a:defRPr sz="1000" b="0" i="0" u="none" strike="noStrike" cap="none">
                <a:solidFill>
                  <a:schemeClr val="dk1"/>
                </a:solidFill>
                <a:latin typeface="Verdana"/>
                <a:ea typeface="Verdana"/>
                <a:cs typeface="Verdana"/>
                <a:sym typeface="Verdana"/>
              </a:defRPr>
            </a:lvl3pPr>
            <a:lvl4pPr marL="1828800" marR="0" lvl="3" indent="-228600" algn="l" rtl="0">
              <a:spcBef>
                <a:spcPts val="225"/>
              </a:spcBef>
              <a:spcAft>
                <a:spcPts val="0"/>
              </a:spcAft>
              <a:buClr>
                <a:srgbClr val="FF0041"/>
              </a:buClr>
              <a:buSzPts val="1008"/>
              <a:buFont typeface="Verdana"/>
              <a:buNone/>
              <a:defRPr sz="900" b="0" i="0" u="none" strike="noStrike" cap="none">
                <a:solidFill>
                  <a:schemeClr val="dk1"/>
                </a:solidFill>
                <a:latin typeface="Verdana"/>
                <a:ea typeface="Verdana"/>
                <a:cs typeface="Verdana"/>
                <a:sym typeface="Verdana"/>
              </a:defRPr>
            </a:lvl4pPr>
            <a:lvl5pPr marL="2286000" marR="0" lvl="4" indent="-228600" algn="l" rtl="0">
              <a:spcBef>
                <a:spcPts val="250"/>
              </a:spcBef>
              <a:spcAft>
                <a:spcPts val="0"/>
              </a:spcAft>
              <a:buClr>
                <a:srgbClr val="EB31B4"/>
              </a:buClr>
              <a:buSzPts val="900"/>
              <a:buFont typeface="Noto Sans Symbols"/>
              <a:buNone/>
              <a:defRPr sz="9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97" name="Shape 97"/>
          <p:cNvSpPr txBox="1">
            <a:spLocks noGrp="1"/>
          </p:cNvSpPr>
          <p:nvPr>
            <p:ph type="body" idx="2"/>
          </p:nvPr>
        </p:nvSpPr>
        <p:spPr>
          <a:xfrm>
            <a:off x="761372" y="697608"/>
            <a:ext cx="4626159" cy="3543301"/>
          </a:xfrm>
          <a:prstGeom prst="rect">
            <a:avLst/>
          </a:prstGeom>
          <a:noFill/>
          <a:ln>
            <a:noFill/>
          </a:ln>
        </p:spPr>
        <p:txBody>
          <a:bodyPr spcFirstLastPara="1" wrap="square" lIns="182875" tIns="91425" rIns="91425" bIns="45700" anchor="t" anchorCtr="0"/>
          <a:lstStyle>
            <a:lvl1pPr marL="457200" marR="0" lvl="0" indent="-370840" algn="l" rtl="0">
              <a:spcBef>
                <a:spcPts val="250"/>
              </a:spcBef>
              <a:spcAft>
                <a:spcPts val="0"/>
              </a:spcAft>
              <a:buClr>
                <a:schemeClr val="accent1"/>
              </a:buClr>
              <a:buSzPts val="2240"/>
              <a:buFont typeface="Noto Sans Symbols"/>
              <a:buChar char="●"/>
              <a:defRPr sz="2800">
                <a:solidFill>
                  <a:schemeClr val="dk1"/>
                </a:solidFill>
                <a:latin typeface="Verdana"/>
                <a:ea typeface="Verdana"/>
                <a:cs typeface="Verdana"/>
                <a:sym typeface="Verdana"/>
              </a:defRPr>
            </a:lvl1pPr>
            <a:lvl2pPr marL="914400" marR="0" lvl="1" indent="-393700" algn="l" rtl="0">
              <a:spcBef>
                <a:spcPts val="250"/>
              </a:spcBef>
              <a:spcAft>
                <a:spcPts val="0"/>
              </a:spcAft>
              <a:buClr>
                <a:schemeClr val="accent1"/>
              </a:buClr>
              <a:buSzPts val="2600"/>
              <a:buFont typeface="Verdana"/>
              <a:buChar char="◦"/>
              <a:defRPr sz="2600" b="0" i="0" u="none" strike="noStrike" cap="none">
                <a:solidFill>
                  <a:schemeClr val="dk1"/>
                </a:solidFill>
                <a:latin typeface="Verdana"/>
                <a:ea typeface="Verdana"/>
                <a:cs typeface="Verdana"/>
                <a:sym typeface="Verdana"/>
              </a:defRPr>
            </a:lvl2pPr>
            <a:lvl3pPr marL="1371600" marR="0" lvl="2" indent="-381000" algn="l" rtl="0">
              <a:spcBef>
                <a:spcPts val="250"/>
              </a:spcBef>
              <a:spcAft>
                <a:spcPts val="0"/>
              </a:spcAft>
              <a:buClr>
                <a:srgbClr val="FF0041"/>
              </a:buClr>
              <a:buSzPts val="2400"/>
              <a:buFont typeface="Noto Sans Symbols"/>
              <a:buChar char="⚫"/>
              <a:defRPr sz="2400" b="0" i="0" u="none" strike="noStrike" cap="none">
                <a:solidFill>
                  <a:schemeClr val="dk1"/>
                </a:solidFill>
                <a:latin typeface="Verdana"/>
                <a:ea typeface="Verdana"/>
                <a:cs typeface="Verdana"/>
                <a:sym typeface="Verdana"/>
              </a:defRPr>
            </a:lvl3pPr>
            <a:lvl4pPr marL="1828800" marR="0" lvl="3" indent="-370839" algn="l" rtl="0">
              <a:spcBef>
                <a:spcPts val="225"/>
              </a:spcBef>
              <a:spcAft>
                <a:spcPts val="0"/>
              </a:spcAft>
              <a:buClr>
                <a:srgbClr val="FF0041"/>
              </a:buClr>
              <a:buSzPts val="2240"/>
              <a:buFont typeface="Verdana"/>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250"/>
              </a:spcBef>
              <a:spcAft>
                <a:spcPts val="0"/>
              </a:spcAft>
              <a:buClr>
                <a:srgbClr val="EB31B4"/>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228600" algn="l" rtl="0">
              <a:spcBef>
                <a:spcPts val="250"/>
              </a:spcBef>
              <a:spcAft>
                <a:spcPts val="0"/>
              </a:spcAft>
              <a:buClr>
                <a:srgbClr val="E931B2"/>
              </a:buClr>
              <a:buSzPts val="1700"/>
              <a:buFont typeface="Verdana"/>
              <a:buNone/>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98" name="Shape 98"/>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503237" y="3739753"/>
            <a:ext cx="8183562" cy="78819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103" name="Shape 103"/>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502920" y="3737610"/>
            <a:ext cx="8183880" cy="78867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108" name="Shape 108"/>
          <p:cNvSpPr txBox="1">
            <a:spLocks noGrp="1"/>
          </p:cNvSpPr>
          <p:nvPr>
            <p:ph type="body" idx="1"/>
          </p:nvPr>
        </p:nvSpPr>
        <p:spPr>
          <a:xfrm>
            <a:off x="607224" y="434578"/>
            <a:ext cx="3931920" cy="594122"/>
          </a:xfrm>
          <a:prstGeom prst="rect">
            <a:avLst/>
          </a:prstGeom>
          <a:noFill/>
          <a:ln>
            <a:noFill/>
          </a:ln>
        </p:spPr>
        <p:txBody>
          <a:bodyPr spcFirstLastPara="1" wrap="square" lIns="146300" tIns="91425" rIns="91425" bIns="45700" anchor="ctr" anchorCtr="0"/>
          <a:lstStyle>
            <a:lvl1pPr marL="457200" marR="0" lvl="0" indent="-228600" algn="l" rtl="0">
              <a:spcBef>
                <a:spcPts val="250"/>
              </a:spcBef>
              <a:spcAft>
                <a:spcPts val="0"/>
              </a:spcAft>
              <a:buClr>
                <a:schemeClr val="accent1"/>
              </a:buClr>
              <a:buSzPts val="1920"/>
              <a:buFont typeface="Noto Sans Symbols"/>
              <a:buNone/>
              <a:defRPr sz="2400" b="1">
                <a:solidFill>
                  <a:schemeClr val="dk1"/>
                </a:solidFill>
                <a:latin typeface="Verdana"/>
                <a:ea typeface="Verdana"/>
                <a:cs typeface="Verdana"/>
                <a:sym typeface="Verdana"/>
              </a:defRPr>
            </a:lvl1pPr>
            <a:lvl2pPr marL="914400" marR="0" lvl="1" indent="-228600" algn="l" rtl="0">
              <a:spcBef>
                <a:spcPts val="250"/>
              </a:spcBef>
              <a:spcAft>
                <a:spcPts val="0"/>
              </a:spcAft>
              <a:buClr>
                <a:schemeClr val="accent1"/>
              </a:buClr>
              <a:buSzPts val="2000"/>
              <a:buFont typeface="Verdana"/>
              <a:buNone/>
              <a:defRPr sz="2000" b="1" i="0" u="none" strike="noStrike" cap="none">
                <a:solidFill>
                  <a:schemeClr val="dk1"/>
                </a:solidFill>
                <a:latin typeface="Verdana"/>
                <a:ea typeface="Verdana"/>
                <a:cs typeface="Verdana"/>
                <a:sym typeface="Verdana"/>
              </a:defRPr>
            </a:lvl2pPr>
            <a:lvl3pPr marL="1371600" marR="0" lvl="2" indent="-228600" algn="l" rtl="0">
              <a:spcBef>
                <a:spcPts val="250"/>
              </a:spcBef>
              <a:spcAft>
                <a:spcPts val="0"/>
              </a:spcAft>
              <a:buClr>
                <a:srgbClr val="FF0041"/>
              </a:buClr>
              <a:buSzPts val="1800"/>
              <a:buFont typeface="Noto Sans Symbols"/>
              <a:buNone/>
              <a:defRPr sz="1800" b="1" i="0" u="none" strike="noStrike" cap="none">
                <a:solidFill>
                  <a:schemeClr val="dk1"/>
                </a:solidFill>
                <a:latin typeface="Verdana"/>
                <a:ea typeface="Verdana"/>
                <a:cs typeface="Verdana"/>
                <a:sym typeface="Verdana"/>
              </a:defRPr>
            </a:lvl3pPr>
            <a:lvl4pPr marL="1828800" marR="0" lvl="3" indent="-228600" algn="l" rtl="0">
              <a:spcBef>
                <a:spcPts val="225"/>
              </a:spcBef>
              <a:spcAft>
                <a:spcPts val="0"/>
              </a:spcAft>
              <a:buClr>
                <a:srgbClr val="FF0041"/>
              </a:buClr>
              <a:buSzPts val="1792"/>
              <a:buFont typeface="Verdana"/>
              <a:buNone/>
              <a:defRPr sz="1600" b="1" i="0" u="none" strike="noStrike" cap="none">
                <a:solidFill>
                  <a:schemeClr val="dk1"/>
                </a:solidFill>
                <a:latin typeface="Verdana"/>
                <a:ea typeface="Verdana"/>
                <a:cs typeface="Verdana"/>
                <a:sym typeface="Verdana"/>
              </a:defRPr>
            </a:lvl4pPr>
            <a:lvl5pPr marL="2286000" marR="0" lvl="4" indent="-228600" algn="l" rtl="0">
              <a:spcBef>
                <a:spcPts val="250"/>
              </a:spcBef>
              <a:spcAft>
                <a:spcPts val="0"/>
              </a:spcAft>
              <a:buClr>
                <a:srgbClr val="EB31B4"/>
              </a:buClr>
              <a:buSzPts val="1600"/>
              <a:buFont typeface="Noto Sans Symbols"/>
              <a:buNone/>
              <a:defRPr sz="1600" b="1"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109" name="Shape 109"/>
          <p:cNvSpPr txBox="1">
            <a:spLocks noGrp="1"/>
          </p:cNvSpPr>
          <p:nvPr>
            <p:ph type="body" idx="2"/>
          </p:nvPr>
        </p:nvSpPr>
        <p:spPr>
          <a:xfrm>
            <a:off x="4652169" y="434578"/>
            <a:ext cx="3931920" cy="594122"/>
          </a:xfrm>
          <a:prstGeom prst="rect">
            <a:avLst/>
          </a:prstGeom>
          <a:noFill/>
          <a:ln>
            <a:noFill/>
          </a:ln>
        </p:spPr>
        <p:txBody>
          <a:bodyPr spcFirstLastPara="1" wrap="square" lIns="137150" tIns="91425" rIns="91425" bIns="45700" anchor="ctr" anchorCtr="0"/>
          <a:lstStyle>
            <a:lvl1pPr marL="457200" marR="0" lvl="0" indent="-228600" algn="l" rtl="0">
              <a:spcBef>
                <a:spcPts val="250"/>
              </a:spcBef>
              <a:spcAft>
                <a:spcPts val="0"/>
              </a:spcAft>
              <a:buClr>
                <a:schemeClr val="accent1"/>
              </a:buClr>
              <a:buSzPts val="1920"/>
              <a:buFont typeface="Noto Sans Symbols"/>
              <a:buNone/>
              <a:defRPr sz="2400" b="1">
                <a:solidFill>
                  <a:schemeClr val="dk1"/>
                </a:solidFill>
                <a:latin typeface="Verdana"/>
                <a:ea typeface="Verdana"/>
                <a:cs typeface="Verdana"/>
                <a:sym typeface="Verdana"/>
              </a:defRPr>
            </a:lvl1pPr>
            <a:lvl2pPr marL="914400" marR="0" lvl="1" indent="-228600" algn="l" rtl="0">
              <a:spcBef>
                <a:spcPts val="250"/>
              </a:spcBef>
              <a:spcAft>
                <a:spcPts val="0"/>
              </a:spcAft>
              <a:buClr>
                <a:schemeClr val="accent1"/>
              </a:buClr>
              <a:buSzPts val="2000"/>
              <a:buFont typeface="Verdana"/>
              <a:buNone/>
              <a:defRPr sz="2000" b="1" i="0" u="none" strike="noStrike" cap="none">
                <a:solidFill>
                  <a:schemeClr val="dk1"/>
                </a:solidFill>
                <a:latin typeface="Verdana"/>
                <a:ea typeface="Verdana"/>
                <a:cs typeface="Verdana"/>
                <a:sym typeface="Verdana"/>
              </a:defRPr>
            </a:lvl2pPr>
            <a:lvl3pPr marL="1371600" marR="0" lvl="2" indent="-228600" algn="l" rtl="0">
              <a:spcBef>
                <a:spcPts val="250"/>
              </a:spcBef>
              <a:spcAft>
                <a:spcPts val="0"/>
              </a:spcAft>
              <a:buClr>
                <a:srgbClr val="FF0041"/>
              </a:buClr>
              <a:buSzPts val="1800"/>
              <a:buFont typeface="Noto Sans Symbols"/>
              <a:buNone/>
              <a:defRPr sz="1800" b="1" i="0" u="none" strike="noStrike" cap="none">
                <a:solidFill>
                  <a:schemeClr val="dk1"/>
                </a:solidFill>
                <a:latin typeface="Verdana"/>
                <a:ea typeface="Verdana"/>
                <a:cs typeface="Verdana"/>
                <a:sym typeface="Verdana"/>
              </a:defRPr>
            </a:lvl3pPr>
            <a:lvl4pPr marL="1828800" marR="0" lvl="3" indent="-228600" algn="l" rtl="0">
              <a:spcBef>
                <a:spcPts val="225"/>
              </a:spcBef>
              <a:spcAft>
                <a:spcPts val="0"/>
              </a:spcAft>
              <a:buClr>
                <a:srgbClr val="FF0041"/>
              </a:buClr>
              <a:buSzPts val="1792"/>
              <a:buFont typeface="Verdana"/>
              <a:buNone/>
              <a:defRPr sz="1600" b="1" i="0" u="none" strike="noStrike" cap="none">
                <a:solidFill>
                  <a:schemeClr val="dk1"/>
                </a:solidFill>
                <a:latin typeface="Verdana"/>
                <a:ea typeface="Verdana"/>
                <a:cs typeface="Verdana"/>
                <a:sym typeface="Verdana"/>
              </a:defRPr>
            </a:lvl4pPr>
            <a:lvl5pPr marL="2286000" marR="0" lvl="4" indent="-228600" algn="l" rtl="0">
              <a:spcBef>
                <a:spcPts val="250"/>
              </a:spcBef>
              <a:spcAft>
                <a:spcPts val="0"/>
              </a:spcAft>
              <a:buClr>
                <a:srgbClr val="EB31B4"/>
              </a:buClr>
              <a:buSzPts val="1600"/>
              <a:buFont typeface="Noto Sans Symbols"/>
              <a:buNone/>
              <a:defRPr sz="1600" b="1"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110" name="Shape 110"/>
          <p:cNvSpPr txBox="1">
            <a:spLocks noGrp="1"/>
          </p:cNvSpPr>
          <p:nvPr>
            <p:ph type="body" idx="3"/>
          </p:nvPr>
        </p:nvSpPr>
        <p:spPr>
          <a:xfrm>
            <a:off x="607224" y="1085850"/>
            <a:ext cx="3931920" cy="2617470"/>
          </a:xfrm>
          <a:prstGeom prst="rect">
            <a:avLst/>
          </a:prstGeom>
          <a:noFill/>
          <a:ln>
            <a:noFill/>
          </a:ln>
        </p:spPr>
        <p:txBody>
          <a:bodyPr spcFirstLastPara="1" wrap="square" lIns="182875" tIns="91425" rIns="91425" bIns="45700" anchor="t" anchorCtr="0"/>
          <a:lstStyle>
            <a:lvl1pPr marL="457200" marR="0" lvl="0" indent="-350520" algn="l" rtl="0">
              <a:spcBef>
                <a:spcPts val="250"/>
              </a:spcBef>
              <a:spcAft>
                <a:spcPts val="0"/>
              </a:spcAft>
              <a:buClr>
                <a:schemeClr val="accent1"/>
              </a:buClr>
              <a:buSzPts val="1920"/>
              <a:buFont typeface="Noto Sans Symbols"/>
              <a:buChar char="●"/>
              <a:defRPr sz="2400">
                <a:solidFill>
                  <a:schemeClr val="dk1"/>
                </a:solidFill>
                <a:latin typeface="Verdana"/>
                <a:ea typeface="Verdana"/>
                <a:cs typeface="Verdana"/>
                <a:sym typeface="Verdana"/>
              </a:defRPr>
            </a:lvl1pPr>
            <a:lvl2pPr marL="914400" marR="0" lvl="1" indent="-355600" algn="l" rtl="0">
              <a:spcBef>
                <a:spcPts val="250"/>
              </a:spcBef>
              <a:spcAft>
                <a:spcPts val="0"/>
              </a:spcAft>
              <a:buClr>
                <a:schemeClr val="accent1"/>
              </a:buClr>
              <a:buSzPts val="2000"/>
              <a:buFont typeface="Verdana"/>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250"/>
              </a:spcBef>
              <a:spcAft>
                <a:spcPts val="0"/>
              </a:spcAft>
              <a:buClr>
                <a:srgbClr val="FF0041"/>
              </a:buClr>
              <a:buSzPts val="1800"/>
              <a:buFont typeface="Noto Sans Symbols"/>
              <a:buChar char="⚫"/>
              <a:defRPr sz="1800" b="0" i="0" u="none" strike="noStrike" cap="none">
                <a:solidFill>
                  <a:schemeClr val="dk1"/>
                </a:solidFill>
                <a:latin typeface="Verdana"/>
                <a:ea typeface="Verdana"/>
                <a:cs typeface="Verdana"/>
                <a:sym typeface="Verdana"/>
              </a:defRPr>
            </a:lvl3pPr>
            <a:lvl4pPr marL="1828800" marR="0" lvl="3" indent="-342392" algn="l" rtl="0">
              <a:spcBef>
                <a:spcPts val="225"/>
              </a:spcBef>
              <a:spcAft>
                <a:spcPts val="0"/>
              </a:spcAft>
              <a:buClr>
                <a:srgbClr val="FF0041"/>
              </a:buClr>
              <a:buSzPts val="1792"/>
              <a:buFont typeface="Verdana"/>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250"/>
              </a:spcBef>
              <a:spcAft>
                <a:spcPts val="0"/>
              </a:spcAft>
              <a:buClr>
                <a:srgbClr val="EB31B4"/>
              </a:buClr>
              <a:buSzPts val="1600"/>
              <a:buFont typeface="Noto Sans Symbols"/>
              <a:buChar char="⚫"/>
              <a:defRPr sz="16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111" name="Shape 111"/>
          <p:cNvSpPr txBox="1">
            <a:spLocks noGrp="1"/>
          </p:cNvSpPr>
          <p:nvPr>
            <p:ph type="body" idx="4"/>
          </p:nvPr>
        </p:nvSpPr>
        <p:spPr>
          <a:xfrm>
            <a:off x="4652169" y="1085850"/>
            <a:ext cx="3931920" cy="2617470"/>
          </a:xfrm>
          <a:prstGeom prst="rect">
            <a:avLst/>
          </a:prstGeom>
          <a:noFill/>
          <a:ln>
            <a:noFill/>
          </a:ln>
        </p:spPr>
        <p:txBody>
          <a:bodyPr spcFirstLastPara="1" wrap="square" lIns="182875" tIns="91425" rIns="91425" bIns="45700" anchor="t" anchorCtr="0"/>
          <a:lstStyle>
            <a:lvl1pPr marL="457200" marR="0" lvl="0" indent="-350520" algn="l" rtl="0">
              <a:spcBef>
                <a:spcPts val="250"/>
              </a:spcBef>
              <a:spcAft>
                <a:spcPts val="0"/>
              </a:spcAft>
              <a:buClr>
                <a:schemeClr val="accent1"/>
              </a:buClr>
              <a:buSzPts val="1920"/>
              <a:buFont typeface="Noto Sans Symbols"/>
              <a:buChar char="●"/>
              <a:defRPr sz="2400">
                <a:solidFill>
                  <a:schemeClr val="dk1"/>
                </a:solidFill>
                <a:latin typeface="Verdana"/>
                <a:ea typeface="Verdana"/>
                <a:cs typeface="Verdana"/>
                <a:sym typeface="Verdana"/>
              </a:defRPr>
            </a:lvl1pPr>
            <a:lvl2pPr marL="914400" marR="0" lvl="1" indent="-355600" algn="l" rtl="0">
              <a:spcBef>
                <a:spcPts val="250"/>
              </a:spcBef>
              <a:spcAft>
                <a:spcPts val="0"/>
              </a:spcAft>
              <a:buClr>
                <a:schemeClr val="accent1"/>
              </a:buClr>
              <a:buSzPts val="2000"/>
              <a:buFont typeface="Verdana"/>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250"/>
              </a:spcBef>
              <a:spcAft>
                <a:spcPts val="0"/>
              </a:spcAft>
              <a:buClr>
                <a:srgbClr val="FF0041"/>
              </a:buClr>
              <a:buSzPts val="1800"/>
              <a:buFont typeface="Noto Sans Symbols"/>
              <a:buChar char="⚫"/>
              <a:defRPr sz="1800" b="0" i="0" u="none" strike="noStrike" cap="none">
                <a:solidFill>
                  <a:schemeClr val="dk1"/>
                </a:solidFill>
                <a:latin typeface="Verdana"/>
                <a:ea typeface="Verdana"/>
                <a:cs typeface="Verdana"/>
                <a:sym typeface="Verdana"/>
              </a:defRPr>
            </a:lvl3pPr>
            <a:lvl4pPr marL="1828800" marR="0" lvl="3" indent="-342392" algn="l" rtl="0">
              <a:spcBef>
                <a:spcPts val="225"/>
              </a:spcBef>
              <a:spcAft>
                <a:spcPts val="0"/>
              </a:spcAft>
              <a:buClr>
                <a:srgbClr val="FF0041"/>
              </a:buClr>
              <a:buSzPts val="1792"/>
              <a:buFont typeface="Verdana"/>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250"/>
              </a:spcBef>
              <a:spcAft>
                <a:spcPts val="0"/>
              </a:spcAft>
              <a:buClr>
                <a:srgbClr val="EB31B4"/>
              </a:buClr>
              <a:buSzPts val="1600"/>
              <a:buFont typeface="Noto Sans Symbols"/>
              <a:buChar char="⚫"/>
              <a:defRPr sz="16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112" name="Shape 112"/>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4" name="Shape 114"/>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503237" y="3739753"/>
            <a:ext cx="8183562" cy="78819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117" name="Shape 117"/>
          <p:cNvSpPr txBox="1">
            <a:spLocks noGrp="1"/>
          </p:cNvSpPr>
          <p:nvPr>
            <p:ph type="body" idx="1"/>
          </p:nvPr>
        </p:nvSpPr>
        <p:spPr>
          <a:xfrm>
            <a:off x="514352" y="397764"/>
            <a:ext cx="3931920" cy="3291840"/>
          </a:xfrm>
          <a:prstGeom prst="rect">
            <a:avLst/>
          </a:prstGeom>
          <a:noFill/>
          <a:ln>
            <a:noFill/>
          </a:ln>
        </p:spPr>
        <p:txBody>
          <a:bodyPr spcFirstLastPara="1" wrap="square" lIns="182875" tIns="91425" rIns="91425" bIns="45700" anchor="t" anchorCtr="0"/>
          <a:lstStyle>
            <a:lvl1pPr marL="457200" marR="0" lvl="0" indent="-360680" algn="l" rtl="0">
              <a:spcBef>
                <a:spcPts val="250"/>
              </a:spcBef>
              <a:spcAft>
                <a:spcPts val="0"/>
              </a:spcAft>
              <a:buClr>
                <a:schemeClr val="accent1"/>
              </a:buClr>
              <a:buSzPts val="2080"/>
              <a:buFont typeface="Noto Sans Symbols"/>
              <a:buChar char="●"/>
              <a:defRPr sz="2600">
                <a:solidFill>
                  <a:schemeClr val="dk1"/>
                </a:solidFill>
                <a:latin typeface="Verdana"/>
                <a:ea typeface="Verdana"/>
                <a:cs typeface="Verdana"/>
                <a:sym typeface="Verdana"/>
              </a:defRPr>
            </a:lvl1pPr>
            <a:lvl2pPr marL="914400" marR="0" lvl="1" indent="-368300" algn="l" rtl="0">
              <a:spcBef>
                <a:spcPts val="250"/>
              </a:spcBef>
              <a:spcAft>
                <a:spcPts val="0"/>
              </a:spcAft>
              <a:buClr>
                <a:schemeClr val="accent1"/>
              </a:buClr>
              <a:buSzPts val="2200"/>
              <a:buFont typeface="Verdana"/>
              <a:buChar char="◦"/>
              <a:defRPr sz="2200" b="0" i="0" u="none" strike="noStrike" cap="none">
                <a:solidFill>
                  <a:schemeClr val="dk1"/>
                </a:solidFill>
                <a:latin typeface="Verdana"/>
                <a:ea typeface="Verdana"/>
                <a:cs typeface="Verdana"/>
                <a:sym typeface="Verdana"/>
              </a:defRPr>
            </a:lvl2pPr>
            <a:lvl3pPr marL="1371600" marR="0" lvl="2" indent="-355600" algn="l" rtl="0">
              <a:spcBef>
                <a:spcPts val="250"/>
              </a:spcBef>
              <a:spcAft>
                <a:spcPts val="0"/>
              </a:spcAft>
              <a:buClr>
                <a:srgbClr val="FF0041"/>
              </a:buClr>
              <a:buSzPts val="2000"/>
              <a:buFont typeface="Noto Sans Symbols"/>
              <a:buChar char="⚫"/>
              <a:defRPr sz="2000" b="0" i="0" u="none" strike="noStrike" cap="none">
                <a:solidFill>
                  <a:schemeClr val="dk1"/>
                </a:solidFill>
                <a:latin typeface="Verdana"/>
                <a:ea typeface="Verdana"/>
                <a:cs typeface="Verdana"/>
                <a:sym typeface="Verdana"/>
              </a:defRPr>
            </a:lvl3pPr>
            <a:lvl4pPr marL="1828800" marR="0" lvl="3" indent="-356616" algn="l" rtl="0">
              <a:spcBef>
                <a:spcPts val="225"/>
              </a:spcBef>
              <a:spcAft>
                <a:spcPts val="0"/>
              </a:spcAft>
              <a:buClr>
                <a:srgbClr val="FF0041"/>
              </a:buClr>
              <a:buSzPts val="2016"/>
              <a:buFont typeface="Verdana"/>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250"/>
              </a:spcBef>
              <a:spcAft>
                <a:spcPts val="0"/>
              </a:spcAft>
              <a:buClr>
                <a:srgbClr val="EB31B4"/>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118" name="Shape 118"/>
          <p:cNvSpPr txBox="1">
            <a:spLocks noGrp="1"/>
          </p:cNvSpPr>
          <p:nvPr>
            <p:ph type="body" idx="2"/>
          </p:nvPr>
        </p:nvSpPr>
        <p:spPr>
          <a:xfrm>
            <a:off x="4755360" y="397764"/>
            <a:ext cx="3931920" cy="3291840"/>
          </a:xfrm>
          <a:prstGeom prst="rect">
            <a:avLst/>
          </a:prstGeom>
          <a:noFill/>
          <a:ln>
            <a:noFill/>
          </a:ln>
        </p:spPr>
        <p:txBody>
          <a:bodyPr spcFirstLastPara="1" wrap="square" lIns="182875" tIns="91425" rIns="91425" bIns="45700" anchor="t" anchorCtr="0"/>
          <a:lstStyle>
            <a:lvl1pPr marL="457200" marR="0" lvl="0" indent="-360680" algn="l" rtl="0">
              <a:spcBef>
                <a:spcPts val="250"/>
              </a:spcBef>
              <a:spcAft>
                <a:spcPts val="0"/>
              </a:spcAft>
              <a:buClr>
                <a:schemeClr val="accent1"/>
              </a:buClr>
              <a:buSzPts val="2080"/>
              <a:buFont typeface="Noto Sans Symbols"/>
              <a:buChar char="●"/>
              <a:defRPr sz="2600">
                <a:solidFill>
                  <a:schemeClr val="dk1"/>
                </a:solidFill>
                <a:latin typeface="Verdana"/>
                <a:ea typeface="Verdana"/>
                <a:cs typeface="Verdana"/>
                <a:sym typeface="Verdana"/>
              </a:defRPr>
            </a:lvl1pPr>
            <a:lvl2pPr marL="914400" marR="0" lvl="1" indent="-368300" algn="l" rtl="0">
              <a:spcBef>
                <a:spcPts val="250"/>
              </a:spcBef>
              <a:spcAft>
                <a:spcPts val="0"/>
              </a:spcAft>
              <a:buClr>
                <a:schemeClr val="accent1"/>
              </a:buClr>
              <a:buSzPts val="2200"/>
              <a:buFont typeface="Verdana"/>
              <a:buChar char="◦"/>
              <a:defRPr sz="2200" b="0" i="0" u="none" strike="noStrike" cap="none">
                <a:solidFill>
                  <a:schemeClr val="dk1"/>
                </a:solidFill>
                <a:latin typeface="Verdana"/>
                <a:ea typeface="Verdana"/>
                <a:cs typeface="Verdana"/>
                <a:sym typeface="Verdana"/>
              </a:defRPr>
            </a:lvl2pPr>
            <a:lvl3pPr marL="1371600" marR="0" lvl="2" indent="-355600" algn="l" rtl="0">
              <a:spcBef>
                <a:spcPts val="250"/>
              </a:spcBef>
              <a:spcAft>
                <a:spcPts val="0"/>
              </a:spcAft>
              <a:buClr>
                <a:srgbClr val="FF0041"/>
              </a:buClr>
              <a:buSzPts val="2000"/>
              <a:buFont typeface="Noto Sans Symbols"/>
              <a:buChar char="⚫"/>
              <a:defRPr sz="2000" b="0" i="0" u="none" strike="noStrike" cap="none">
                <a:solidFill>
                  <a:schemeClr val="dk1"/>
                </a:solidFill>
                <a:latin typeface="Verdana"/>
                <a:ea typeface="Verdana"/>
                <a:cs typeface="Verdana"/>
                <a:sym typeface="Verdana"/>
              </a:defRPr>
            </a:lvl3pPr>
            <a:lvl4pPr marL="1828800" marR="0" lvl="3" indent="-356616" algn="l" rtl="0">
              <a:spcBef>
                <a:spcPts val="225"/>
              </a:spcBef>
              <a:spcAft>
                <a:spcPts val="0"/>
              </a:spcAft>
              <a:buClr>
                <a:srgbClr val="FF0041"/>
              </a:buClr>
              <a:buSzPts val="2016"/>
              <a:buFont typeface="Verdana"/>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250"/>
              </a:spcBef>
              <a:spcAft>
                <a:spcPts val="0"/>
              </a:spcAft>
              <a:buClr>
                <a:srgbClr val="EB31B4"/>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119" name="Shape 119"/>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Shape 51"/>
          <p:cNvSpPr/>
          <p:nvPr/>
        </p:nvSpPr>
        <p:spPr>
          <a:xfrm>
            <a:off x="304800" y="246459"/>
            <a:ext cx="8532812" cy="4648200"/>
          </a:xfrm>
          <a:prstGeom prst="roundRect">
            <a:avLst>
              <a:gd name="adj" fmla="val 449"/>
            </a:avLst>
          </a:prstGeom>
          <a:gradFill>
            <a:gsLst>
              <a:gs pos="0">
                <a:srgbClr val="FFFFFF"/>
              </a:gs>
              <a:gs pos="97999">
                <a:srgbClr val="FFFFFF"/>
              </a:gs>
              <a:gs pos="99055">
                <a:srgbClr val="F7F7F7"/>
              </a:gs>
              <a:gs pos="100000">
                <a:srgbClr val="DADADA"/>
              </a:gs>
            </a:gsLst>
            <a:lin ang="5400000" scaled="0"/>
          </a:gradFill>
          <a:ln w="9525" cap="rnd" cmpd="sng">
            <a:solidFill>
              <a:srgbClr val="A4A3A3"/>
            </a:solidFill>
            <a:prstDash val="solid"/>
            <a:miter lim="800000"/>
            <a:headEnd type="none" w="sm" len="sm"/>
            <a:tailEnd type="none" w="sm" len="sm"/>
          </a:ln>
          <a:effectLst>
            <a:outerShdw blurRad="63500" dist="50800" dir="5400000">
              <a:srgbClr val="000000">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52" name="Shape 52"/>
          <p:cNvGrpSpPr/>
          <p:nvPr/>
        </p:nvGrpSpPr>
        <p:grpSpPr>
          <a:xfrm>
            <a:off x="406400" y="314325"/>
            <a:ext cx="8318500" cy="2343150"/>
            <a:chOff x="406400" y="419100"/>
            <a:chExt cx="8318500" cy="3124200"/>
          </a:xfrm>
        </p:grpSpPr>
        <p:pic>
          <p:nvPicPr>
            <p:cNvPr id="53" name="Shape 53"/>
            <p:cNvPicPr preferRelativeResize="0"/>
            <p:nvPr/>
          </p:nvPicPr>
          <p:blipFill rotWithShape="1">
            <a:blip r:embed="rId3">
              <a:alphaModFix/>
            </a:blip>
            <a:srcRect/>
            <a:stretch/>
          </p:blipFill>
          <p:spPr>
            <a:xfrm>
              <a:off x="406400" y="419100"/>
              <a:ext cx="8318500" cy="3124200"/>
            </a:xfrm>
            <a:prstGeom prst="rect">
              <a:avLst/>
            </a:prstGeom>
            <a:noFill/>
            <a:ln>
              <a:noFill/>
            </a:ln>
          </p:spPr>
        </p:pic>
        <p:sp>
          <p:nvSpPr>
            <p:cNvPr id="54" name="Shape 54"/>
            <p:cNvSpPr txBox="1"/>
            <p:nvPr/>
          </p:nvSpPr>
          <p:spPr>
            <a:xfrm>
              <a:off x="460375" y="476250"/>
              <a:ext cx="8223250" cy="3025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55" name="Shape 55"/>
          <p:cNvSpPr txBox="1">
            <a:spLocks noGrp="1"/>
          </p:cNvSpPr>
          <p:nvPr>
            <p:ph type="title"/>
          </p:nvPr>
        </p:nvSpPr>
        <p:spPr>
          <a:xfrm>
            <a:off x="503237" y="3739753"/>
            <a:ext cx="8183562" cy="78819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56" name="Shape 56"/>
          <p:cNvSpPr txBox="1">
            <a:spLocks noGrp="1"/>
          </p:cNvSpPr>
          <p:nvPr>
            <p:ph type="body" idx="1"/>
          </p:nvPr>
        </p:nvSpPr>
        <p:spPr>
          <a:xfrm>
            <a:off x="503237" y="397669"/>
            <a:ext cx="8183562" cy="3140869"/>
          </a:xfrm>
          <a:prstGeom prst="rect">
            <a:avLst/>
          </a:prstGeom>
          <a:noFill/>
          <a:ln>
            <a:noFill/>
          </a:ln>
        </p:spPr>
        <p:txBody>
          <a:bodyPr spcFirstLastPara="1" wrap="square" lIns="182875" tIns="91425" rIns="91425" bIns="45700" anchor="t" anchorCtr="0"/>
          <a:lstStyle>
            <a:lvl1pPr marL="457200" marR="0" lvl="0" indent="-370840" algn="l" rtl="0">
              <a:spcBef>
                <a:spcPts val="250"/>
              </a:spcBef>
              <a:spcAft>
                <a:spcPts val="0"/>
              </a:spcAft>
              <a:buClr>
                <a:schemeClr val="accent1"/>
              </a:buClr>
              <a:buSzPts val="224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250"/>
              </a:spcBef>
              <a:spcAft>
                <a:spcPts val="0"/>
              </a:spcAft>
              <a:buClr>
                <a:schemeClr val="accent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68300" algn="l" rtl="0">
              <a:spcBef>
                <a:spcPts val="250"/>
              </a:spcBef>
              <a:spcAft>
                <a:spcPts val="0"/>
              </a:spcAft>
              <a:buClr>
                <a:srgbClr val="FF0041"/>
              </a:buClr>
              <a:buSzPts val="2200"/>
              <a:buFont typeface="Noto Sans Symbols"/>
              <a:buChar char="⚫"/>
              <a:defRPr sz="2200" b="0" i="0" u="none" strike="noStrike" cap="none">
                <a:solidFill>
                  <a:schemeClr val="dk1"/>
                </a:solidFill>
                <a:latin typeface="Verdana"/>
                <a:ea typeface="Verdana"/>
                <a:cs typeface="Verdana"/>
                <a:sym typeface="Verdana"/>
              </a:defRPr>
            </a:lvl3pPr>
            <a:lvl4pPr marL="1828800" marR="0" lvl="3" indent="-363728" algn="l" rtl="0">
              <a:spcBef>
                <a:spcPts val="225"/>
              </a:spcBef>
              <a:spcAft>
                <a:spcPts val="0"/>
              </a:spcAft>
              <a:buClr>
                <a:srgbClr val="FF0041"/>
              </a:buClr>
              <a:buSzPts val="2128"/>
              <a:buFont typeface="Verdana"/>
              <a:buChar char="◦"/>
              <a:defRPr sz="1900" b="0" i="0" u="none" strike="noStrike" cap="none">
                <a:solidFill>
                  <a:schemeClr val="dk1"/>
                </a:solidFill>
                <a:latin typeface="Verdana"/>
                <a:ea typeface="Verdana"/>
                <a:cs typeface="Verdana"/>
                <a:sym typeface="Verdana"/>
              </a:defRPr>
            </a:lvl4pPr>
            <a:lvl5pPr marL="2286000" marR="0" lvl="4" indent="-342900" algn="l" rtl="0">
              <a:spcBef>
                <a:spcPts val="250"/>
              </a:spcBef>
              <a:spcAft>
                <a:spcPts val="0"/>
              </a:spcAft>
              <a:buClr>
                <a:srgbClr val="EB31B4"/>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57" name="Shape 57"/>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6"/>
        <p:cNvGrpSpPr/>
        <p:nvPr/>
      </p:nvGrpSpPr>
      <p:grpSpPr>
        <a:xfrm>
          <a:off x="0" y="0"/>
          <a:ext cx="0" cy="0"/>
          <a:chOff x="0" y="0"/>
          <a:chExt cx="0" cy="0"/>
        </a:xfrm>
      </p:grpSpPr>
      <p:sp>
        <p:nvSpPr>
          <p:cNvPr id="67" name="Shape 67"/>
          <p:cNvSpPr/>
          <p:nvPr/>
        </p:nvSpPr>
        <p:spPr>
          <a:xfrm>
            <a:off x="304800" y="246459"/>
            <a:ext cx="8532812" cy="4648200"/>
          </a:xfrm>
          <a:prstGeom prst="roundRect">
            <a:avLst>
              <a:gd name="adj" fmla="val 449"/>
            </a:avLst>
          </a:prstGeom>
          <a:gradFill>
            <a:gsLst>
              <a:gs pos="0">
                <a:srgbClr val="FFFFFF"/>
              </a:gs>
              <a:gs pos="97999">
                <a:srgbClr val="FFFFFF"/>
              </a:gs>
              <a:gs pos="99055">
                <a:srgbClr val="F7F7F7"/>
              </a:gs>
              <a:gs pos="100000">
                <a:srgbClr val="DADADA"/>
              </a:gs>
            </a:gsLst>
            <a:lin ang="5400000" scaled="0"/>
          </a:gradFill>
          <a:ln w="9525" cap="rnd" cmpd="sng">
            <a:solidFill>
              <a:srgbClr val="A4A3A3"/>
            </a:solidFill>
            <a:prstDash val="solid"/>
            <a:miter lim="800000"/>
            <a:headEnd type="none" w="sm" len="sm"/>
            <a:tailEnd type="none" w="sm" len="sm"/>
          </a:ln>
          <a:effectLst>
            <a:outerShdw blurRad="63500" dist="50800" dir="5400000">
              <a:srgbClr val="000000">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68" name="Shape 68"/>
          <p:cNvGrpSpPr/>
          <p:nvPr/>
        </p:nvGrpSpPr>
        <p:grpSpPr>
          <a:xfrm>
            <a:off x="406400" y="314325"/>
            <a:ext cx="8318500" cy="4124325"/>
            <a:chOff x="406400" y="419100"/>
            <a:chExt cx="8318500" cy="5499100"/>
          </a:xfrm>
        </p:grpSpPr>
        <p:pic>
          <p:nvPicPr>
            <p:cNvPr id="69" name="Shape 69"/>
            <p:cNvPicPr preferRelativeResize="0"/>
            <p:nvPr/>
          </p:nvPicPr>
          <p:blipFill rotWithShape="1">
            <a:blip r:embed="rId9">
              <a:alphaModFix/>
            </a:blip>
            <a:srcRect/>
            <a:stretch/>
          </p:blipFill>
          <p:spPr>
            <a:xfrm>
              <a:off x="406400" y="419100"/>
              <a:ext cx="8318500" cy="5499100"/>
            </a:xfrm>
            <a:prstGeom prst="rect">
              <a:avLst/>
            </a:prstGeom>
            <a:noFill/>
            <a:ln>
              <a:noFill/>
            </a:ln>
          </p:spPr>
        </p:pic>
        <p:sp>
          <p:nvSpPr>
            <p:cNvPr id="70" name="Shape 70"/>
            <p:cNvSpPr txBox="1"/>
            <p:nvPr/>
          </p:nvSpPr>
          <p:spPr>
            <a:xfrm>
              <a:off x="452437" y="468312"/>
              <a:ext cx="8239125" cy="54181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71" name="Shape 71"/>
          <p:cNvSpPr txBox="1">
            <a:spLocks noGrp="1"/>
          </p:cNvSpPr>
          <p:nvPr>
            <p:ph type="title"/>
          </p:nvPr>
        </p:nvSpPr>
        <p:spPr>
          <a:xfrm>
            <a:off x="503237" y="3739753"/>
            <a:ext cx="8183562" cy="788194"/>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1pPr>
            <a:lvl2pPr marR="0" lvl="1"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2pPr>
            <a:lvl3pPr marR="0" lvl="2"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3pPr>
            <a:lvl4pPr marR="0" lvl="3"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4pPr>
            <a:lvl5pPr marR="0" lvl="4"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5pPr>
            <a:lvl6pPr marR="0" lvl="5"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6pPr>
            <a:lvl7pPr marR="0" lvl="6"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7pPr>
            <a:lvl8pPr marR="0" lvl="7"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8pPr>
            <a:lvl9pPr marR="0" lvl="8" algn="l" rtl="0">
              <a:spcBef>
                <a:spcPts val="0"/>
              </a:spcBef>
              <a:spcAft>
                <a:spcPts val="0"/>
              </a:spcAft>
              <a:buSzPts val="1400"/>
              <a:buNone/>
              <a:defRPr sz="3600" b="1" i="0" u="none" strike="noStrike" cap="none">
                <a:solidFill>
                  <a:srgbClr val="FF4995"/>
                </a:solidFill>
                <a:latin typeface="Verdana"/>
                <a:ea typeface="Verdana"/>
                <a:cs typeface="Verdana"/>
                <a:sym typeface="Verdana"/>
              </a:defRPr>
            </a:lvl9pPr>
          </a:lstStyle>
          <a:p>
            <a:endParaRPr/>
          </a:p>
        </p:txBody>
      </p:sp>
      <p:sp>
        <p:nvSpPr>
          <p:cNvPr id="72" name="Shape 72"/>
          <p:cNvSpPr txBox="1">
            <a:spLocks noGrp="1"/>
          </p:cNvSpPr>
          <p:nvPr>
            <p:ph type="body" idx="1"/>
          </p:nvPr>
        </p:nvSpPr>
        <p:spPr>
          <a:xfrm>
            <a:off x="503237" y="397669"/>
            <a:ext cx="8183562" cy="3140869"/>
          </a:xfrm>
          <a:prstGeom prst="rect">
            <a:avLst/>
          </a:prstGeom>
          <a:noFill/>
          <a:ln>
            <a:noFill/>
          </a:ln>
        </p:spPr>
        <p:txBody>
          <a:bodyPr spcFirstLastPara="1" wrap="square" lIns="182875" tIns="91425" rIns="91425" bIns="45700" anchor="t" anchorCtr="0"/>
          <a:lstStyle>
            <a:lvl1pPr marL="457200" marR="0" lvl="0" indent="-370840" algn="l" rtl="0">
              <a:spcBef>
                <a:spcPts val="250"/>
              </a:spcBef>
              <a:spcAft>
                <a:spcPts val="0"/>
              </a:spcAft>
              <a:buClr>
                <a:schemeClr val="accent1"/>
              </a:buClr>
              <a:buSzPts val="224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250"/>
              </a:spcBef>
              <a:spcAft>
                <a:spcPts val="0"/>
              </a:spcAft>
              <a:buClr>
                <a:schemeClr val="accent1"/>
              </a:buClr>
              <a:buSzPts val="2400"/>
              <a:buFont typeface="Verdana"/>
              <a:buChar char="◦"/>
              <a:defRPr sz="2400" b="0" i="0" u="none" strike="noStrike" cap="none">
                <a:solidFill>
                  <a:schemeClr val="dk1"/>
                </a:solidFill>
                <a:latin typeface="Verdana"/>
                <a:ea typeface="Verdana"/>
                <a:cs typeface="Verdana"/>
                <a:sym typeface="Verdana"/>
              </a:defRPr>
            </a:lvl2pPr>
            <a:lvl3pPr marL="1371600" marR="0" lvl="2" indent="-368300" algn="l" rtl="0">
              <a:spcBef>
                <a:spcPts val="250"/>
              </a:spcBef>
              <a:spcAft>
                <a:spcPts val="0"/>
              </a:spcAft>
              <a:buClr>
                <a:srgbClr val="FF0041"/>
              </a:buClr>
              <a:buSzPts val="2200"/>
              <a:buFont typeface="Noto Sans Symbols"/>
              <a:buChar char="⚫"/>
              <a:defRPr sz="2200" b="0" i="0" u="none" strike="noStrike" cap="none">
                <a:solidFill>
                  <a:schemeClr val="dk1"/>
                </a:solidFill>
                <a:latin typeface="Verdana"/>
                <a:ea typeface="Verdana"/>
                <a:cs typeface="Verdana"/>
                <a:sym typeface="Verdana"/>
              </a:defRPr>
            </a:lvl3pPr>
            <a:lvl4pPr marL="1828800" marR="0" lvl="3" indent="-363728" algn="l" rtl="0">
              <a:spcBef>
                <a:spcPts val="225"/>
              </a:spcBef>
              <a:spcAft>
                <a:spcPts val="0"/>
              </a:spcAft>
              <a:buClr>
                <a:srgbClr val="FF0041"/>
              </a:buClr>
              <a:buSzPts val="2128"/>
              <a:buFont typeface="Verdana"/>
              <a:buChar char="◦"/>
              <a:defRPr sz="1900" b="0" i="0" u="none" strike="noStrike" cap="none">
                <a:solidFill>
                  <a:schemeClr val="dk1"/>
                </a:solidFill>
                <a:latin typeface="Verdana"/>
                <a:ea typeface="Verdana"/>
                <a:cs typeface="Verdana"/>
                <a:sym typeface="Verdana"/>
              </a:defRPr>
            </a:lvl4pPr>
            <a:lvl5pPr marL="2286000" marR="0" lvl="4" indent="-342900" algn="l" rtl="0">
              <a:spcBef>
                <a:spcPts val="250"/>
              </a:spcBef>
              <a:spcAft>
                <a:spcPts val="0"/>
              </a:spcAft>
              <a:buClr>
                <a:srgbClr val="EB31B4"/>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36550" algn="l" rtl="0">
              <a:spcBef>
                <a:spcPts val="250"/>
              </a:spcBef>
              <a:spcAft>
                <a:spcPts val="0"/>
              </a:spcAft>
              <a:buClr>
                <a:srgbClr val="E931B2"/>
              </a:buClr>
              <a:buSzPts val="1700"/>
              <a:buFont typeface="Verdana"/>
              <a:buChar char="◦"/>
              <a:defRPr sz="1700" b="0" i="0" u="none" strike="noStrike" cap="none">
                <a:solidFill>
                  <a:schemeClr val="dk1"/>
                </a:solidFill>
                <a:latin typeface="Verdana"/>
                <a:ea typeface="Verdana"/>
                <a:cs typeface="Verdana"/>
                <a:sym typeface="Verdana"/>
              </a:defRPr>
            </a:lvl6pPr>
            <a:lvl7pPr marL="3200400" marR="0" lvl="6"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7pPr>
            <a:lvl8pPr marL="3657600" marR="0" lvl="7" indent="-323850" algn="l" rtl="0">
              <a:spcBef>
                <a:spcPts val="257"/>
              </a:spcBef>
              <a:spcAft>
                <a:spcPts val="0"/>
              </a:spcAft>
              <a:buClr>
                <a:srgbClr val="E931B2"/>
              </a:buClr>
              <a:buSzPts val="1500"/>
              <a:buFont typeface="Verdana"/>
              <a:buChar char="◦"/>
              <a:defRPr sz="1500" b="0" i="0" u="none" strike="noStrike" cap="none">
                <a:solidFill>
                  <a:schemeClr val="dk1"/>
                </a:solidFill>
                <a:latin typeface="Verdana"/>
                <a:ea typeface="Verdana"/>
                <a:cs typeface="Verdana"/>
                <a:sym typeface="Verdana"/>
              </a:defRPr>
            </a:lvl8pPr>
            <a:lvl9pPr marL="4114800" marR="0" lvl="8" indent="-323850" algn="l" rtl="0">
              <a:spcBef>
                <a:spcPts val="255"/>
              </a:spcBef>
              <a:spcAft>
                <a:spcPts val="0"/>
              </a:spcAft>
              <a:buClr>
                <a:srgbClr val="E931B2"/>
              </a:buClr>
              <a:buSzPts val="1500"/>
              <a:buFont typeface="Noto Sans Symbols"/>
              <a:buChar char="⚫"/>
              <a:defRPr sz="1500" b="0" i="0" u="none" strike="noStrike" cap="none">
                <a:solidFill>
                  <a:schemeClr val="dk1"/>
                </a:solidFill>
                <a:latin typeface="Verdana"/>
                <a:ea typeface="Verdana"/>
                <a:cs typeface="Verdana"/>
                <a:sym typeface="Verdana"/>
              </a:defRPr>
            </a:lvl9pPr>
          </a:lstStyle>
          <a:p>
            <a:endParaRPr/>
          </a:p>
        </p:txBody>
      </p:sp>
      <p:sp>
        <p:nvSpPr>
          <p:cNvPr id="73" name="Shape 73"/>
          <p:cNvSpPr txBox="1">
            <a:spLocks noGrp="1"/>
          </p:cNvSpPr>
          <p:nvPr>
            <p:ph type="dt" idx="10"/>
          </p:nvPr>
        </p:nvSpPr>
        <p:spPr>
          <a:xfrm>
            <a:off x="3776662" y="4583906"/>
            <a:ext cx="2286000" cy="273844"/>
          </a:xfrm>
          <a:prstGeom prst="rect">
            <a:avLst/>
          </a:prstGeom>
          <a:noFill/>
          <a:ln>
            <a:noFill/>
          </a:ln>
        </p:spPr>
        <p:txBody>
          <a:bodyPr spcFirstLastPara="1" wrap="square" lIns="91425" tIns="45700" rIns="91425" bIns="45700" anchor="b" anchorCtr="0"/>
          <a:lstStyle>
            <a:lvl1pPr marR="0" lvl="0" algn="r" rtl="0">
              <a:lnSpc>
                <a:spcPct val="100000"/>
              </a:lnSpc>
              <a:spcBef>
                <a:spcPts val="0"/>
              </a:spcBef>
              <a:spcAft>
                <a:spcPts val="0"/>
              </a:spcAft>
              <a:buSzPts val="1400"/>
              <a:buNone/>
              <a:defRPr sz="1000" b="0" i="0" u="none">
                <a:solidFill>
                  <a:srgbClr val="9A9A9A"/>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ftr" idx="11"/>
          </p:nvPr>
        </p:nvSpPr>
        <p:spPr>
          <a:xfrm>
            <a:off x="6062662" y="4583906"/>
            <a:ext cx="2286000" cy="273844"/>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sldNum" idx="12"/>
          </p:nvPr>
        </p:nvSpPr>
        <p:spPr>
          <a:xfrm>
            <a:off x="8348662" y="4583906"/>
            <a:ext cx="457200" cy="273844"/>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1pPr>
            <a:lvl2pPr marL="0" marR="0" lvl="1"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2pPr>
            <a:lvl3pPr marL="0" marR="0" lvl="2"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3pPr>
            <a:lvl4pPr marL="0" marR="0" lvl="3"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4pPr>
            <a:lvl5pPr marL="0" marR="0" lvl="4"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5pPr>
            <a:lvl6pPr marL="0" marR="0" lvl="5"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6pPr>
            <a:lvl7pPr marL="0" marR="0" lvl="6"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7pPr>
            <a:lvl8pPr marL="0" marR="0" lvl="7"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8pPr>
            <a:lvl9pPr marL="0" marR="0" lvl="8" indent="0" algn="r" rtl="0">
              <a:lnSpc>
                <a:spcPct val="100000"/>
              </a:lnSpc>
              <a:spcBef>
                <a:spcPts val="0"/>
              </a:spcBef>
              <a:spcAft>
                <a:spcPts val="0"/>
              </a:spcAft>
              <a:buClr>
                <a:srgbClr val="9A9A9A"/>
              </a:buClr>
              <a:buSzPts val="1000"/>
              <a:buFont typeface="Verdana"/>
              <a:buNone/>
              <a:defRPr sz="1000" b="0" i="0" u="none">
                <a:solidFill>
                  <a:srgbClr val="9A9A9A"/>
                </a:solidFill>
                <a:latin typeface="Verdana"/>
                <a:ea typeface="Verdana"/>
                <a:cs typeface="Verdana"/>
                <a:sym typeface="Verdana"/>
              </a:defRPr>
            </a:lvl9pPr>
          </a:lstStyle>
          <a:p>
            <a:pPr marL="0" lvl="0" indent="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ctrTitle"/>
          </p:nvPr>
        </p:nvSpPr>
        <p:spPr>
          <a:xfrm>
            <a:off x="1676400" y="800100"/>
            <a:ext cx="5486400" cy="800100"/>
          </a:xfrm>
          <a:prstGeom prst="rect">
            <a:avLst/>
          </a:prstGeom>
          <a:noFill/>
          <a:ln>
            <a:noFill/>
          </a:ln>
        </p:spPr>
        <p:txBody>
          <a:bodyPr spcFirstLastPara="1" wrap="square" lIns="45700" tIns="45700" rIns="45700" bIns="45700" anchor="b" anchorCtr="0">
            <a:noAutofit/>
          </a:bodyPr>
          <a:lstStyle/>
          <a:p>
            <a:pPr marL="0" marR="0" lvl="0" indent="0" algn="ctr" rtl="0">
              <a:lnSpc>
                <a:spcPct val="100000"/>
              </a:lnSpc>
              <a:spcBef>
                <a:spcPts val="0"/>
              </a:spcBef>
              <a:spcAft>
                <a:spcPts val="0"/>
              </a:spcAft>
              <a:buClr>
                <a:srgbClr val="FF4995"/>
              </a:buClr>
              <a:buSzPts val="4800"/>
              <a:buFont typeface="Verdana"/>
              <a:buNone/>
            </a:pPr>
            <a:r>
              <a:rPr lang="en" sz="4800" b="1" i="0" u="none" strike="noStrike" cap="none">
                <a:solidFill>
                  <a:srgbClr val="FF4995"/>
                </a:solidFill>
                <a:latin typeface="Verdana"/>
                <a:ea typeface="Verdana"/>
                <a:cs typeface="Verdana"/>
                <a:sym typeface="Verdana"/>
              </a:rPr>
              <a:t>Online Dating</a:t>
            </a:r>
            <a:endParaRPr/>
          </a:p>
        </p:txBody>
      </p:sp>
      <p:sp>
        <p:nvSpPr>
          <p:cNvPr id="127" name="Shape 127"/>
          <p:cNvSpPr txBox="1">
            <a:spLocks noGrp="1"/>
          </p:cNvSpPr>
          <p:nvPr>
            <p:ph type="subTitle" idx="1"/>
          </p:nvPr>
        </p:nvSpPr>
        <p:spPr>
          <a:xfrm>
            <a:off x="1371600" y="1657350"/>
            <a:ext cx="6019800" cy="342900"/>
          </a:xfrm>
          <a:prstGeom prst="rect">
            <a:avLst/>
          </a:prstGeom>
          <a:noFill/>
          <a:ln>
            <a:noFill/>
          </a:ln>
          <a:effectLst>
            <a:outerShdw blurRad="57150" dist="19050" dir="5400000" algn="bl" rotWithShape="0">
              <a:srgbClr val="000000">
                <a:alpha val="50000"/>
              </a:srgbClr>
            </a:outerShdw>
          </a:effectLst>
        </p:spPr>
        <p:txBody>
          <a:bodyPr spcFirstLastPara="1" wrap="square" lIns="182875" tIns="0" rIns="91425" bIns="45700" anchor="t" anchorCtr="0">
            <a:noAutofit/>
          </a:bodyPr>
          <a:lstStyle/>
          <a:p>
            <a:pPr marL="36512" marR="0" lvl="0" indent="0" algn="ctr" rtl="0">
              <a:lnSpc>
                <a:spcPct val="100000"/>
              </a:lnSpc>
              <a:spcBef>
                <a:spcPts val="0"/>
              </a:spcBef>
              <a:spcAft>
                <a:spcPts val="0"/>
              </a:spcAft>
              <a:buClr>
                <a:schemeClr val="accent1"/>
              </a:buClr>
              <a:buSzPts val="1600"/>
              <a:buFont typeface="Noto Sans Symbols"/>
              <a:buNone/>
            </a:pPr>
            <a:r>
              <a:rPr lang="en" sz="2000" b="0" i="0" u="none" strike="noStrike" cap="none">
                <a:solidFill>
                  <a:srgbClr val="707070"/>
                </a:solidFill>
                <a:latin typeface="Verdana"/>
                <a:ea typeface="Verdana"/>
                <a:cs typeface="Verdana"/>
                <a:sym typeface="Verdana"/>
              </a:rPr>
              <a:t> The Use of the Internet to Meet Partners</a:t>
            </a:r>
            <a:endParaRPr/>
          </a:p>
          <a:p>
            <a:pPr marL="36512" marR="0" lvl="0" indent="0" algn="ctr" rtl="0">
              <a:lnSpc>
                <a:spcPct val="100000"/>
              </a:lnSpc>
              <a:spcBef>
                <a:spcPts val="0"/>
              </a:spcBef>
              <a:spcAft>
                <a:spcPts val="0"/>
              </a:spcAft>
              <a:buClr>
                <a:schemeClr val="accent1"/>
              </a:buClr>
              <a:buSzPts val="1600"/>
              <a:buFont typeface="Noto Sans Symbols"/>
              <a:buNone/>
            </a:pPr>
            <a:endParaRPr sz="2000" b="0" i="0" u="none" strike="noStrike" cap="none">
              <a:solidFill>
                <a:srgbClr val="707070"/>
              </a:solidFill>
              <a:latin typeface="Verdana"/>
              <a:ea typeface="Verdana"/>
              <a:cs typeface="Verdana"/>
              <a:sym typeface="Verdana"/>
            </a:endParaRPr>
          </a:p>
          <a:p>
            <a:pPr marL="36576" marR="0" lvl="0" indent="0" algn="r" rtl="0">
              <a:spcBef>
                <a:spcPts val="0"/>
              </a:spcBef>
              <a:spcAft>
                <a:spcPts val="0"/>
              </a:spcAft>
              <a:buClr>
                <a:schemeClr val="accent1"/>
              </a:buClr>
              <a:buSzPts val="1600"/>
              <a:buFont typeface="Noto Sans Symbols"/>
              <a:buNone/>
            </a:pPr>
            <a:endParaRPr sz="2000" b="0" i="0" u="none" strike="noStrike" cap="none">
              <a:solidFill>
                <a:srgbClr val="707070"/>
              </a:solidFill>
              <a:latin typeface="Verdana"/>
              <a:ea typeface="Verdana"/>
              <a:cs typeface="Verdana"/>
              <a:sym typeface="Verdana"/>
            </a:endParaRPr>
          </a:p>
        </p:txBody>
      </p:sp>
      <p:pic>
        <p:nvPicPr>
          <p:cNvPr id="128" name="Shape 128" descr="http://www.slymen.com/media/images/2010/06/online-dating.jpg"/>
          <p:cNvPicPr preferRelativeResize="0"/>
          <p:nvPr/>
        </p:nvPicPr>
        <p:blipFill rotWithShape="1">
          <a:blip r:embed="rId3">
            <a:alphaModFix/>
          </a:blip>
          <a:srcRect/>
          <a:stretch/>
        </p:blipFill>
        <p:spPr>
          <a:xfrm>
            <a:off x="2654300" y="2790825"/>
            <a:ext cx="2724150" cy="1819275"/>
          </a:xfrm>
          <a:prstGeom prst="rect">
            <a:avLst/>
          </a:prstGeom>
          <a:noFill/>
          <a:ln>
            <a:noFill/>
          </a:ln>
        </p:spPr>
      </p:pic>
      <p:sp>
        <p:nvSpPr>
          <p:cNvPr id="129" name="Shape 129"/>
          <p:cNvSpPr txBox="1"/>
          <p:nvPr/>
        </p:nvSpPr>
        <p:spPr>
          <a:xfrm>
            <a:off x="6405675" y="3577800"/>
            <a:ext cx="2294980" cy="969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 sz="2400" b="1" i="0" u="none" dirty="0">
                <a:solidFill>
                  <a:schemeClr val="accent4"/>
                </a:solidFill>
              </a:rPr>
              <a:t>Alekya </a:t>
            </a:r>
            <a:r>
              <a:rPr lang="en" sz="2400" b="1" i="0" u="none" dirty="0" smtClean="0">
                <a:solidFill>
                  <a:schemeClr val="accent4"/>
                </a:solidFill>
              </a:rPr>
              <a:t>Kumar</a:t>
            </a:r>
            <a:endParaRPr sz="2400" b="1" dirty="0">
              <a:solidFill>
                <a:schemeClr val="accent4"/>
              </a:solidFill>
            </a:endParaRPr>
          </a:p>
          <a:p>
            <a:pPr marL="0" marR="0" lvl="0" indent="0" algn="l" rtl="0">
              <a:lnSpc>
                <a:spcPct val="100000"/>
              </a:lnSpc>
              <a:spcBef>
                <a:spcPts val="0"/>
              </a:spcBef>
              <a:spcAft>
                <a:spcPts val="0"/>
              </a:spcAft>
              <a:buClr>
                <a:schemeClr val="dk1"/>
              </a:buClr>
              <a:buSzPts val="1800"/>
              <a:buFont typeface="Arial"/>
              <a:buNone/>
            </a:pPr>
            <a:r>
              <a:rPr lang="en" sz="2400" b="1" i="0" u="none" dirty="0">
                <a:solidFill>
                  <a:schemeClr val="accent4"/>
                </a:solidFill>
              </a:rPr>
              <a:t>Trupti Jadhav</a:t>
            </a:r>
            <a:endParaRPr sz="2400" b="1"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04800" y="342900"/>
            <a:ext cx="7620000" cy="67389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2800"/>
              <a:buFont typeface="Verdana"/>
              <a:buNone/>
            </a:pPr>
            <a:r>
              <a:rPr lang="en" sz="2800"/>
              <a:t>Female-Male Ratings</a:t>
            </a:r>
            <a:endParaRPr/>
          </a:p>
        </p:txBody>
      </p:sp>
      <p:pic>
        <p:nvPicPr>
          <p:cNvPr id="187" name="Shape 187"/>
          <p:cNvPicPr preferRelativeResize="0"/>
          <p:nvPr/>
        </p:nvPicPr>
        <p:blipFill rotWithShape="1">
          <a:blip r:embed="rId3">
            <a:alphaModFix/>
          </a:blip>
          <a:srcRect t="6803"/>
          <a:stretch/>
        </p:blipFill>
        <p:spPr>
          <a:xfrm>
            <a:off x="2021950" y="1016800"/>
            <a:ext cx="4185700" cy="3354149"/>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79995" y="378435"/>
            <a:ext cx="8184000" cy="7887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
              <a:t>Why Collaborative Filtering ?</a:t>
            </a:r>
            <a:endParaRPr/>
          </a:p>
        </p:txBody>
      </p:sp>
      <p:sp>
        <p:nvSpPr>
          <p:cNvPr id="193" name="Shape 193"/>
          <p:cNvSpPr txBox="1">
            <a:spLocks noGrp="1"/>
          </p:cNvSpPr>
          <p:nvPr>
            <p:ph type="body" idx="1"/>
          </p:nvPr>
        </p:nvSpPr>
        <p:spPr>
          <a:xfrm>
            <a:off x="479995" y="1302489"/>
            <a:ext cx="8184000" cy="3141000"/>
          </a:xfrm>
          <a:prstGeom prst="rect">
            <a:avLst/>
          </a:prstGeom>
          <a:effectLst>
            <a:outerShdw blurRad="57150" dist="19050" dir="5400000" algn="bl" rotWithShape="0">
              <a:srgbClr val="000000">
                <a:alpha val="50000"/>
              </a:srgbClr>
            </a:outerShdw>
          </a:effectLst>
        </p:spPr>
        <p:txBody>
          <a:bodyPr spcFirstLastPara="1" wrap="square" lIns="182875" tIns="91425" rIns="91425" bIns="45700" anchor="t" anchorCtr="0">
            <a:noAutofit/>
          </a:bodyPr>
          <a:lstStyle/>
          <a:p>
            <a:pPr marL="0" lvl="0" indent="0" rtl="0">
              <a:spcBef>
                <a:spcPts val="250"/>
              </a:spcBef>
              <a:spcAft>
                <a:spcPts val="0"/>
              </a:spcAft>
              <a:buNone/>
            </a:pPr>
            <a:endParaRPr sz="1800" b="1"/>
          </a:p>
          <a:p>
            <a:pPr marL="457200" lvl="0" indent="-342900" rtl="0">
              <a:spcBef>
                <a:spcPts val="250"/>
              </a:spcBef>
              <a:spcAft>
                <a:spcPts val="0"/>
              </a:spcAft>
              <a:buSzPts val="1800"/>
              <a:buChar char="❏"/>
            </a:pPr>
            <a:r>
              <a:rPr lang="en" sz="1800" b="1"/>
              <a:t>We don’t have the set of features about a profile to come up with recommendations,instead we have ratings. So Content based recommender system was ruled out.</a:t>
            </a:r>
            <a:endParaRPr sz="1800" b="1"/>
          </a:p>
          <a:p>
            <a:pPr marL="0" lvl="0" indent="0" rtl="0">
              <a:spcBef>
                <a:spcPts val="250"/>
              </a:spcBef>
              <a:spcAft>
                <a:spcPts val="0"/>
              </a:spcAft>
              <a:buNone/>
            </a:pPr>
            <a:endParaRPr sz="1800" b="1"/>
          </a:p>
          <a:p>
            <a:pPr marL="457200" lvl="0" indent="-342900" rtl="0">
              <a:spcBef>
                <a:spcPts val="250"/>
              </a:spcBef>
              <a:spcAft>
                <a:spcPts val="0"/>
              </a:spcAft>
              <a:buSzPts val="1800"/>
              <a:buChar char="❏"/>
            </a:pPr>
            <a:r>
              <a:rPr lang="en" sz="1800" b="1"/>
              <a:t>Based on similarities/likings of the users and taking the likings which are repeated the most,we have come up with certain recommendations.</a:t>
            </a:r>
            <a:r>
              <a:rPr lang="en" sz="1800"/>
              <a:t> </a:t>
            </a:r>
            <a:endParaRPr sz="1800"/>
          </a:p>
          <a:p>
            <a:pPr marL="0" lvl="0" indent="0">
              <a:spcBef>
                <a:spcPts val="25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80150" y="712150"/>
            <a:ext cx="8183700" cy="788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3600"/>
              <a:buFont typeface="Verdana"/>
              <a:buNone/>
            </a:pPr>
            <a:r>
              <a:rPr lang="en"/>
              <a:t>Building Recommender System</a:t>
            </a:r>
            <a:endParaRPr/>
          </a:p>
        </p:txBody>
      </p:sp>
      <p:sp>
        <p:nvSpPr>
          <p:cNvPr id="199" name="Shape 199"/>
          <p:cNvSpPr txBox="1">
            <a:spLocks noGrp="1"/>
          </p:cNvSpPr>
          <p:nvPr>
            <p:ph type="body" idx="1"/>
          </p:nvPr>
        </p:nvSpPr>
        <p:spPr>
          <a:xfrm>
            <a:off x="457200" y="1314450"/>
            <a:ext cx="8183700" cy="3141000"/>
          </a:xfrm>
          <a:prstGeom prst="rect">
            <a:avLst/>
          </a:prstGeom>
          <a:noFill/>
          <a:ln>
            <a:noFill/>
          </a:ln>
          <a:effectLst>
            <a:outerShdw blurRad="57150" dist="19050" dir="5400000" algn="bl" rotWithShape="0">
              <a:srgbClr val="000000">
                <a:alpha val="50000"/>
              </a:srgbClr>
            </a:outerShdw>
          </a:effectLst>
        </p:spPr>
        <p:txBody>
          <a:bodyPr spcFirstLastPara="1" wrap="square" lIns="182875" tIns="91425" rIns="91425" bIns="45700" anchor="t" anchorCtr="0">
            <a:noAutofit/>
          </a:bodyPr>
          <a:lstStyle/>
          <a:p>
            <a:pPr marL="0" marR="0" lvl="0" indent="0" algn="l" rtl="0">
              <a:lnSpc>
                <a:spcPct val="80000"/>
              </a:lnSpc>
              <a:spcBef>
                <a:spcPts val="0"/>
              </a:spcBef>
              <a:spcAft>
                <a:spcPts val="0"/>
              </a:spcAft>
              <a:buNone/>
            </a:pPr>
            <a:endParaRPr sz="2200"/>
          </a:p>
          <a:p>
            <a:pPr marL="0" marR="0" lvl="0" indent="0" algn="l" rtl="0">
              <a:lnSpc>
                <a:spcPct val="80000"/>
              </a:lnSpc>
              <a:spcBef>
                <a:spcPts val="0"/>
              </a:spcBef>
              <a:spcAft>
                <a:spcPts val="0"/>
              </a:spcAft>
              <a:buNone/>
            </a:pPr>
            <a:r>
              <a:rPr lang="en" sz="1800" b="1"/>
              <a:t>A total of 3 x 3 = 9 models were constructed and evaluated.</a:t>
            </a:r>
            <a:endParaRPr sz="1800" b="1"/>
          </a:p>
          <a:p>
            <a:pPr marL="0" marR="0" lvl="0" indent="0" algn="l" rtl="0">
              <a:lnSpc>
                <a:spcPct val="80000"/>
              </a:lnSpc>
              <a:spcBef>
                <a:spcPts val="0"/>
              </a:spcBef>
              <a:spcAft>
                <a:spcPts val="0"/>
              </a:spcAft>
              <a:buNone/>
            </a:pPr>
            <a:endParaRPr sz="2200"/>
          </a:p>
          <a:p>
            <a:pPr marL="0" lvl="0" indent="0">
              <a:spcBef>
                <a:spcPts val="250"/>
              </a:spcBef>
              <a:spcAft>
                <a:spcPts val="0"/>
              </a:spcAft>
              <a:buClr>
                <a:schemeClr val="dk1"/>
              </a:buClr>
              <a:buSzPts val="1100"/>
              <a:buFont typeface="Arial"/>
              <a:buNone/>
            </a:pPr>
            <a:r>
              <a:rPr lang="en" sz="1800" b="1"/>
              <a:t>Similarity(Cosine similarity)</a:t>
            </a:r>
            <a:endParaRPr sz="1800" b="1"/>
          </a:p>
          <a:p>
            <a:pPr marL="0" lvl="0" indent="0" rtl="0">
              <a:spcBef>
                <a:spcPts val="250"/>
              </a:spcBef>
              <a:spcAft>
                <a:spcPts val="0"/>
              </a:spcAft>
              <a:buClr>
                <a:schemeClr val="dk1"/>
              </a:buClr>
              <a:buSzPts val="1100"/>
              <a:buFont typeface="Arial"/>
              <a:buNone/>
            </a:pPr>
            <a:endParaRPr sz="1800" b="1"/>
          </a:p>
          <a:p>
            <a:pPr marL="457200" marR="0" lvl="0" indent="-370840" algn="l" rtl="0">
              <a:spcBef>
                <a:spcPts val="250"/>
              </a:spcBef>
              <a:spcAft>
                <a:spcPts val="0"/>
              </a:spcAft>
              <a:buSzPts val="2240"/>
              <a:buChar char="➔"/>
            </a:pPr>
            <a:r>
              <a:rPr lang="en" sz="1500" b="1"/>
              <a:t>Normalization </a:t>
            </a:r>
            <a:endParaRPr sz="1500" b="1"/>
          </a:p>
          <a:p>
            <a:pPr marL="0" marR="0" lvl="0" indent="0" algn="l" rtl="0">
              <a:spcBef>
                <a:spcPts val="250"/>
              </a:spcBef>
              <a:spcAft>
                <a:spcPts val="0"/>
              </a:spcAft>
              <a:buNone/>
            </a:pPr>
            <a:endParaRPr sz="1500" b="1"/>
          </a:p>
          <a:p>
            <a:pPr marL="914400" marR="0" lvl="0" indent="-323850" algn="l" rtl="0">
              <a:spcBef>
                <a:spcPts val="250"/>
              </a:spcBef>
              <a:spcAft>
                <a:spcPts val="0"/>
              </a:spcAft>
              <a:buSzPts val="1500"/>
              <a:buChar char="❏"/>
            </a:pPr>
            <a:r>
              <a:rPr lang="en" sz="1500" b="1"/>
              <a:t>Non-normalized</a:t>
            </a:r>
            <a:endParaRPr sz="1500" b="1"/>
          </a:p>
          <a:p>
            <a:pPr marL="914400" marR="0" lvl="0" indent="-323850" algn="l" rtl="0">
              <a:spcBef>
                <a:spcPts val="0"/>
              </a:spcBef>
              <a:spcAft>
                <a:spcPts val="0"/>
              </a:spcAft>
              <a:buSzPts val="1500"/>
              <a:buChar char="❏"/>
            </a:pPr>
            <a:r>
              <a:rPr lang="en" sz="1500" b="1"/>
              <a:t>centered</a:t>
            </a:r>
            <a:endParaRPr sz="1500" b="1"/>
          </a:p>
          <a:p>
            <a:pPr marL="914400" marR="0" lvl="0" indent="-323850" algn="l" rtl="0">
              <a:spcBef>
                <a:spcPts val="0"/>
              </a:spcBef>
              <a:spcAft>
                <a:spcPts val="0"/>
              </a:spcAft>
              <a:buSzPts val="1500"/>
              <a:buChar char="❏"/>
            </a:pPr>
            <a:r>
              <a:rPr lang="en" sz="1500" b="1"/>
              <a:t>z-score</a:t>
            </a:r>
            <a:endParaRPr sz="15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533400" y="285750"/>
            <a:ext cx="8229600" cy="78819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3200"/>
              <a:buFont typeface="Verdana"/>
              <a:buNone/>
            </a:pPr>
            <a:r>
              <a:rPr lang="en" sz="3200"/>
              <a:t>Cosine Similarity Errors</a:t>
            </a:r>
            <a:endParaRPr/>
          </a:p>
        </p:txBody>
      </p:sp>
      <p:pic>
        <p:nvPicPr>
          <p:cNvPr id="205" name="Shape 205"/>
          <p:cNvPicPr preferRelativeResize="0"/>
          <p:nvPr/>
        </p:nvPicPr>
        <p:blipFill rotWithShape="1">
          <a:blip r:embed="rId3">
            <a:alphaModFix/>
          </a:blip>
          <a:srcRect t="31926"/>
          <a:stretch/>
        </p:blipFill>
        <p:spPr>
          <a:xfrm>
            <a:off x="1131200" y="1965276"/>
            <a:ext cx="7219950" cy="1496725"/>
          </a:xfrm>
          <a:prstGeom prst="rect">
            <a:avLst/>
          </a:prstGeom>
          <a:noFill/>
          <a:ln>
            <a:noFill/>
          </a:ln>
        </p:spPr>
      </p:pic>
      <p:sp>
        <p:nvSpPr>
          <p:cNvPr id="206" name="Shape 206"/>
          <p:cNvSpPr/>
          <p:nvPr/>
        </p:nvSpPr>
        <p:spPr>
          <a:xfrm>
            <a:off x="533400" y="2761750"/>
            <a:ext cx="489300" cy="268800"/>
          </a:xfrm>
          <a:prstGeom prst="rightArrow">
            <a:avLst>
              <a:gd name="adj1" fmla="val 50000"/>
              <a:gd name="adj2" fmla="val 50000"/>
            </a:avLst>
          </a:prstGeom>
          <a:solidFill>
            <a:srgbClr val="FF499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txBox="1"/>
          <p:nvPr/>
        </p:nvSpPr>
        <p:spPr>
          <a:xfrm>
            <a:off x="566175" y="3730950"/>
            <a:ext cx="7945500" cy="546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 sz="1200" b="1">
                <a:solidFill>
                  <a:srgbClr val="555555"/>
                </a:solidFill>
                <a:highlight>
                  <a:srgbClr val="FFFFFF"/>
                </a:highlight>
              </a:rPr>
              <a:t>Centering based Normalization outperformed Z-score normalization and both of those normalization outperformed the model constructed using non-normalized data.</a:t>
            </a:r>
            <a:endParaRPr sz="12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80150" y="712150"/>
            <a:ext cx="8183700" cy="788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3600"/>
              <a:buFont typeface="Verdana"/>
              <a:buNone/>
            </a:pPr>
            <a:r>
              <a:rPr lang="en"/>
              <a:t>Building Recommender System</a:t>
            </a:r>
            <a:endParaRPr/>
          </a:p>
        </p:txBody>
      </p:sp>
      <p:sp>
        <p:nvSpPr>
          <p:cNvPr id="213" name="Shape 213"/>
          <p:cNvSpPr txBox="1">
            <a:spLocks noGrp="1"/>
          </p:cNvSpPr>
          <p:nvPr>
            <p:ph type="body" idx="1"/>
          </p:nvPr>
        </p:nvSpPr>
        <p:spPr>
          <a:xfrm>
            <a:off x="457200" y="1500250"/>
            <a:ext cx="8183700" cy="2955300"/>
          </a:xfrm>
          <a:prstGeom prst="rect">
            <a:avLst/>
          </a:prstGeom>
          <a:noFill/>
          <a:ln>
            <a:noFill/>
          </a:ln>
          <a:effectLst>
            <a:outerShdw blurRad="57150" dist="19050" dir="5400000" algn="bl" rotWithShape="0">
              <a:srgbClr val="000000">
                <a:alpha val="50000"/>
              </a:srgbClr>
            </a:outerShdw>
          </a:effectLst>
        </p:spPr>
        <p:txBody>
          <a:bodyPr spcFirstLastPara="1" wrap="square" lIns="182875" tIns="91425" rIns="91425" bIns="45700" anchor="t" anchorCtr="0">
            <a:noAutofit/>
          </a:bodyPr>
          <a:lstStyle/>
          <a:p>
            <a:pPr marL="0" marR="0" lvl="0" indent="0" algn="l" rtl="0">
              <a:lnSpc>
                <a:spcPct val="80000"/>
              </a:lnSpc>
              <a:spcBef>
                <a:spcPts val="0"/>
              </a:spcBef>
              <a:spcAft>
                <a:spcPts val="0"/>
              </a:spcAft>
              <a:buNone/>
            </a:pPr>
            <a:endParaRPr sz="2200"/>
          </a:p>
          <a:p>
            <a:pPr marL="0" lvl="0" indent="0" rtl="0">
              <a:spcBef>
                <a:spcPts val="250"/>
              </a:spcBef>
              <a:spcAft>
                <a:spcPts val="0"/>
              </a:spcAft>
              <a:buClr>
                <a:schemeClr val="dk1"/>
              </a:buClr>
              <a:buSzPts val="1100"/>
              <a:buFont typeface="Arial"/>
              <a:buNone/>
            </a:pPr>
            <a:r>
              <a:rPr lang="en" sz="1800" b="1"/>
              <a:t>Similarity(Pearson Correlation as similarity)</a:t>
            </a:r>
            <a:endParaRPr sz="1800" b="1"/>
          </a:p>
          <a:p>
            <a:pPr marL="265112" marR="0" lvl="0" indent="-153352" algn="l" rtl="0">
              <a:spcBef>
                <a:spcPts val="250"/>
              </a:spcBef>
              <a:spcAft>
                <a:spcPts val="0"/>
              </a:spcAft>
              <a:buClr>
                <a:schemeClr val="accent1"/>
              </a:buClr>
              <a:buSzPts val="1760"/>
              <a:buFont typeface="Noto Sans Symbols"/>
              <a:buNone/>
            </a:pPr>
            <a:r>
              <a:rPr lang="en" sz="2200"/>
              <a:t>	</a:t>
            </a:r>
            <a:endParaRPr sz="2200"/>
          </a:p>
          <a:p>
            <a:pPr marL="457200" marR="0" lvl="0" indent="-323850" algn="l" rtl="0">
              <a:spcBef>
                <a:spcPts val="250"/>
              </a:spcBef>
              <a:spcAft>
                <a:spcPts val="0"/>
              </a:spcAft>
              <a:buSzPts val="1500"/>
              <a:buChar char="➔"/>
            </a:pPr>
            <a:r>
              <a:rPr lang="en" sz="1500" b="1"/>
              <a:t>Normalization</a:t>
            </a:r>
            <a:r>
              <a:rPr lang="en" sz="1500"/>
              <a:t> </a:t>
            </a:r>
            <a:endParaRPr sz="1500"/>
          </a:p>
          <a:p>
            <a:pPr marL="0" marR="0" lvl="0" indent="0" algn="l" rtl="0">
              <a:spcBef>
                <a:spcPts val="250"/>
              </a:spcBef>
              <a:spcAft>
                <a:spcPts val="0"/>
              </a:spcAft>
              <a:buNone/>
            </a:pPr>
            <a:endParaRPr sz="1500"/>
          </a:p>
          <a:p>
            <a:pPr marL="1371600" marR="0" lvl="0" indent="-323850" algn="l" rtl="0">
              <a:spcBef>
                <a:spcPts val="250"/>
              </a:spcBef>
              <a:spcAft>
                <a:spcPts val="0"/>
              </a:spcAft>
              <a:buSzPts val="1500"/>
              <a:buChar char="❏"/>
            </a:pPr>
            <a:r>
              <a:rPr lang="en" sz="1500" b="1"/>
              <a:t>Non-normalized</a:t>
            </a:r>
            <a:endParaRPr sz="1500" b="1"/>
          </a:p>
          <a:p>
            <a:pPr marL="1371600" marR="0" lvl="0" indent="-323850" algn="l" rtl="0">
              <a:spcBef>
                <a:spcPts val="0"/>
              </a:spcBef>
              <a:spcAft>
                <a:spcPts val="0"/>
              </a:spcAft>
              <a:buSzPts val="1500"/>
              <a:buChar char="❏"/>
            </a:pPr>
            <a:r>
              <a:rPr lang="en" sz="1500" b="1"/>
              <a:t>Centered</a:t>
            </a:r>
            <a:endParaRPr sz="1500" b="1"/>
          </a:p>
          <a:p>
            <a:pPr marL="1371600" marR="0" lvl="0" indent="-323850" algn="l" rtl="0">
              <a:spcBef>
                <a:spcPts val="0"/>
              </a:spcBef>
              <a:spcAft>
                <a:spcPts val="0"/>
              </a:spcAft>
              <a:buSzPts val="1500"/>
              <a:buChar char="❏"/>
            </a:pPr>
            <a:r>
              <a:rPr lang="en" sz="1500" b="1"/>
              <a:t>Z-score</a:t>
            </a:r>
            <a:endParaRPr sz="15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889950" y="890015"/>
            <a:ext cx="6806400" cy="764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accent1"/>
              </a:buClr>
              <a:buSzPts val="4400"/>
              <a:buFont typeface="Verdana"/>
              <a:buNone/>
            </a:pPr>
            <a:r>
              <a:rPr lang="en" sz="4400">
                <a:solidFill>
                  <a:schemeClr val="accent1"/>
                </a:solidFill>
              </a:rPr>
              <a:t>Pearson Correlation Errors</a:t>
            </a:r>
            <a:endParaRPr/>
          </a:p>
        </p:txBody>
      </p:sp>
      <p:pic>
        <p:nvPicPr>
          <p:cNvPr id="219" name="Shape 219"/>
          <p:cNvPicPr preferRelativeResize="0"/>
          <p:nvPr/>
        </p:nvPicPr>
        <p:blipFill rotWithShape="1">
          <a:blip r:embed="rId3">
            <a:alphaModFix/>
          </a:blip>
          <a:srcRect t="2498" b="2498"/>
          <a:stretch/>
        </p:blipFill>
        <p:spPr>
          <a:xfrm>
            <a:off x="1022700" y="1955925"/>
            <a:ext cx="7239000" cy="1467750"/>
          </a:xfrm>
          <a:prstGeom prst="rect">
            <a:avLst/>
          </a:prstGeom>
          <a:noFill/>
          <a:ln>
            <a:noFill/>
          </a:ln>
        </p:spPr>
      </p:pic>
      <p:sp>
        <p:nvSpPr>
          <p:cNvPr id="220" name="Shape 220"/>
          <p:cNvSpPr/>
          <p:nvPr/>
        </p:nvSpPr>
        <p:spPr>
          <a:xfrm>
            <a:off x="533400" y="2761750"/>
            <a:ext cx="489300" cy="268800"/>
          </a:xfrm>
          <a:prstGeom prst="rightArrow">
            <a:avLst>
              <a:gd name="adj1" fmla="val 50000"/>
              <a:gd name="adj2" fmla="val 50000"/>
            </a:avLst>
          </a:prstGeom>
          <a:solidFill>
            <a:srgbClr val="FF499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txBox="1"/>
          <p:nvPr/>
        </p:nvSpPr>
        <p:spPr>
          <a:xfrm>
            <a:off x="566175" y="3730950"/>
            <a:ext cx="7945500" cy="546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 sz="1200" b="1">
                <a:solidFill>
                  <a:srgbClr val="555555"/>
                </a:solidFill>
                <a:highlight>
                  <a:srgbClr val="FFFFFF"/>
                </a:highlight>
              </a:rPr>
              <a:t>Centering based Normalization outperformed Z-score normalization and both of those normalization outperformed the model constructed using non-normalized data.</a:t>
            </a:r>
            <a:endParaRPr sz="12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80150" y="712150"/>
            <a:ext cx="8183700" cy="788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3600"/>
              <a:buFont typeface="Verdana"/>
              <a:buNone/>
            </a:pPr>
            <a:r>
              <a:rPr lang="en"/>
              <a:t>Building Recommender System</a:t>
            </a:r>
            <a:endParaRPr/>
          </a:p>
        </p:txBody>
      </p:sp>
      <p:sp>
        <p:nvSpPr>
          <p:cNvPr id="227" name="Shape 227"/>
          <p:cNvSpPr txBox="1">
            <a:spLocks noGrp="1"/>
          </p:cNvSpPr>
          <p:nvPr>
            <p:ph type="body" idx="1"/>
          </p:nvPr>
        </p:nvSpPr>
        <p:spPr>
          <a:xfrm>
            <a:off x="480150" y="1282750"/>
            <a:ext cx="8183700" cy="3141000"/>
          </a:xfrm>
          <a:prstGeom prst="rect">
            <a:avLst/>
          </a:prstGeom>
          <a:noFill/>
          <a:ln>
            <a:noFill/>
          </a:ln>
          <a:effectLst>
            <a:outerShdw blurRad="57150" dist="19050" dir="5400000" algn="bl" rotWithShape="0">
              <a:srgbClr val="000000">
                <a:alpha val="50000"/>
              </a:srgbClr>
            </a:outerShdw>
          </a:effectLst>
        </p:spPr>
        <p:txBody>
          <a:bodyPr spcFirstLastPara="1" wrap="square" lIns="182875" tIns="91425" rIns="91425" bIns="45700" anchor="t" anchorCtr="0">
            <a:noAutofit/>
          </a:bodyPr>
          <a:lstStyle/>
          <a:p>
            <a:pPr marL="0" lvl="0" indent="0">
              <a:spcBef>
                <a:spcPts val="250"/>
              </a:spcBef>
              <a:spcAft>
                <a:spcPts val="0"/>
              </a:spcAft>
              <a:buClr>
                <a:schemeClr val="dk1"/>
              </a:buClr>
              <a:buSzPts val="1100"/>
              <a:buFont typeface="Arial"/>
              <a:buNone/>
            </a:pPr>
            <a:endParaRPr sz="1500"/>
          </a:p>
          <a:p>
            <a:pPr marL="0" lvl="0" indent="0" rtl="0">
              <a:spcBef>
                <a:spcPts val="250"/>
              </a:spcBef>
              <a:spcAft>
                <a:spcPts val="0"/>
              </a:spcAft>
              <a:buClr>
                <a:schemeClr val="dk1"/>
              </a:buClr>
              <a:buSzPts val="1100"/>
              <a:buFont typeface="Arial"/>
              <a:buNone/>
            </a:pPr>
            <a:r>
              <a:rPr lang="en" sz="1800" b="1"/>
              <a:t>Similarity(Euclidean Distance as similarity)</a:t>
            </a:r>
            <a:endParaRPr sz="1800" b="1"/>
          </a:p>
          <a:p>
            <a:pPr marL="265112" marR="0" lvl="0" indent="-153352" algn="l" rtl="0">
              <a:spcBef>
                <a:spcPts val="250"/>
              </a:spcBef>
              <a:spcAft>
                <a:spcPts val="0"/>
              </a:spcAft>
              <a:buClr>
                <a:schemeClr val="accent1"/>
              </a:buClr>
              <a:buSzPts val="1760"/>
              <a:buFont typeface="Noto Sans Symbols"/>
              <a:buNone/>
            </a:pPr>
            <a:r>
              <a:rPr lang="en" sz="2200"/>
              <a:t>	</a:t>
            </a:r>
            <a:endParaRPr sz="1500"/>
          </a:p>
          <a:p>
            <a:pPr marL="457200" marR="0" lvl="0" indent="-323850" algn="l" rtl="0">
              <a:spcBef>
                <a:spcPts val="250"/>
              </a:spcBef>
              <a:spcAft>
                <a:spcPts val="0"/>
              </a:spcAft>
              <a:buSzPts val="1500"/>
              <a:buChar char="➔"/>
            </a:pPr>
            <a:r>
              <a:rPr lang="en" sz="1500" b="1"/>
              <a:t>Normalization </a:t>
            </a:r>
            <a:endParaRPr sz="1500" b="1"/>
          </a:p>
          <a:p>
            <a:pPr marL="0" marR="0" lvl="0" indent="0" algn="l" rtl="0">
              <a:spcBef>
                <a:spcPts val="250"/>
              </a:spcBef>
              <a:spcAft>
                <a:spcPts val="0"/>
              </a:spcAft>
              <a:buNone/>
            </a:pPr>
            <a:endParaRPr sz="1500" b="1"/>
          </a:p>
          <a:p>
            <a:pPr marL="914400" marR="0" lvl="0" indent="-323850" algn="l" rtl="0">
              <a:spcBef>
                <a:spcPts val="250"/>
              </a:spcBef>
              <a:spcAft>
                <a:spcPts val="0"/>
              </a:spcAft>
              <a:buSzPts val="1500"/>
              <a:buChar char="❏"/>
            </a:pPr>
            <a:r>
              <a:rPr lang="en" sz="1500" b="1"/>
              <a:t>Non-normalized</a:t>
            </a:r>
            <a:endParaRPr sz="1500" b="1"/>
          </a:p>
          <a:p>
            <a:pPr marL="914400" marR="0" lvl="0" indent="-323850" algn="l" rtl="0">
              <a:spcBef>
                <a:spcPts val="0"/>
              </a:spcBef>
              <a:spcAft>
                <a:spcPts val="0"/>
              </a:spcAft>
              <a:buSzPts val="1500"/>
              <a:buChar char="❏"/>
            </a:pPr>
            <a:r>
              <a:rPr lang="en" sz="1500" b="1"/>
              <a:t>centered</a:t>
            </a:r>
            <a:endParaRPr sz="1500" b="1"/>
          </a:p>
          <a:p>
            <a:pPr marL="914400" marR="0" lvl="0" indent="-323850" algn="l" rtl="0">
              <a:spcBef>
                <a:spcPts val="0"/>
              </a:spcBef>
              <a:spcAft>
                <a:spcPts val="0"/>
              </a:spcAft>
              <a:buSzPts val="1500"/>
              <a:buChar char="❏"/>
            </a:pPr>
            <a:r>
              <a:rPr lang="en" sz="1500" b="1"/>
              <a:t>z-score</a:t>
            </a:r>
            <a:endParaRPr sz="15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89950" y="890015"/>
            <a:ext cx="6806400" cy="764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accent1"/>
              </a:buClr>
              <a:buSzPts val="4400"/>
              <a:buFont typeface="Verdana"/>
              <a:buNone/>
            </a:pPr>
            <a:r>
              <a:rPr lang="en" sz="4400">
                <a:solidFill>
                  <a:schemeClr val="accent1"/>
                </a:solidFill>
              </a:rPr>
              <a:t>Euclidean Distance Errors</a:t>
            </a:r>
            <a:endParaRPr/>
          </a:p>
        </p:txBody>
      </p:sp>
      <p:sp>
        <p:nvSpPr>
          <p:cNvPr id="233" name="Shape 233"/>
          <p:cNvSpPr/>
          <p:nvPr/>
        </p:nvSpPr>
        <p:spPr>
          <a:xfrm>
            <a:off x="533400" y="2761750"/>
            <a:ext cx="489300" cy="268800"/>
          </a:xfrm>
          <a:prstGeom prst="rightArrow">
            <a:avLst>
              <a:gd name="adj1" fmla="val 50000"/>
              <a:gd name="adj2" fmla="val 50000"/>
            </a:avLst>
          </a:prstGeom>
          <a:solidFill>
            <a:srgbClr val="FF499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txBox="1"/>
          <p:nvPr/>
        </p:nvSpPr>
        <p:spPr>
          <a:xfrm>
            <a:off x="719700" y="3635000"/>
            <a:ext cx="7581000" cy="813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r>
              <a:rPr lang="en" sz="1200" b="1">
                <a:solidFill>
                  <a:srgbClr val="555555"/>
                </a:solidFill>
                <a:highlight>
                  <a:srgbClr val="FFFFFF"/>
                </a:highlight>
              </a:rPr>
              <a:t>Centering based Normalization outperformed Z-score normalization and both of those normalization outperformed the model constructed using non-normalized data.</a:t>
            </a:r>
            <a:endParaRPr sz="1200" b="1">
              <a:solidFill>
                <a:schemeClr val="dk1"/>
              </a:solidFill>
            </a:endParaRPr>
          </a:p>
        </p:txBody>
      </p:sp>
      <p:pic>
        <p:nvPicPr>
          <p:cNvPr id="235" name="Shape 235"/>
          <p:cNvPicPr preferRelativeResize="0"/>
          <p:nvPr/>
        </p:nvPicPr>
        <p:blipFill>
          <a:blip r:embed="rId3">
            <a:alphaModFix/>
          </a:blip>
          <a:stretch>
            <a:fillRect/>
          </a:stretch>
        </p:blipFill>
        <p:spPr>
          <a:xfrm>
            <a:off x="1275455" y="1935563"/>
            <a:ext cx="6748870" cy="141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80225" y="171450"/>
            <a:ext cx="8183700" cy="788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4400"/>
              <a:buFont typeface="Verdana"/>
              <a:buNone/>
            </a:pPr>
            <a:r>
              <a:rPr lang="en" sz="4400"/>
              <a:t>Next Part...</a:t>
            </a:r>
            <a:endParaRPr/>
          </a:p>
        </p:txBody>
      </p:sp>
      <p:sp>
        <p:nvSpPr>
          <p:cNvPr id="241" name="Shape 241"/>
          <p:cNvSpPr txBox="1"/>
          <p:nvPr/>
        </p:nvSpPr>
        <p:spPr>
          <a:xfrm>
            <a:off x="834850" y="1178400"/>
            <a:ext cx="7398600" cy="301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42900" algn="just" rtl="0">
              <a:spcBef>
                <a:spcPts val="0"/>
              </a:spcBef>
              <a:spcAft>
                <a:spcPts val="0"/>
              </a:spcAft>
              <a:buClr>
                <a:srgbClr val="FF4793"/>
              </a:buClr>
              <a:buSzPts val="1800"/>
              <a:buFont typeface="Verdana"/>
              <a:buChar char="❏"/>
            </a:pPr>
            <a:r>
              <a:rPr lang="en" sz="1800" b="1">
                <a:solidFill>
                  <a:schemeClr val="dk1"/>
                </a:solidFill>
                <a:latin typeface="Verdana"/>
                <a:ea typeface="Verdana"/>
                <a:cs typeface="Verdana"/>
                <a:sym typeface="Verdana"/>
              </a:rPr>
              <a:t>After building and evaluating various models, the best one was chosen, which is Pearson correlation with centered normalization model and predictions were also made for the same</a:t>
            </a:r>
            <a:endParaRPr sz="1800" b="1">
              <a:solidFill>
                <a:schemeClr val="dk1"/>
              </a:solidFill>
              <a:latin typeface="Verdana"/>
              <a:ea typeface="Verdana"/>
              <a:cs typeface="Verdana"/>
              <a:sym typeface="Verdana"/>
            </a:endParaRPr>
          </a:p>
          <a:p>
            <a:pPr marL="0" lvl="0" indent="0" algn="just" rtl="0">
              <a:spcBef>
                <a:spcPts val="0"/>
              </a:spcBef>
              <a:spcAft>
                <a:spcPts val="0"/>
              </a:spcAft>
              <a:buNone/>
            </a:pPr>
            <a:endParaRPr sz="1800" b="1">
              <a:solidFill>
                <a:schemeClr val="dk1"/>
              </a:solidFill>
              <a:latin typeface="Verdana"/>
              <a:ea typeface="Verdana"/>
              <a:cs typeface="Verdana"/>
              <a:sym typeface="Verdana"/>
            </a:endParaRPr>
          </a:p>
          <a:p>
            <a:pPr marL="457200" lvl="0" indent="-342900" algn="just" rtl="0">
              <a:spcBef>
                <a:spcPts val="0"/>
              </a:spcBef>
              <a:spcAft>
                <a:spcPts val="0"/>
              </a:spcAft>
              <a:buClr>
                <a:srgbClr val="FF4793"/>
              </a:buClr>
              <a:buSzPts val="1800"/>
              <a:buFont typeface="Verdana"/>
              <a:buChar char="❏"/>
            </a:pPr>
            <a:r>
              <a:rPr lang="en" sz="1800" b="1">
                <a:solidFill>
                  <a:schemeClr val="dk1"/>
                </a:solidFill>
                <a:latin typeface="Verdana"/>
                <a:ea typeface="Verdana"/>
                <a:cs typeface="Verdana"/>
                <a:sym typeface="Verdana"/>
              </a:rPr>
              <a:t>Build a model based on Popularity metric.</a:t>
            </a:r>
            <a:endParaRPr sz="1800" b="1">
              <a:solidFill>
                <a:schemeClr val="dk1"/>
              </a:solidFill>
              <a:latin typeface="Verdana"/>
              <a:ea typeface="Verdana"/>
              <a:cs typeface="Verdana"/>
              <a:sym typeface="Verdana"/>
            </a:endParaRPr>
          </a:p>
          <a:p>
            <a:pPr marL="0" lvl="0" indent="0" algn="just" rtl="0">
              <a:spcBef>
                <a:spcPts val="0"/>
              </a:spcBef>
              <a:spcAft>
                <a:spcPts val="0"/>
              </a:spcAft>
              <a:buNone/>
            </a:pPr>
            <a:endParaRPr sz="1800" b="1">
              <a:solidFill>
                <a:schemeClr val="dk1"/>
              </a:solidFill>
              <a:latin typeface="Verdana"/>
              <a:ea typeface="Verdana"/>
              <a:cs typeface="Verdana"/>
              <a:sym typeface="Verdana"/>
            </a:endParaRPr>
          </a:p>
          <a:p>
            <a:pPr marL="457200" lvl="0" indent="-342900" algn="just" rtl="0">
              <a:spcBef>
                <a:spcPts val="0"/>
              </a:spcBef>
              <a:spcAft>
                <a:spcPts val="0"/>
              </a:spcAft>
              <a:buClr>
                <a:srgbClr val="FF4793"/>
              </a:buClr>
              <a:buSzPts val="1800"/>
              <a:buChar char="❏"/>
            </a:pPr>
            <a:r>
              <a:rPr lang="en" sz="1800" b="1">
                <a:solidFill>
                  <a:schemeClr val="dk1"/>
                </a:solidFill>
                <a:latin typeface="Verdana"/>
                <a:ea typeface="Verdana"/>
                <a:cs typeface="Verdana"/>
                <a:sym typeface="Verdana"/>
              </a:rPr>
              <a:t>Compared the results for both the recommender lists using the same set of users.</a:t>
            </a:r>
            <a:r>
              <a:rPr lang="en" sz="1800">
                <a:solidFill>
                  <a:schemeClr val="dk1"/>
                </a:solidFill>
              </a:rPr>
              <a:t> </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10350" y="583450"/>
            <a:ext cx="8183700" cy="1002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4000"/>
              <a:buFont typeface="Verdana"/>
              <a:buNone/>
            </a:pPr>
            <a:r>
              <a:rPr lang="en" sz="3000"/>
              <a:t>Top 10 recommendation for 5 users(Pearson-centered norm.)</a:t>
            </a:r>
            <a:endParaRPr sz="3000"/>
          </a:p>
        </p:txBody>
      </p:sp>
      <p:pic>
        <p:nvPicPr>
          <p:cNvPr id="247" name="Shape 247"/>
          <p:cNvPicPr preferRelativeResize="0"/>
          <p:nvPr/>
        </p:nvPicPr>
        <p:blipFill>
          <a:blip r:embed="rId3">
            <a:alphaModFix/>
          </a:blip>
          <a:stretch>
            <a:fillRect/>
          </a:stretch>
        </p:blipFill>
        <p:spPr>
          <a:xfrm>
            <a:off x="1084350" y="1738450"/>
            <a:ext cx="7158676" cy="247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522287" y="400050"/>
            <a:ext cx="8012112" cy="4000500"/>
          </a:xfrm>
          <a:prstGeom prst="rect">
            <a:avLst/>
          </a:prstGeom>
          <a:noFill/>
          <a:ln>
            <a:noFill/>
          </a:ln>
          <a:effectLst>
            <a:outerShdw blurRad="57150" dist="19050" dir="5400000" algn="bl" rotWithShape="0">
              <a:srgbClr val="000000">
                <a:alpha val="50000"/>
              </a:srgbClr>
            </a:outerShdw>
          </a:effectLst>
        </p:spPr>
        <p:txBody>
          <a:bodyPr spcFirstLastPara="1" wrap="square" lIns="182875" tIns="91425" rIns="91425" bIns="45700" anchor="t" anchorCtr="0">
            <a:noAutofit/>
          </a:bodyPr>
          <a:lstStyle/>
          <a:p>
            <a:pPr marL="0" marR="0" lvl="0" indent="0" algn="ctr" rtl="0">
              <a:lnSpc>
                <a:spcPct val="100000"/>
              </a:lnSpc>
              <a:spcBef>
                <a:spcPts val="0"/>
              </a:spcBef>
              <a:spcAft>
                <a:spcPts val="0"/>
              </a:spcAft>
              <a:buClr>
                <a:schemeClr val="accent1"/>
              </a:buClr>
              <a:buSzPts val="3840"/>
              <a:buFont typeface="Noto Sans Symbols"/>
              <a:buNone/>
            </a:pPr>
            <a:r>
              <a:rPr lang="en" sz="4800" b="1" i="0" u="none" strike="noStrike" cap="none">
                <a:solidFill>
                  <a:srgbClr val="FF4995"/>
                </a:solidFill>
                <a:latin typeface="Verdana"/>
                <a:ea typeface="Verdana"/>
                <a:cs typeface="Verdana"/>
                <a:sym typeface="Verdana"/>
              </a:rPr>
              <a:t>Agenda</a:t>
            </a:r>
            <a:endParaRPr sz="4800" b="1" i="0" u="none" strike="noStrike" cap="none">
              <a:solidFill>
                <a:srgbClr val="FF4995"/>
              </a:solidFill>
              <a:latin typeface="Verdana"/>
              <a:ea typeface="Verdana"/>
              <a:cs typeface="Verdana"/>
              <a:sym typeface="Verdana"/>
            </a:endParaRPr>
          </a:p>
          <a:p>
            <a:pPr marL="0" marR="0" lvl="0" indent="0" algn="ctr" rtl="0">
              <a:lnSpc>
                <a:spcPct val="100000"/>
              </a:lnSpc>
              <a:spcBef>
                <a:spcPts val="0"/>
              </a:spcBef>
              <a:spcAft>
                <a:spcPts val="0"/>
              </a:spcAft>
              <a:buClr>
                <a:schemeClr val="accent1"/>
              </a:buClr>
              <a:buSzPts val="3840"/>
              <a:buFont typeface="Noto Sans Symbols"/>
              <a:buNone/>
            </a:pPr>
            <a:endParaRPr sz="4800" b="1">
              <a:solidFill>
                <a:schemeClr val="accent1"/>
              </a:solidFill>
            </a:endParaRPr>
          </a:p>
          <a:p>
            <a:pPr marL="0" marR="0" lvl="0" indent="0" algn="just" rtl="0">
              <a:lnSpc>
                <a:spcPct val="100000"/>
              </a:lnSpc>
              <a:spcBef>
                <a:spcPts val="200"/>
              </a:spcBef>
              <a:spcAft>
                <a:spcPts val="0"/>
              </a:spcAft>
              <a:buClr>
                <a:schemeClr val="accent1"/>
              </a:buClr>
              <a:buSzPts val="2240"/>
              <a:buFont typeface="Noto Sans Symbols"/>
              <a:buChar char="●"/>
            </a:pPr>
            <a:r>
              <a:rPr lang="en" sz="2800" b="1" i="0" u="none" strike="noStrike" cap="none">
                <a:solidFill>
                  <a:schemeClr val="dk1"/>
                </a:solidFill>
                <a:latin typeface="Verdana"/>
                <a:ea typeface="Verdana"/>
                <a:cs typeface="Verdana"/>
                <a:sym typeface="Verdana"/>
              </a:rPr>
              <a:t>01</a:t>
            </a:r>
            <a:r>
              <a:rPr lang="en" sz="2800" b="0" i="0" u="none" strike="noStrike" cap="none">
                <a:solidFill>
                  <a:schemeClr val="dk1"/>
                </a:solidFill>
                <a:latin typeface="Verdana"/>
                <a:ea typeface="Verdana"/>
                <a:cs typeface="Verdana"/>
                <a:sym typeface="Verdana"/>
              </a:rPr>
              <a:t> </a:t>
            </a:r>
            <a:r>
              <a:rPr lang="en" sz="2800" b="1" i="0" u="none" strike="noStrike" cap="none">
                <a:solidFill>
                  <a:schemeClr val="dk1"/>
                </a:solidFill>
                <a:latin typeface="Verdana"/>
                <a:ea typeface="Verdana"/>
                <a:cs typeface="Verdana"/>
                <a:sym typeface="Verdana"/>
              </a:rPr>
              <a:t>Introduction</a:t>
            </a:r>
            <a:endParaRPr/>
          </a:p>
          <a:p>
            <a:pPr marL="0" marR="0" lvl="0" indent="0" algn="just" rtl="0">
              <a:lnSpc>
                <a:spcPct val="100000"/>
              </a:lnSpc>
              <a:spcBef>
                <a:spcPts val="200"/>
              </a:spcBef>
              <a:spcAft>
                <a:spcPts val="0"/>
              </a:spcAft>
              <a:buClr>
                <a:schemeClr val="accent1"/>
              </a:buClr>
              <a:buSzPts val="2240"/>
              <a:buFont typeface="Noto Sans Symbols"/>
              <a:buChar char="●"/>
            </a:pPr>
            <a:r>
              <a:rPr lang="en" sz="2800" b="1" i="0" u="none" strike="noStrike" cap="none">
                <a:solidFill>
                  <a:schemeClr val="dk1"/>
                </a:solidFill>
                <a:latin typeface="Verdana"/>
                <a:ea typeface="Verdana"/>
                <a:cs typeface="Verdana"/>
                <a:sym typeface="Verdana"/>
              </a:rPr>
              <a:t>02</a:t>
            </a:r>
            <a:r>
              <a:rPr lang="en" sz="2800" b="0" i="0" u="none" strike="noStrike" cap="none">
                <a:solidFill>
                  <a:schemeClr val="dk1"/>
                </a:solidFill>
                <a:latin typeface="Verdana"/>
                <a:ea typeface="Verdana"/>
                <a:cs typeface="Verdana"/>
                <a:sym typeface="Verdana"/>
              </a:rPr>
              <a:t> </a:t>
            </a:r>
            <a:r>
              <a:rPr lang="en" sz="2800" b="1" i="0" u="none" strike="noStrike" cap="none">
                <a:solidFill>
                  <a:schemeClr val="dk1"/>
                </a:solidFill>
                <a:latin typeface="Verdana"/>
                <a:ea typeface="Verdana"/>
                <a:cs typeface="Verdana"/>
                <a:sym typeface="Verdana"/>
              </a:rPr>
              <a:t>Information of Dataset</a:t>
            </a:r>
            <a:endParaRPr/>
          </a:p>
          <a:p>
            <a:pPr marL="0" marR="0" lvl="0" indent="0" algn="just" rtl="0">
              <a:lnSpc>
                <a:spcPct val="100000"/>
              </a:lnSpc>
              <a:spcBef>
                <a:spcPts val="200"/>
              </a:spcBef>
              <a:spcAft>
                <a:spcPts val="0"/>
              </a:spcAft>
              <a:buClr>
                <a:schemeClr val="accent1"/>
              </a:buClr>
              <a:buSzPts val="2240"/>
              <a:buFont typeface="Noto Sans Symbols"/>
              <a:buChar char="●"/>
            </a:pPr>
            <a:r>
              <a:rPr lang="en" sz="2800" b="1" i="0" u="none" strike="noStrike" cap="none">
                <a:solidFill>
                  <a:schemeClr val="dk1"/>
                </a:solidFill>
                <a:latin typeface="Verdana"/>
                <a:ea typeface="Verdana"/>
                <a:cs typeface="Verdana"/>
                <a:sym typeface="Verdana"/>
              </a:rPr>
              <a:t>03</a:t>
            </a:r>
            <a:r>
              <a:rPr lang="en" sz="2800" b="0" i="0" u="none" strike="noStrike" cap="none">
                <a:solidFill>
                  <a:schemeClr val="dk1"/>
                </a:solidFill>
                <a:latin typeface="Verdana"/>
                <a:ea typeface="Verdana"/>
                <a:cs typeface="Verdana"/>
                <a:sym typeface="Verdana"/>
              </a:rPr>
              <a:t> </a:t>
            </a:r>
            <a:r>
              <a:rPr lang="en" sz="2800" b="1" i="0" u="none" strike="noStrike" cap="none">
                <a:solidFill>
                  <a:schemeClr val="dk1"/>
                </a:solidFill>
                <a:latin typeface="Verdana"/>
                <a:ea typeface="Verdana"/>
                <a:cs typeface="Verdana"/>
                <a:sym typeface="Verdana"/>
              </a:rPr>
              <a:t>Methodologies/Analysis</a:t>
            </a:r>
            <a:endParaRPr/>
          </a:p>
          <a:p>
            <a:pPr marL="0" marR="0" lvl="0" indent="0" algn="just" rtl="0">
              <a:lnSpc>
                <a:spcPct val="100000"/>
              </a:lnSpc>
              <a:spcBef>
                <a:spcPts val="200"/>
              </a:spcBef>
              <a:spcAft>
                <a:spcPts val="0"/>
              </a:spcAft>
              <a:buClr>
                <a:schemeClr val="accent1"/>
              </a:buClr>
              <a:buSzPts val="2240"/>
              <a:buFont typeface="Noto Sans Symbols"/>
              <a:buChar char="●"/>
            </a:pPr>
            <a:r>
              <a:rPr lang="en" sz="2800" b="1" i="0" u="none" strike="noStrike" cap="none">
                <a:solidFill>
                  <a:schemeClr val="dk1"/>
                </a:solidFill>
                <a:latin typeface="Verdana"/>
                <a:ea typeface="Verdana"/>
                <a:cs typeface="Verdana"/>
                <a:sym typeface="Verdana"/>
              </a:rPr>
              <a:t>04</a:t>
            </a:r>
            <a:r>
              <a:rPr lang="en" sz="2800" b="0" i="0" u="none" strike="noStrike" cap="none">
                <a:solidFill>
                  <a:schemeClr val="dk1"/>
                </a:solidFill>
                <a:latin typeface="Verdana"/>
                <a:ea typeface="Verdana"/>
                <a:cs typeface="Verdana"/>
                <a:sym typeface="Verdana"/>
              </a:rPr>
              <a:t> </a:t>
            </a:r>
            <a:r>
              <a:rPr lang="en" b="1"/>
              <a:t>Findings</a:t>
            </a:r>
            <a:endParaRPr sz="2800" b="0" i="0" u="none" strike="noStrike" cap="none">
              <a:solidFill>
                <a:schemeClr val="dk1"/>
              </a:solidFill>
              <a:latin typeface="Verdana"/>
              <a:ea typeface="Verdana"/>
              <a:cs typeface="Verdana"/>
              <a:sym typeface="Verdana"/>
            </a:endParaRPr>
          </a:p>
          <a:p>
            <a:pPr marL="0" marR="0" lvl="0" indent="0" algn="just" rtl="0">
              <a:lnSpc>
                <a:spcPct val="100000"/>
              </a:lnSpc>
              <a:spcBef>
                <a:spcPts val="200"/>
              </a:spcBef>
              <a:spcAft>
                <a:spcPts val="0"/>
              </a:spcAft>
              <a:buClr>
                <a:schemeClr val="accent1"/>
              </a:buClr>
              <a:buSzPts val="2240"/>
              <a:buFont typeface="Noto Sans Symbols"/>
              <a:buChar char="●"/>
            </a:pPr>
            <a:r>
              <a:rPr lang="en" sz="2800" b="1" i="0" u="none" strike="noStrike" cap="none">
                <a:solidFill>
                  <a:schemeClr val="dk1"/>
                </a:solidFill>
                <a:latin typeface="Verdana"/>
                <a:ea typeface="Verdana"/>
                <a:cs typeface="Verdana"/>
                <a:sym typeface="Verdana"/>
              </a:rPr>
              <a:t>05</a:t>
            </a:r>
            <a:r>
              <a:rPr lang="en" sz="2800" b="0" i="0" u="none" strike="noStrike" cap="none">
                <a:solidFill>
                  <a:schemeClr val="dk1"/>
                </a:solidFill>
                <a:latin typeface="Verdana"/>
                <a:ea typeface="Verdana"/>
                <a:cs typeface="Verdana"/>
                <a:sym typeface="Verdana"/>
              </a:rPr>
              <a:t> </a:t>
            </a:r>
            <a:r>
              <a:rPr lang="en" sz="2800" b="1" i="0" u="none" strike="noStrike" cap="none">
                <a:solidFill>
                  <a:schemeClr val="dk1"/>
                </a:solidFill>
                <a:latin typeface="Verdana"/>
                <a:ea typeface="Verdana"/>
                <a:cs typeface="Verdana"/>
                <a:sym typeface="Verdana"/>
              </a:rPr>
              <a:t>Conclusion</a:t>
            </a:r>
            <a:endParaRPr sz="2800" b="0" i="0" u="none" strike="noStrike" cap="none">
              <a:solidFill>
                <a:schemeClr val="dk1"/>
              </a:solidFill>
              <a:latin typeface="Verdana"/>
              <a:ea typeface="Verdana"/>
              <a:cs typeface="Verdana"/>
              <a:sym typeface="Verdana"/>
            </a:endParaRPr>
          </a:p>
          <a:p>
            <a:pPr marL="0" marR="0" lvl="0" indent="0" algn="l" rtl="0">
              <a:lnSpc>
                <a:spcPct val="100000"/>
              </a:lnSpc>
              <a:spcBef>
                <a:spcPts val="200"/>
              </a:spcBef>
              <a:spcAft>
                <a:spcPts val="0"/>
              </a:spcAft>
              <a:buClr>
                <a:schemeClr val="accent1"/>
              </a:buClr>
              <a:buSzPts val="3840"/>
              <a:buFont typeface="Noto Sans Symbols"/>
              <a:buNone/>
            </a:pPr>
            <a:r>
              <a:rPr lang="en" sz="4800" b="0" i="0" u="none" strike="noStrike" cap="none">
                <a:solidFill>
                  <a:schemeClr val="dk1"/>
                </a:solidFill>
                <a:latin typeface="Verdana"/>
                <a:ea typeface="Verdana"/>
                <a:cs typeface="Verdana"/>
                <a:sym typeface="Verdana"/>
              </a:rPr>
              <a:t/>
            </a:r>
            <a:br>
              <a:rPr lang="en" sz="4800" b="0" i="0" u="none" strike="noStrike" cap="none">
                <a:solidFill>
                  <a:schemeClr val="dk1"/>
                </a:solidFill>
                <a:latin typeface="Verdana"/>
                <a:ea typeface="Verdana"/>
                <a:cs typeface="Verdana"/>
                <a:sym typeface="Verdana"/>
              </a:rPr>
            </a:br>
            <a:r>
              <a:rPr lang="en" sz="4800" b="0" i="0" u="none" strike="noStrike" cap="none">
                <a:solidFill>
                  <a:schemeClr val="dk1"/>
                </a:solidFill>
                <a:latin typeface="Verdana"/>
                <a:ea typeface="Verdana"/>
                <a:cs typeface="Verdana"/>
                <a:sym typeface="Verdana"/>
              </a:rPr>
              <a:t/>
            </a:r>
            <a:br>
              <a:rPr lang="en" sz="4800" b="0" i="0" u="none" strike="noStrike" cap="none">
                <a:solidFill>
                  <a:schemeClr val="dk1"/>
                </a:solidFill>
                <a:latin typeface="Verdana"/>
                <a:ea typeface="Verdana"/>
                <a:cs typeface="Verdana"/>
                <a:sym typeface="Verdana"/>
              </a:rPr>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1000"/>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10350" y="797950"/>
            <a:ext cx="8183700" cy="788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4000"/>
              <a:buFont typeface="Verdana"/>
              <a:buNone/>
            </a:pPr>
            <a:r>
              <a:rPr lang="en" sz="4000"/>
              <a:t>Top 10 recommendation for 5 users(Popularity)</a:t>
            </a:r>
            <a:endParaRPr/>
          </a:p>
        </p:txBody>
      </p:sp>
      <p:pic>
        <p:nvPicPr>
          <p:cNvPr id="253" name="Shape 253"/>
          <p:cNvPicPr preferRelativeResize="0"/>
          <p:nvPr/>
        </p:nvPicPr>
        <p:blipFill>
          <a:blip r:embed="rId3">
            <a:alphaModFix/>
          </a:blip>
          <a:stretch>
            <a:fillRect/>
          </a:stretch>
        </p:blipFill>
        <p:spPr>
          <a:xfrm>
            <a:off x="1007600" y="1738450"/>
            <a:ext cx="7245025" cy="246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80225" y="171450"/>
            <a:ext cx="8183700" cy="788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4400"/>
              <a:buFont typeface="Verdana"/>
              <a:buNone/>
            </a:pPr>
            <a:r>
              <a:rPr lang="en" sz="4400"/>
              <a:t>Conclusion</a:t>
            </a:r>
            <a:endParaRPr/>
          </a:p>
        </p:txBody>
      </p:sp>
      <p:sp>
        <p:nvSpPr>
          <p:cNvPr id="259" name="Shape 259"/>
          <p:cNvSpPr txBox="1"/>
          <p:nvPr/>
        </p:nvSpPr>
        <p:spPr>
          <a:xfrm>
            <a:off x="731500" y="680575"/>
            <a:ext cx="7398600" cy="4059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30200" algn="just" rtl="0">
              <a:spcBef>
                <a:spcPts val="0"/>
              </a:spcBef>
              <a:spcAft>
                <a:spcPts val="0"/>
              </a:spcAft>
              <a:buClr>
                <a:srgbClr val="FF4793"/>
              </a:buClr>
              <a:buSzPts val="1600"/>
              <a:buFont typeface="Verdana"/>
              <a:buChar char="❏"/>
            </a:pPr>
            <a:r>
              <a:rPr lang="en" sz="1600" b="1">
                <a:solidFill>
                  <a:schemeClr val="dk1"/>
                </a:solidFill>
                <a:latin typeface="Verdana"/>
                <a:ea typeface="Verdana"/>
                <a:cs typeface="Verdana"/>
                <a:sym typeface="Verdana"/>
              </a:rPr>
              <a:t>As the tables show, the 3 UBCF model employing raw, non-normalized data were the poorest performing UBCF models assessed herein.</a:t>
            </a:r>
            <a:endParaRPr sz="1600" b="1">
              <a:solidFill>
                <a:schemeClr val="dk1"/>
              </a:solidFill>
              <a:latin typeface="Verdana"/>
              <a:ea typeface="Verdana"/>
              <a:cs typeface="Verdana"/>
              <a:sym typeface="Verdana"/>
            </a:endParaRPr>
          </a:p>
          <a:p>
            <a:pPr marL="457200" lvl="0" indent="-330200" algn="just" rtl="0">
              <a:spcBef>
                <a:spcPts val="0"/>
              </a:spcBef>
              <a:spcAft>
                <a:spcPts val="0"/>
              </a:spcAft>
              <a:buClr>
                <a:srgbClr val="FF4793"/>
              </a:buClr>
              <a:buSzPts val="1600"/>
              <a:buFont typeface="Verdana"/>
              <a:buChar char="❏"/>
            </a:pPr>
            <a:r>
              <a:rPr lang="en" sz="1600" b="1">
                <a:solidFill>
                  <a:schemeClr val="dk1"/>
                </a:solidFill>
                <a:latin typeface="Verdana"/>
                <a:ea typeface="Verdana"/>
                <a:cs typeface="Verdana"/>
                <a:sym typeface="Verdana"/>
              </a:rPr>
              <a:t>Thus normalization of the data appears to improve the UBCF model regardless of which similarity metrics is employed.</a:t>
            </a:r>
            <a:endParaRPr sz="1600" b="1">
              <a:solidFill>
                <a:schemeClr val="dk1"/>
              </a:solidFill>
              <a:latin typeface="Verdana"/>
              <a:ea typeface="Verdana"/>
              <a:cs typeface="Verdana"/>
              <a:sym typeface="Verdana"/>
            </a:endParaRPr>
          </a:p>
          <a:p>
            <a:pPr marL="457200" lvl="0" indent="-330200" algn="just" rtl="0">
              <a:spcBef>
                <a:spcPts val="0"/>
              </a:spcBef>
              <a:spcAft>
                <a:spcPts val="0"/>
              </a:spcAft>
              <a:buClr>
                <a:srgbClr val="FF4793"/>
              </a:buClr>
              <a:buSzPts val="1600"/>
              <a:buFont typeface="Verdana"/>
              <a:buChar char="❏"/>
            </a:pPr>
            <a:r>
              <a:rPr lang="en" sz="1600" b="1">
                <a:solidFill>
                  <a:schemeClr val="dk1"/>
                </a:solidFill>
                <a:latin typeface="Verdana"/>
                <a:ea typeface="Verdana"/>
                <a:cs typeface="Verdana"/>
                <a:sym typeface="Verdana"/>
              </a:rPr>
              <a:t>The errors for Pearson Correlation approach is lesser than the other two approaches.</a:t>
            </a:r>
            <a:endParaRPr sz="1600" b="1">
              <a:solidFill>
                <a:schemeClr val="dk1"/>
              </a:solidFill>
              <a:latin typeface="Verdana"/>
              <a:ea typeface="Verdana"/>
              <a:cs typeface="Verdana"/>
              <a:sym typeface="Verdana"/>
            </a:endParaRPr>
          </a:p>
          <a:p>
            <a:pPr marL="457200" lvl="0" indent="-330200" algn="just" rtl="0">
              <a:spcBef>
                <a:spcPts val="0"/>
              </a:spcBef>
              <a:spcAft>
                <a:spcPts val="0"/>
              </a:spcAft>
              <a:buClr>
                <a:srgbClr val="FF4793"/>
              </a:buClr>
              <a:buSzPts val="1600"/>
              <a:buFont typeface="Verdana"/>
              <a:buChar char="❏"/>
            </a:pPr>
            <a:r>
              <a:rPr lang="en" sz="1600" b="1">
                <a:solidFill>
                  <a:schemeClr val="dk1"/>
                </a:solidFill>
                <a:latin typeface="Verdana"/>
                <a:ea typeface="Verdana"/>
                <a:cs typeface="Verdana"/>
                <a:sym typeface="Verdana"/>
              </a:rPr>
              <a:t>As such, the Pearson Correlation should be preferred over Cosine similarity and Euclidean Distance metrics when developing a user based collaborative filtering recommender for our dataset.</a:t>
            </a:r>
            <a:endParaRPr sz="1600" b="1">
              <a:solidFill>
                <a:schemeClr val="dk1"/>
              </a:solidFill>
              <a:latin typeface="Verdana"/>
              <a:ea typeface="Verdana"/>
              <a:cs typeface="Verdana"/>
              <a:sym typeface="Verdana"/>
            </a:endParaRPr>
          </a:p>
          <a:p>
            <a:pPr marL="457200" lvl="0" indent="-330200" algn="just" rtl="0">
              <a:spcBef>
                <a:spcPts val="0"/>
              </a:spcBef>
              <a:spcAft>
                <a:spcPts val="0"/>
              </a:spcAft>
              <a:buClr>
                <a:srgbClr val="FF4793"/>
              </a:buClr>
              <a:buSzPts val="1600"/>
              <a:buFont typeface="Verdana"/>
              <a:buChar char="❏"/>
            </a:pPr>
            <a:r>
              <a:rPr lang="en" sz="1600" b="1">
                <a:solidFill>
                  <a:schemeClr val="dk1"/>
                </a:solidFill>
                <a:latin typeface="Verdana"/>
                <a:ea typeface="Verdana"/>
                <a:cs typeface="Verdana"/>
                <a:sym typeface="Verdana"/>
              </a:rPr>
              <a:t>From the popularity method, we can see that few sets of profiles are constant being picked many times. This is because those set of profiles have higher popularity within the users.</a:t>
            </a:r>
            <a:endParaRPr sz="1600" b="1">
              <a:solidFill>
                <a:schemeClr val="dk1"/>
              </a:solidFill>
              <a:latin typeface="Verdana"/>
              <a:ea typeface="Verdana"/>
              <a:cs typeface="Verdana"/>
              <a:sym typeface="Verdana"/>
            </a:endParaRPr>
          </a:p>
          <a:p>
            <a:pPr marL="0" lvl="0" indent="0" rtl="0">
              <a:spcBef>
                <a:spcPts val="0"/>
              </a:spcBef>
              <a:spcAft>
                <a:spcPts val="0"/>
              </a:spcAft>
              <a:buNone/>
            </a:pP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503237" y="3737372"/>
            <a:ext cx="8183562" cy="78938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4400"/>
              <a:buFont typeface="Verdana"/>
              <a:buNone/>
            </a:pPr>
            <a:r>
              <a:rPr lang="en" sz="4400" b="1" i="0" u="none" strike="noStrike" cap="none">
                <a:solidFill>
                  <a:srgbClr val="FF4995"/>
                </a:solidFill>
                <a:latin typeface="Verdana"/>
                <a:ea typeface="Verdana"/>
                <a:cs typeface="Verdana"/>
                <a:sym typeface="Verdana"/>
              </a:rPr>
              <a:t>Questions/Comments?</a:t>
            </a:r>
            <a:endParaRPr/>
          </a:p>
        </p:txBody>
      </p:sp>
      <p:pic>
        <p:nvPicPr>
          <p:cNvPr id="265" name="Shape 265" descr="C:\Users\Monica\Desktop\final.jpg"/>
          <p:cNvPicPr preferRelativeResize="0"/>
          <p:nvPr/>
        </p:nvPicPr>
        <p:blipFill rotWithShape="1">
          <a:blip r:embed="rId3">
            <a:alphaModFix/>
          </a:blip>
          <a:srcRect/>
          <a:stretch/>
        </p:blipFill>
        <p:spPr>
          <a:xfrm>
            <a:off x="635000" y="571500"/>
            <a:ext cx="7810500" cy="3381375"/>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480150" y="2012375"/>
            <a:ext cx="8183700" cy="788100"/>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4400"/>
              <a:buFont typeface="Verdana"/>
              <a:buNone/>
            </a:pPr>
            <a:endParaRPr sz="4400"/>
          </a:p>
          <a:p>
            <a:pPr marL="0" marR="0" lvl="0" indent="0" algn="ctr" rtl="0">
              <a:lnSpc>
                <a:spcPct val="100000"/>
              </a:lnSpc>
              <a:spcBef>
                <a:spcPts val="0"/>
              </a:spcBef>
              <a:spcAft>
                <a:spcPts val="0"/>
              </a:spcAft>
              <a:buClr>
                <a:srgbClr val="FF4995"/>
              </a:buClr>
              <a:buSzPts val="4400"/>
              <a:buFont typeface="Verdana"/>
              <a:buNone/>
            </a:pPr>
            <a:endParaRPr sz="4400"/>
          </a:p>
          <a:p>
            <a:pPr marL="0" marR="0" lvl="0" indent="0" algn="ctr" rtl="0">
              <a:lnSpc>
                <a:spcPct val="100000"/>
              </a:lnSpc>
              <a:spcBef>
                <a:spcPts val="0"/>
              </a:spcBef>
              <a:spcAft>
                <a:spcPts val="0"/>
              </a:spcAft>
              <a:buClr>
                <a:srgbClr val="FF4995"/>
              </a:buClr>
              <a:buSzPts val="4400"/>
              <a:buFont typeface="Verdana"/>
              <a:buNone/>
            </a:pPr>
            <a:endParaRPr sz="4400"/>
          </a:p>
          <a:p>
            <a:pPr marL="0" marR="0" lvl="0" indent="0" algn="ctr" rtl="0">
              <a:lnSpc>
                <a:spcPct val="100000"/>
              </a:lnSpc>
              <a:spcBef>
                <a:spcPts val="0"/>
              </a:spcBef>
              <a:spcAft>
                <a:spcPts val="0"/>
              </a:spcAft>
              <a:buClr>
                <a:srgbClr val="FF4995"/>
              </a:buClr>
              <a:buSzPts val="4400"/>
              <a:buFont typeface="Verdana"/>
              <a:buNone/>
            </a:pPr>
            <a:endParaRPr sz="4400"/>
          </a:p>
          <a:p>
            <a:pPr marL="0" marR="0" lvl="0" indent="0" algn="ctr" rtl="0">
              <a:lnSpc>
                <a:spcPct val="100000"/>
              </a:lnSpc>
              <a:spcBef>
                <a:spcPts val="0"/>
              </a:spcBef>
              <a:spcAft>
                <a:spcPts val="0"/>
              </a:spcAft>
              <a:buClr>
                <a:srgbClr val="FF4995"/>
              </a:buClr>
              <a:buSzPts val="4400"/>
              <a:buFont typeface="Verdana"/>
              <a:buNone/>
            </a:pPr>
            <a:r>
              <a:rPr lang="en" sz="4400"/>
              <a:t>THANKYOU!!!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2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609600" y="167550"/>
            <a:ext cx="8183700" cy="777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3600"/>
              <a:buFont typeface="Verdana"/>
              <a:buNone/>
            </a:pPr>
            <a:endParaRPr/>
          </a:p>
          <a:p>
            <a:pPr marL="0" marR="0" lvl="0" indent="0" algn="ctr" rtl="0">
              <a:lnSpc>
                <a:spcPct val="100000"/>
              </a:lnSpc>
              <a:spcBef>
                <a:spcPts val="0"/>
              </a:spcBef>
              <a:spcAft>
                <a:spcPts val="0"/>
              </a:spcAft>
              <a:buClr>
                <a:srgbClr val="FF4995"/>
              </a:buClr>
              <a:buSzPts val="3600"/>
              <a:buFont typeface="Verdana"/>
              <a:buNone/>
            </a:pPr>
            <a:endParaRPr/>
          </a:p>
          <a:p>
            <a:pPr marL="0" marR="0" lvl="0" indent="0" algn="ctr" rtl="0">
              <a:lnSpc>
                <a:spcPct val="100000"/>
              </a:lnSpc>
              <a:spcBef>
                <a:spcPts val="0"/>
              </a:spcBef>
              <a:spcAft>
                <a:spcPts val="0"/>
              </a:spcAft>
              <a:buClr>
                <a:srgbClr val="FF4995"/>
              </a:buClr>
              <a:buSzPts val="3600"/>
              <a:buFont typeface="Verdana"/>
              <a:buNone/>
            </a:pPr>
            <a:endParaRPr/>
          </a:p>
          <a:p>
            <a:pPr marL="0" marR="0" lvl="0" indent="0" algn="ctr" rtl="0">
              <a:lnSpc>
                <a:spcPct val="100000"/>
              </a:lnSpc>
              <a:spcBef>
                <a:spcPts val="0"/>
              </a:spcBef>
              <a:spcAft>
                <a:spcPts val="0"/>
              </a:spcAft>
              <a:buClr>
                <a:srgbClr val="FF4995"/>
              </a:buClr>
              <a:buSzPts val="3600"/>
              <a:buFont typeface="Verdana"/>
              <a:buNone/>
            </a:pPr>
            <a:r>
              <a:rPr lang="en" sz="3600" b="1" i="0" u="none" strike="noStrike" cap="none">
                <a:solidFill>
                  <a:srgbClr val="FF4995"/>
                </a:solidFill>
                <a:latin typeface="Verdana"/>
                <a:ea typeface="Verdana"/>
                <a:cs typeface="Verdana"/>
                <a:sym typeface="Verdana"/>
              </a:rPr>
              <a:t>Dataset Overview</a:t>
            </a:r>
            <a:endParaRPr>
              <a:solidFill>
                <a:srgbClr val="FF4995"/>
              </a:solidFill>
            </a:endParaRPr>
          </a:p>
        </p:txBody>
      </p:sp>
      <p:sp>
        <p:nvSpPr>
          <p:cNvPr id="140" name="Shape 140"/>
          <p:cNvSpPr txBox="1">
            <a:spLocks noGrp="1"/>
          </p:cNvSpPr>
          <p:nvPr>
            <p:ph type="body" idx="1"/>
          </p:nvPr>
        </p:nvSpPr>
        <p:spPr>
          <a:xfrm>
            <a:off x="381000" y="800100"/>
            <a:ext cx="8336100" cy="3706800"/>
          </a:xfrm>
          <a:prstGeom prst="rect">
            <a:avLst/>
          </a:prstGeom>
          <a:noFill/>
          <a:ln>
            <a:noFill/>
          </a:ln>
          <a:effectLst>
            <a:outerShdw blurRad="57150" dist="19050" dir="5400000" algn="bl" rotWithShape="0">
              <a:srgbClr val="000000">
                <a:alpha val="50000"/>
              </a:srgbClr>
            </a:outerShdw>
          </a:effectLst>
        </p:spPr>
        <p:txBody>
          <a:bodyPr spcFirstLastPara="1" wrap="square" lIns="182875" tIns="91425" rIns="91425" bIns="45700" anchor="t" anchorCtr="0">
            <a:noAutofit/>
          </a:bodyPr>
          <a:lstStyle/>
          <a:p>
            <a:pPr marL="265112" marR="0" lvl="0" indent="-173672" algn="l" rtl="0">
              <a:lnSpc>
                <a:spcPct val="100000"/>
              </a:lnSpc>
              <a:spcBef>
                <a:spcPts val="0"/>
              </a:spcBef>
              <a:spcAft>
                <a:spcPts val="0"/>
              </a:spcAft>
              <a:buClr>
                <a:srgbClr val="005BD3"/>
              </a:buClr>
              <a:buSzPts val="1440"/>
              <a:buFont typeface="Noto Sans Symbols"/>
              <a:buNone/>
            </a:pPr>
            <a:endParaRPr sz="1800" b="0" i="0" u="none" strike="noStrike" cap="none">
              <a:solidFill>
                <a:schemeClr val="dk1"/>
              </a:solidFill>
              <a:latin typeface="Verdana"/>
              <a:ea typeface="Verdana"/>
              <a:cs typeface="Verdana"/>
              <a:sym typeface="Verdana"/>
            </a:endParaRPr>
          </a:p>
          <a:p>
            <a:pPr marL="265112" marR="0" lvl="0" indent="-265112" algn="l" rtl="0">
              <a:lnSpc>
                <a:spcPct val="100000"/>
              </a:lnSpc>
              <a:spcBef>
                <a:spcPts val="0"/>
              </a:spcBef>
              <a:spcAft>
                <a:spcPts val="0"/>
              </a:spcAft>
              <a:buClr>
                <a:srgbClr val="741B47"/>
              </a:buClr>
              <a:buSzPts val="1440"/>
              <a:buFont typeface="Noto Sans Symbols"/>
              <a:buChar char="★"/>
            </a:pPr>
            <a:r>
              <a:rPr lang="en" sz="1800"/>
              <a:t>Data </a:t>
            </a:r>
            <a:r>
              <a:rPr lang="en" sz="1800" b="0" i="0" u="none" strike="noStrike" cap="none">
                <a:solidFill>
                  <a:schemeClr val="dk1"/>
                </a:solidFill>
                <a:latin typeface="Verdana"/>
                <a:ea typeface="Verdana"/>
                <a:cs typeface="Verdana"/>
                <a:sym typeface="Verdana"/>
              </a:rPr>
              <a:t>contains 17,359,346 anonymous ratings of 168,791 profiles made by 135,359 users.</a:t>
            </a:r>
            <a:endParaRPr/>
          </a:p>
          <a:p>
            <a:pPr marL="265112" marR="0" lvl="0" indent="-173672" algn="l" rtl="0">
              <a:lnSpc>
                <a:spcPct val="100000"/>
              </a:lnSpc>
              <a:spcBef>
                <a:spcPts val="0"/>
              </a:spcBef>
              <a:spcAft>
                <a:spcPts val="0"/>
              </a:spcAft>
              <a:buClr>
                <a:srgbClr val="005BD3"/>
              </a:buClr>
              <a:buSzPts val="1440"/>
              <a:buFont typeface="Noto Sans Symbols"/>
              <a:buNone/>
            </a:pPr>
            <a:endParaRPr sz="1800" b="0" i="0" u="none" strike="noStrike" cap="none">
              <a:solidFill>
                <a:schemeClr val="dk1"/>
              </a:solidFill>
              <a:latin typeface="Verdana"/>
              <a:ea typeface="Verdana"/>
              <a:cs typeface="Verdana"/>
              <a:sym typeface="Verdana"/>
            </a:endParaRPr>
          </a:p>
          <a:p>
            <a:pPr marL="265112" marR="0" lvl="0" indent="-265112" algn="l" rtl="0">
              <a:lnSpc>
                <a:spcPct val="100000"/>
              </a:lnSpc>
              <a:spcBef>
                <a:spcPts val="0"/>
              </a:spcBef>
              <a:spcAft>
                <a:spcPts val="0"/>
              </a:spcAft>
              <a:buClr>
                <a:srgbClr val="741B47"/>
              </a:buClr>
              <a:buSzPts val="1440"/>
              <a:buFont typeface="Noto Sans Symbols"/>
              <a:buChar char="★"/>
            </a:pPr>
            <a:r>
              <a:rPr lang="en" sz="1800"/>
              <a:t>UserID - user who provided rating.</a:t>
            </a:r>
            <a:endParaRPr sz="1800"/>
          </a:p>
          <a:p>
            <a:pPr marL="265112" marR="0" lvl="0" indent="-265112" algn="l" rtl="0">
              <a:lnSpc>
                <a:spcPct val="100000"/>
              </a:lnSpc>
              <a:spcBef>
                <a:spcPts val="0"/>
              </a:spcBef>
              <a:spcAft>
                <a:spcPts val="0"/>
              </a:spcAft>
              <a:buClr>
                <a:srgbClr val="741B47"/>
              </a:buClr>
              <a:buSzPts val="1440"/>
              <a:buFont typeface="Noto Sans Symbols"/>
              <a:buChar char="★"/>
            </a:pPr>
            <a:r>
              <a:rPr lang="en" sz="1800"/>
              <a:t>ProfileID - user who has been rated.</a:t>
            </a:r>
            <a:endParaRPr sz="1800"/>
          </a:p>
          <a:p>
            <a:pPr marL="265112" marR="0" lvl="0" indent="-265112" algn="l" rtl="0">
              <a:lnSpc>
                <a:spcPct val="100000"/>
              </a:lnSpc>
              <a:spcBef>
                <a:spcPts val="0"/>
              </a:spcBef>
              <a:spcAft>
                <a:spcPts val="0"/>
              </a:spcAft>
              <a:buClr>
                <a:srgbClr val="741B47"/>
              </a:buClr>
              <a:buSzPts val="1440"/>
              <a:buFont typeface="Noto Sans Symbols"/>
              <a:buChar char="★"/>
            </a:pPr>
            <a:r>
              <a:rPr lang="en" sz="1800"/>
              <a:t>UserIDs range between 1 and 135,359.</a:t>
            </a:r>
            <a:endParaRPr sz="1800"/>
          </a:p>
          <a:p>
            <a:pPr marL="265112" marR="0" lvl="0" indent="-265112" algn="l" rtl="0">
              <a:lnSpc>
                <a:spcPct val="100000"/>
              </a:lnSpc>
              <a:spcBef>
                <a:spcPts val="0"/>
              </a:spcBef>
              <a:spcAft>
                <a:spcPts val="0"/>
              </a:spcAft>
              <a:buClr>
                <a:srgbClr val="741B47"/>
              </a:buClr>
              <a:buSzPts val="1440"/>
              <a:buFont typeface="Noto Sans Symbols"/>
              <a:buChar char="★"/>
            </a:pPr>
            <a:r>
              <a:rPr lang="en" sz="1800"/>
              <a:t>ProfileIDs range between 1 and 220,970 (not every profile has been rated).</a:t>
            </a:r>
            <a:endParaRPr sz="1800"/>
          </a:p>
          <a:p>
            <a:pPr marL="265112" marR="0" lvl="0" indent="-265112" algn="l" rtl="0">
              <a:lnSpc>
                <a:spcPct val="100000"/>
              </a:lnSpc>
              <a:spcBef>
                <a:spcPts val="0"/>
              </a:spcBef>
              <a:spcAft>
                <a:spcPts val="0"/>
              </a:spcAft>
              <a:buClr>
                <a:srgbClr val="741B47"/>
              </a:buClr>
              <a:buSzPts val="1440"/>
              <a:buFont typeface="Noto Sans Symbols"/>
              <a:buChar char="★"/>
            </a:pPr>
            <a:r>
              <a:rPr lang="en" sz="1800"/>
              <a:t>Ratings are on a 1-10 scale where 10 is the best (integer ratings only).</a:t>
            </a:r>
            <a:endParaRPr sz="1800"/>
          </a:p>
          <a:p>
            <a:pPr marL="265112" marR="0" lvl="0" indent="-265112" algn="l" rtl="0">
              <a:lnSpc>
                <a:spcPct val="100000"/>
              </a:lnSpc>
              <a:spcBef>
                <a:spcPts val="0"/>
              </a:spcBef>
              <a:spcAft>
                <a:spcPts val="0"/>
              </a:spcAft>
              <a:buClr>
                <a:srgbClr val="741B47"/>
              </a:buClr>
              <a:buSzPts val="1440"/>
              <a:buFont typeface="Noto Sans Symbols"/>
              <a:buChar char="★"/>
            </a:pPr>
            <a:r>
              <a:rPr lang="en" sz="1800"/>
              <a:t>Only users who provided at least 20 ratings were included.</a:t>
            </a:r>
            <a:endParaRPr sz="1800"/>
          </a:p>
          <a:p>
            <a:pPr marL="265112" marR="0" lvl="0" indent="-265112" algn="l" rtl="0">
              <a:lnSpc>
                <a:spcPct val="100000"/>
              </a:lnSpc>
              <a:spcBef>
                <a:spcPts val="0"/>
              </a:spcBef>
              <a:spcAft>
                <a:spcPts val="0"/>
              </a:spcAft>
              <a:buClr>
                <a:srgbClr val="741B47"/>
              </a:buClr>
              <a:buSzPts val="1440"/>
              <a:buFont typeface="Noto Sans Symbols"/>
              <a:buChar char="★"/>
            </a:pPr>
            <a:r>
              <a:rPr lang="en" sz="1800"/>
              <a:t>Users who provided constant ratings were excluded.</a:t>
            </a:r>
            <a:endParaRPr sz="1800"/>
          </a:p>
          <a:p>
            <a:pPr marL="0" marR="0" lvl="0" indent="0" algn="l" rtl="0">
              <a:lnSpc>
                <a:spcPct val="100000"/>
              </a:lnSpc>
              <a:spcBef>
                <a:spcPts val="0"/>
              </a:spcBef>
              <a:spcAft>
                <a:spcPts val="0"/>
              </a:spcAft>
              <a:buNone/>
            </a:pPr>
            <a:endParaRPr sz="1800"/>
          </a:p>
          <a:p>
            <a:pPr marL="265112" marR="0" lvl="0" indent="-173672" algn="l" rtl="0">
              <a:lnSpc>
                <a:spcPct val="100000"/>
              </a:lnSpc>
              <a:spcBef>
                <a:spcPts val="0"/>
              </a:spcBef>
              <a:spcAft>
                <a:spcPts val="0"/>
              </a:spcAft>
              <a:buClr>
                <a:srgbClr val="005BD3"/>
              </a:buClr>
              <a:buSzPts val="1440"/>
              <a:buFont typeface="Noto Sans Symbols"/>
              <a:buNone/>
            </a:pPr>
            <a:endParaRPr sz="1800" b="0" i="0" u="none" strike="noStrike" cap="none">
              <a:solidFill>
                <a:schemeClr val="dk1"/>
              </a:solidFill>
              <a:latin typeface="Verdana"/>
              <a:ea typeface="Verdana"/>
              <a:cs typeface="Verdana"/>
              <a:sym typeface="Verdana"/>
            </a:endParaRPr>
          </a:p>
          <a:p>
            <a:pPr marL="265112" marR="0" lvl="0" indent="-265112" algn="l" rtl="0">
              <a:lnSpc>
                <a:spcPct val="100000"/>
              </a:lnSpc>
              <a:spcBef>
                <a:spcPts val="0"/>
              </a:spcBef>
              <a:spcAft>
                <a:spcPts val="0"/>
              </a:spcAft>
              <a:buClr>
                <a:schemeClr val="accent1"/>
              </a:buClr>
              <a:buSzPts val="1600"/>
              <a:buFont typeface="Noto Sans Symbols"/>
              <a:buNone/>
            </a:pPr>
            <a:endParaRPr sz="2000" b="0" i="0" u="none" strike="noStrike" cap="none">
              <a:solidFill>
                <a:schemeClr val="dk1"/>
              </a:solidFill>
              <a:latin typeface="Times New Roman"/>
              <a:ea typeface="Times New Roman"/>
              <a:cs typeface="Times New Roman"/>
              <a:sym typeface="Times New Roman"/>
            </a:endParaRPr>
          </a:p>
          <a:p>
            <a:pPr marL="265112" marR="0" lvl="0" indent="-265112" algn="l" rtl="0">
              <a:lnSpc>
                <a:spcPct val="100000"/>
              </a:lnSpc>
              <a:spcBef>
                <a:spcPts val="0"/>
              </a:spcBef>
              <a:spcAft>
                <a:spcPts val="0"/>
              </a:spcAft>
              <a:buClr>
                <a:schemeClr val="accent1"/>
              </a:buClr>
              <a:buSzPts val="1600"/>
              <a:buFont typeface="Noto Sans Symbols"/>
              <a:buNone/>
            </a:pPr>
            <a:endParaRPr sz="2000" b="0" i="0" u="none" strike="noStrike" cap="none">
              <a:solidFill>
                <a:schemeClr val="dk1"/>
              </a:solidFill>
              <a:latin typeface="Times New Roman"/>
              <a:ea typeface="Times New Roman"/>
              <a:cs typeface="Times New Roman"/>
              <a:sym typeface="Times New Roman"/>
            </a:endParaRPr>
          </a:p>
          <a:p>
            <a:pPr marL="265113" marR="0" lvl="0" indent="-163513" algn="l" rtl="0">
              <a:spcBef>
                <a:spcPts val="250"/>
              </a:spcBef>
              <a:spcAft>
                <a:spcPts val="0"/>
              </a:spcAft>
              <a:buClr>
                <a:schemeClr val="accent1"/>
              </a:buClr>
              <a:buSzPts val="1600"/>
              <a:buFont typeface="Noto Sans Symbols"/>
              <a:buNone/>
            </a:pPr>
            <a:endParaRPr sz="2000" b="0" i="0" u="none">
              <a:solidFill>
                <a:schemeClr val="dk1"/>
              </a:solidFill>
              <a:latin typeface="Times New Roman"/>
              <a:ea typeface="Times New Roman"/>
              <a:cs typeface="Times New Roman"/>
              <a:sym typeface="Times New Roman"/>
            </a:endParaRPr>
          </a:p>
        </p:txBody>
      </p:sp>
      <p:pic>
        <p:nvPicPr>
          <p:cNvPr id="141" name="Shape 141" descr="Guide-For-Looking-For-Serious-Singles-Online-Dating.jpg"/>
          <p:cNvPicPr preferRelativeResize="0"/>
          <p:nvPr/>
        </p:nvPicPr>
        <p:blipFill rotWithShape="1">
          <a:blip r:embed="rId3">
            <a:alphaModFix/>
          </a:blip>
          <a:srcRect/>
          <a:stretch/>
        </p:blipFill>
        <p:spPr>
          <a:xfrm>
            <a:off x="5729400" y="1484509"/>
            <a:ext cx="2757487" cy="1295400"/>
          </a:xfrm>
          <a:prstGeom prst="rect">
            <a:avLst/>
          </a:prstGeom>
          <a:noFill/>
          <a:ln w="38100" cap="sq" cmpd="sng">
            <a:solidFill>
              <a:srgbClr val="000000"/>
            </a:solidFill>
            <a:prstDash val="solid"/>
            <a:miter lim="800000"/>
            <a:headEnd type="none" w="sm" len="sm"/>
            <a:tailEnd type="none" w="sm" len="sm"/>
          </a:ln>
          <a:effectLst>
            <a:outerShdw blurRad="63500" dist="38100" dir="2700000" algn="tl" rotWithShape="0">
              <a:srgbClr val="000000">
                <a:alpha val="42745"/>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533400" y="400050"/>
            <a:ext cx="8183562" cy="78819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3600"/>
              <a:buFont typeface="Verdana"/>
              <a:buNone/>
            </a:pPr>
            <a:r>
              <a:rPr lang="en" sz="3600" b="1" i="0" u="none" strike="noStrike" cap="none">
                <a:solidFill>
                  <a:srgbClr val="FF4995"/>
                </a:solidFill>
                <a:latin typeface="Verdana"/>
                <a:ea typeface="Verdana"/>
                <a:cs typeface="Verdana"/>
                <a:sym typeface="Verdana"/>
              </a:rPr>
              <a:t>Dataset</a:t>
            </a:r>
            <a:endParaRPr/>
          </a:p>
        </p:txBody>
      </p:sp>
      <p:sp>
        <p:nvSpPr>
          <p:cNvPr id="147" name="Shape 147"/>
          <p:cNvSpPr txBox="1">
            <a:spLocks noGrp="1"/>
          </p:cNvSpPr>
          <p:nvPr>
            <p:ph type="body" idx="1"/>
          </p:nvPr>
        </p:nvSpPr>
        <p:spPr>
          <a:xfrm>
            <a:off x="533313" y="1015950"/>
            <a:ext cx="8183700" cy="3543300"/>
          </a:xfrm>
          <a:prstGeom prst="rect">
            <a:avLst/>
          </a:prstGeom>
          <a:noFill/>
          <a:ln>
            <a:noFill/>
          </a:ln>
        </p:spPr>
        <p:txBody>
          <a:bodyPr spcFirstLastPara="1" wrap="square" lIns="182875" tIns="91425" rIns="91425" bIns="45700" anchor="t" anchorCtr="0">
            <a:noAutofit/>
          </a:bodyPr>
          <a:lstStyle/>
          <a:p>
            <a:pPr marL="265112" marR="0" lvl="0" indent="-214311" algn="l" rtl="0">
              <a:lnSpc>
                <a:spcPct val="40000"/>
              </a:lnSpc>
              <a:spcBef>
                <a:spcPts val="0"/>
              </a:spcBef>
              <a:spcAft>
                <a:spcPts val="0"/>
              </a:spcAft>
              <a:buClr>
                <a:srgbClr val="005BD3"/>
              </a:buClr>
              <a:buSzPts val="800"/>
              <a:buFont typeface="Noto Sans Symbols"/>
              <a:buNone/>
            </a:pPr>
            <a:endParaRPr sz="1000" b="0" i="0" u="none">
              <a:solidFill>
                <a:schemeClr val="dk1"/>
              </a:solidFill>
              <a:latin typeface="Times New Roman"/>
              <a:ea typeface="Times New Roman"/>
              <a:cs typeface="Times New Roman"/>
              <a:sym typeface="Times New Roman"/>
            </a:endParaRPr>
          </a:p>
          <a:p>
            <a:pPr marL="265112" marR="0" lvl="0" indent="-188911" algn="l" rtl="0">
              <a:lnSpc>
                <a:spcPct val="120000"/>
              </a:lnSpc>
              <a:spcBef>
                <a:spcPts val="0"/>
              </a:spcBef>
              <a:spcAft>
                <a:spcPts val="0"/>
              </a:spcAft>
              <a:buClr>
                <a:srgbClr val="005BD3"/>
              </a:buClr>
              <a:buSzPts val="1200"/>
              <a:buFont typeface="Noto Sans Symbols"/>
              <a:buNone/>
            </a:pPr>
            <a:endParaRPr sz="1500" b="0" i="0" u="none">
              <a:solidFill>
                <a:schemeClr val="dk1"/>
              </a:solidFill>
              <a:latin typeface="Verdana"/>
              <a:ea typeface="Verdana"/>
              <a:cs typeface="Verdana"/>
              <a:sym typeface="Verdana"/>
            </a:endParaRPr>
          </a:p>
          <a:p>
            <a:pPr marL="265112" marR="0" lvl="0" indent="-188911" algn="l" rtl="0">
              <a:lnSpc>
                <a:spcPct val="80000"/>
              </a:lnSpc>
              <a:spcBef>
                <a:spcPts val="0"/>
              </a:spcBef>
              <a:spcAft>
                <a:spcPts val="0"/>
              </a:spcAft>
              <a:buClr>
                <a:schemeClr val="dk2"/>
              </a:buClr>
              <a:buSzPts val="1200"/>
              <a:buFont typeface="Noto Sans Symbols"/>
              <a:buNone/>
            </a:pPr>
            <a:endParaRPr sz="1500" b="0" i="0" u="none">
              <a:solidFill>
                <a:schemeClr val="dk1"/>
              </a:solidFill>
              <a:latin typeface="Verdana"/>
              <a:ea typeface="Verdana"/>
              <a:cs typeface="Verdana"/>
              <a:sym typeface="Verdana"/>
            </a:endParaRPr>
          </a:p>
          <a:p>
            <a:pPr marL="265113" marR="0" lvl="0" indent="-188913" algn="l" rtl="0">
              <a:spcBef>
                <a:spcPts val="250"/>
              </a:spcBef>
              <a:spcAft>
                <a:spcPts val="0"/>
              </a:spcAft>
              <a:buClr>
                <a:schemeClr val="accent1"/>
              </a:buClr>
              <a:buSzPts val="1200"/>
              <a:buFont typeface="Noto Sans Symbols"/>
              <a:buNone/>
            </a:pPr>
            <a:endParaRPr sz="1500" b="0" i="0" u="none">
              <a:solidFill>
                <a:schemeClr val="dk1"/>
              </a:solidFill>
              <a:latin typeface="Verdana"/>
              <a:ea typeface="Verdana"/>
              <a:cs typeface="Verdana"/>
              <a:sym typeface="Verdana"/>
            </a:endParaRPr>
          </a:p>
        </p:txBody>
      </p:sp>
      <p:pic>
        <p:nvPicPr>
          <p:cNvPr id="148" name="Shape 148"/>
          <p:cNvPicPr preferRelativeResize="0"/>
          <p:nvPr/>
        </p:nvPicPr>
        <p:blipFill>
          <a:blip r:embed="rId3">
            <a:alphaModFix/>
          </a:blip>
          <a:stretch>
            <a:fillRect/>
          </a:stretch>
        </p:blipFill>
        <p:spPr>
          <a:xfrm>
            <a:off x="1790825" y="1225275"/>
            <a:ext cx="5562350" cy="3124650"/>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171450"/>
            <a:ext cx="8183562" cy="78819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3200"/>
              <a:buFont typeface="Verdana"/>
              <a:buNone/>
            </a:pPr>
            <a:r>
              <a:rPr lang="en" sz="3200"/>
              <a:t>Data Analysis</a:t>
            </a:r>
            <a:endParaRPr/>
          </a:p>
        </p:txBody>
      </p:sp>
      <p:pic>
        <p:nvPicPr>
          <p:cNvPr id="154" name="Shape 154"/>
          <p:cNvPicPr preferRelativeResize="0"/>
          <p:nvPr/>
        </p:nvPicPr>
        <p:blipFill>
          <a:blip r:embed="rId3">
            <a:alphaModFix/>
          </a:blip>
          <a:stretch>
            <a:fillRect/>
          </a:stretch>
        </p:blipFill>
        <p:spPr>
          <a:xfrm>
            <a:off x="6759650" y="1124675"/>
            <a:ext cx="1836700" cy="1152750"/>
          </a:xfrm>
          <a:prstGeom prst="rect">
            <a:avLst/>
          </a:prstGeom>
          <a:noFill/>
          <a:ln w="28575" cap="flat" cmpd="sng">
            <a:solidFill>
              <a:schemeClr val="dk2"/>
            </a:solidFill>
            <a:prstDash val="solid"/>
            <a:round/>
            <a:headEnd type="none" w="sm" len="sm"/>
            <a:tailEnd type="none" w="sm" len="sm"/>
          </a:ln>
        </p:spPr>
      </p:pic>
      <p:pic>
        <p:nvPicPr>
          <p:cNvPr id="155" name="Shape 155"/>
          <p:cNvPicPr preferRelativeResize="0"/>
          <p:nvPr/>
        </p:nvPicPr>
        <p:blipFill rotWithShape="1">
          <a:blip r:embed="rId4">
            <a:alphaModFix/>
          </a:blip>
          <a:srcRect t="7149"/>
          <a:stretch/>
        </p:blipFill>
        <p:spPr>
          <a:xfrm>
            <a:off x="1459850" y="1124675"/>
            <a:ext cx="4926275" cy="3178376"/>
          </a:xfrm>
          <a:prstGeom prst="rect">
            <a:avLst/>
          </a:prstGeom>
          <a:noFill/>
          <a:ln w="76200"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171450"/>
            <a:ext cx="8183700" cy="788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3200"/>
              <a:buFont typeface="Verdana"/>
              <a:buNone/>
            </a:pPr>
            <a:r>
              <a:rPr lang="en" sz="3200"/>
              <a:t>Data Analysis</a:t>
            </a:r>
            <a:endParaRPr/>
          </a:p>
        </p:txBody>
      </p:sp>
      <p:pic>
        <p:nvPicPr>
          <p:cNvPr id="161" name="Shape 161"/>
          <p:cNvPicPr preferRelativeResize="0"/>
          <p:nvPr/>
        </p:nvPicPr>
        <p:blipFill>
          <a:blip r:embed="rId3">
            <a:alphaModFix/>
          </a:blip>
          <a:stretch>
            <a:fillRect/>
          </a:stretch>
        </p:blipFill>
        <p:spPr>
          <a:xfrm>
            <a:off x="4240350" y="1281200"/>
            <a:ext cx="4029075" cy="1733550"/>
          </a:xfrm>
          <a:prstGeom prst="rect">
            <a:avLst/>
          </a:prstGeom>
          <a:noFill/>
          <a:ln>
            <a:noFill/>
          </a:ln>
        </p:spPr>
      </p:pic>
      <p:pic>
        <p:nvPicPr>
          <p:cNvPr id="162" name="Shape 162"/>
          <p:cNvPicPr preferRelativeResize="0"/>
          <p:nvPr/>
        </p:nvPicPr>
        <p:blipFill rotWithShape="1">
          <a:blip r:embed="rId4">
            <a:alphaModFix/>
          </a:blip>
          <a:srcRect b="-2923"/>
          <a:stretch/>
        </p:blipFill>
        <p:spPr>
          <a:xfrm>
            <a:off x="699400" y="1303875"/>
            <a:ext cx="2752725" cy="168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80225" y="279025"/>
            <a:ext cx="8183700" cy="788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4400"/>
              <a:buFont typeface="Verdana"/>
              <a:buNone/>
            </a:pPr>
            <a:r>
              <a:rPr lang="en"/>
              <a:t>Male-Male Ratings</a:t>
            </a:r>
            <a:endParaRPr/>
          </a:p>
        </p:txBody>
      </p:sp>
      <p:pic>
        <p:nvPicPr>
          <p:cNvPr id="168" name="Shape 168"/>
          <p:cNvPicPr preferRelativeResize="0"/>
          <p:nvPr/>
        </p:nvPicPr>
        <p:blipFill rotWithShape="1">
          <a:blip r:embed="rId3">
            <a:alphaModFix/>
          </a:blip>
          <a:srcRect t="6428"/>
          <a:stretch/>
        </p:blipFill>
        <p:spPr>
          <a:xfrm>
            <a:off x="2470200" y="1067125"/>
            <a:ext cx="3857276" cy="3315300"/>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81000" y="114300"/>
            <a:ext cx="8183700" cy="788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FF4995"/>
              </a:buClr>
              <a:buSzPts val="4400"/>
              <a:buFont typeface="Verdana"/>
              <a:buNone/>
            </a:pPr>
            <a:r>
              <a:rPr lang="en" sz="4400"/>
              <a:t>Female-Female Ratings</a:t>
            </a:r>
            <a:endParaRPr/>
          </a:p>
        </p:txBody>
      </p:sp>
      <p:pic>
        <p:nvPicPr>
          <p:cNvPr id="174" name="Shape 174"/>
          <p:cNvPicPr preferRelativeResize="0"/>
          <p:nvPr/>
        </p:nvPicPr>
        <p:blipFill rotWithShape="1">
          <a:blip r:embed="rId3">
            <a:alphaModFix/>
          </a:blip>
          <a:srcRect t="6890"/>
          <a:stretch/>
        </p:blipFill>
        <p:spPr>
          <a:xfrm>
            <a:off x="2602600" y="821475"/>
            <a:ext cx="3662250" cy="3598950"/>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400050"/>
            <a:ext cx="8183562" cy="788194"/>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accent1"/>
              </a:buClr>
              <a:buSzPts val="3600"/>
              <a:buFont typeface="Verdana"/>
              <a:buNone/>
            </a:pPr>
            <a:r>
              <a:rPr lang="en">
                <a:solidFill>
                  <a:schemeClr val="accent1"/>
                </a:solidFill>
              </a:rPr>
              <a:t>Male-Female Ratings</a:t>
            </a:r>
            <a:endParaRPr/>
          </a:p>
        </p:txBody>
      </p:sp>
      <p:pic>
        <p:nvPicPr>
          <p:cNvPr id="181" name="Shape 181"/>
          <p:cNvPicPr preferRelativeResize="0"/>
          <p:nvPr/>
        </p:nvPicPr>
        <p:blipFill rotWithShape="1">
          <a:blip r:embed="rId3">
            <a:alphaModFix/>
          </a:blip>
          <a:srcRect t="6831" b="1719"/>
          <a:stretch/>
        </p:blipFill>
        <p:spPr>
          <a:xfrm>
            <a:off x="2415575" y="1137550"/>
            <a:ext cx="3892326" cy="3284324"/>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spect">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spect">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On-screen Show (16:9)</PresentationFormat>
  <Paragraphs>99</Paragraphs>
  <Slides>23</Slides>
  <Notes>23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23</vt:i4>
      </vt:variant>
    </vt:vector>
  </HeadingPairs>
  <TitlesOfParts>
    <vt:vector size="30" baseType="lpstr">
      <vt:lpstr>Arial</vt:lpstr>
      <vt:lpstr>Noto Sans Symbols</vt:lpstr>
      <vt:lpstr>Times New Roman</vt:lpstr>
      <vt:lpstr>Verdana</vt:lpstr>
      <vt:lpstr>Simple Light</vt:lpstr>
      <vt:lpstr>1_Aspect</vt:lpstr>
      <vt:lpstr>Aspect</vt:lpstr>
      <vt:lpstr>Online Dating</vt:lpstr>
      <vt:lpstr>PowerPoint Presentation</vt:lpstr>
      <vt:lpstr>   Dataset Overview</vt:lpstr>
      <vt:lpstr>Dataset</vt:lpstr>
      <vt:lpstr>Data Analysis</vt:lpstr>
      <vt:lpstr>Data Analysis</vt:lpstr>
      <vt:lpstr>Male-Male Ratings</vt:lpstr>
      <vt:lpstr>Female-Female Ratings</vt:lpstr>
      <vt:lpstr>Male-Female Ratings</vt:lpstr>
      <vt:lpstr>Female-Male Ratings</vt:lpstr>
      <vt:lpstr>Why Collaborative Filtering ?</vt:lpstr>
      <vt:lpstr>Building Recommender System</vt:lpstr>
      <vt:lpstr>Cosine Similarity Errors</vt:lpstr>
      <vt:lpstr>Building Recommender System</vt:lpstr>
      <vt:lpstr>Pearson Correlation Errors</vt:lpstr>
      <vt:lpstr>Building Recommender System</vt:lpstr>
      <vt:lpstr>Euclidean Distance Errors</vt:lpstr>
      <vt:lpstr>Next Part...</vt:lpstr>
      <vt:lpstr>Top 10 recommendation for 5 users(Pearson-centered norm.)</vt:lpstr>
      <vt:lpstr>Top 10 recommendation for 5 users(Popularity)</vt:lpstr>
      <vt:lpstr>Conclusion</vt:lpstr>
      <vt:lpstr>Questions/Comments?</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Dating</dc:title>
  <cp:lastModifiedBy>trupti jadhav</cp:lastModifiedBy>
  <cp:revision>1</cp:revision>
  <dcterms:modified xsi:type="dcterms:W3CDTF">2018-05-29T19:45:10Z</dcterms:modified>
</cp:coreProperties>
</file>