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639" y="1504335"/>
            <a:ext cx="8485238" cy="2096115"/>
          </a:xfrm>
        </p:spPr>
        <p:txBody>
          <a:bodyPr>
            <a:normAutofit/>
          </a:bodyPr>
          <a:lstStyle/>
          <a:p>
            <a:r>
              <a:rPr lang="en-IN" sz="6600" dirty="0">
                <a:latin typeface="Tw Cen MT" panose="020B0602020104020603" pitchFamily="34" charset="0"/>
              </a:rPr>
              <a:t>Summary of Findings</a:t>
            </a:r>
            <a:endParaRPr sz="6600" dirty="0">
              <a:latin typeface="Tw Cen MT" panose="020B06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7748" y="3293806"/>
            <a:ext cx="6681019" cy="1922206"/>
          </a:xfrm>
        </p:spPr>
        <p:txBody>
          <a:bodyPr/>
          <a:lstStyle/>
          <a:p>
            <a:r>
              <a:rPr lang="en-IN" sz="5400" dirty="0"/>
              <a:t>MINOR PROJECT-1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 Dataset: 891 passengers with age, gender, class, fare, survival</a:t>
            </a:r>
          </a:p>
          <a:p>
            <a:pPr algn="just"/>
            <a:r>
              <a:rPr dirty="0"/>
              <a:t> Missing Age filled with median</a:t>
            </a:r>
          </a:p>
          <a:p>
            <a:pPr algn="just"/>
            <a:r>
              <a:rPr dirty="0"/>
              <a:t> Cabin &amp; Embarked missing entries handled</a:t>
            </a:r>
          </a:p>
          <a:p>
            <a:pPr algn="just"/>
            <a:r>
              <a:rPr dirty="0"/>
              <a:t> Encoded</a:t>
            </a:r>
            <a:r>
              <a:rPr lang="en-IN" dirty="0"/>
              <a:t> </a:t>
            </a:r>
            <a:r>
              <a:rPr dirty="0"/>
              <a:t>categorical variables (</a:t>
            </a:r>
            <a:r>
              <a:rPr dirty="0" err="1"/>
              <a:t>Sex,Embarked</a:t>
            </a:r>
            <a:r>
              <a:rPr dirty="0"/>
              <a:t>)</a:t>
            </a:r>
          </a:p>
          <a:p>
            <a:pPr algn="just"/>
            <a:r>
              <a:rPr dirty="0"/>
              <a:t> Engineered features (e.g., title from name)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 &amp;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514168"/>
            <a:ext cx="8819535" cy="5751871"/>
          </a:xfrm>
        </p:spPr>
        <p:txBody>
          <a:bodyPr>
            <a:normAutofit lnSpcReduction="10000"/>
          </a:bodyPr>
          <a:lstStyle/>
          <a:p>
            <a:pPr algn="just"/>
            <a:r>
              <a:rPr dirty="0"/>
              <a:t>Survival Rate: 38.4%</a:t>
            </a:r>
          </a:p>
          <a:p>
            <a:pPr algn="just"/>
            <a:r>
              <a:rPr dirty="0"/>
              <a:t>Gender:</a:t>
            </a:r>
          </a:p>
          <a:p>
            <a:pPr marL="0" indent="0" algn="just">
              <a:buNone/>
            </a:pPr>
            <a:r>
              <a:rPr dirty="0"/>
              <a:t>    </a:t>
            </a:r>
            <a:r>
              <a:rPr lang="en-IN" dirty="0"/>
              <a:t>-</a:t>
            </a:r>
            <a:r>
              <a:rPr dirty="0"/>
              <a:t> Female: 74%</a:t>
            </a:r>
          </a:p>
          <a:p>
            <a:pPr marL="0" indent="0" algn="just">
              <a:buNone/>
            </a:pPr>
            <a:r>
              <a:rPr dirty="0"/>
              <a:t>    </a:t>
            </a:r>
            <a:r>
              <a:rPr lang="en-IN" dirty="0"/>
              <a:t>-</a:t>
            </a:r>
            <a:r>
              <a:rPr dirty="0"/>
              <a:t> Male: 19%</a:t>
            </a:r>
          </a:p>
          <a:p>
            <a:pPr algn="just"/>
            <a:r>
              <a:rPr dirty="0"/>
              <a:t> Class:</a:t>
            </a:r>
          </a:p>
          <a:p>
            <a:pPr marL="0" indent="0" algn="just">
              <a:buNone/>
            </a:pPr>
            <a:r>
              <a:rPr lang="en-IN" dirty="0"/>
              <a:t>  </a:t>
            </a:r>
            <a:r>
              <a:rPr dirty="0"/>
              <a:t>  </a:t>
            </a:r>
            <a:r>
              <a:rPr lang="en-IN" dirty="0"/>
              <a:t>-</a:t>
            </a:r>
            <a:r>
              <a:rPr dirty="0"/>
              <a:t> 1st: 63%</a:t>
            </a:r>
          </a:p>
          <a:p>
            <a:pPr marL="0" indent="0" algn="just">
              <a:buNone/>
            </a:pPr>
            <a:r>
              <a:rPr lang="en-IN" dirty="0"/>
              <a:t>    -</a:t>
            </a:r>
            <a:r>
              <a:rPr dirty="0"/>
              <a:t>2nd: 47%</a:t>
            </a:r>
          </a:p>
          <a:p>
            <a:pPr marL="0" indent="0" algn="just">
              <a:buNone/>
            </a:pPr>
            <a:r>
              <a:rPr lang="en-IN" dirty="0"/>
              <a:t>    -</a:t>
            </a:r>
            <a:r>
              <a:rPr dirty="0"/>
              <a:t>3rd: </a:t>
            </a:r>
            <a:r>
              <a:rPr lang="en-IN" dirty="0"/>
              <a:t> </a:t>
            </a:r>
            <a:r>
              <a:rPr dirty="0"/>
              <a:t>24%</a:t>
            </a:r>
          </a:p>
          <a:p>
            <a:pPr algn="just"/>
            <a:r>
              <a:rPr dirty="0"/>
              <a:t> Children had higher survival</a:t>
            </a:r>
          </a:p>
          <a:p>
            <a:pPr algn="just"/>
            <a:r>
              <a:rPr dirty="0"/>
              <a:t> Highest survival from Cherbourg (C)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Implemented </a:t>
            </a:r>
            <a:r>
              <a:rPr lang="en-IN" dirty="0" err="1"/>
              <a:t>Stratergies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</a:t>
            </a:r>
            <a:r>
              <a:rPr lang="en-IN" dirty="0"/>
              <a:t>d</a:t>
            </a:r>
            <a:r>
              <a:rPr dirty="0"/>
              <a:t> Gender and Class as key predictors</a:t>
            </a:r>
          </a:p>
          <a:p>
            <a:r>
              <a:rPr dirty="0"/>
              <a:t> Model</a:t>
            </a:r>
            <a:r>
              <a:rPr lang="en-IN" dirty="0"/>
              <a:t>s used</a:t>
            </a:r>
            <a:r>
              <a:rPr dirty="0"/>
              <a:t>: Logistic Regression, Decision Tree</a:t>
            </a:r>
          </a:p>
          <a:p>
            <a:r>
              <a:rPr dirty="0"/>
              <a:t> Features: </a:t>
            </a:r>
            <a:r>
              <a:rPr dirty="0" err="1"/>
              <a:t>Pclass</a:t>
            </a:r>
            <a:r>
              <a:rPr dirty="0"/>
              <a:t>, Sex, Age, Fare, Embarked</a:t>
            </a:r>
          </a:p>
          <a:p>
            <a:r>
              <a:rPr dirty="0"/>
              <a:t> Evaluation: ROC/AUC scores</a:t>
            </a:r>
          </a:p>
          <a:p>
            <a:r>
              <a:rPr dirty="0"/>
              <a:t> Handle</a:t>
            </a:r>
            <a:r>
              <a:rPr lang="en-IN" dirty="0"/>
              <a:t>d</a:t>
            </a:r>
            <a:r>
              <a:rPr dirty="0"/>
              <a:t> class imbalance in target variable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Office Theme</vt:lpstr>
      <vt:lpstr>Summary of Findings</vt:lpstr>
      <vt:lpstr>Data Overview &amp; Preprocessing</vt:lpstr>
      <vt:lpstr>Exploratory Data Analysis &amp; Key Insights</vt:lpstr>
      <vt:lpstr>Implemented Stratergies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Subhasis Tripathy</dc:creator>
  <cp:keywords/>
  <dc:description>generated using python-pptx</dc:description>
  <cp:lastModifiedBy>Subhasis Tripathy</cp:lastModifiedBy>
  <cp:revision>4</cp:revision>
  <dcterms:created xsi:type="dcterms:W3CDTF">2013-01-27T09:14:16Z</dcterms:created>
  <dcterms:modified xsi:type="dcterms:W3CDTF">2025-06-04T07:53:28Z</dcterms:modified>
  <cp:category/>
</cp:coreProperties>
</file>