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53AA-BC82-4F25-B5D8-6CA620FCE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BEF16-FCE7-484D-A017-64845D15B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Super Resolution using GANs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B9522A-3767-45BE-9F3F-5EAE03276293}"/>
              </a:ext>
            </a:extLst>
          </p:cNvPr>
          <p:cNvSpPr txBox="1">
            <a:spLocks/>
          </p:cNvSpPr>
          <p:nvPr/>
        </p:nvSpPr>
        <p:spPr>
          <a:xfrm>
            <a:off x="2491409" y="4964044"/>
            <a:ext cx="3419061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Harsh Modi</a:t>
            </a:r>
          </a:p>
          <a:p>
            <a:pPr algn="r"/>
            <a:r>
              <a:rPr lang="en-US" dirty="0"/>
              <a:t>Trupti Gore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6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7A539D-7FC5-4D05-B735-03EA58C45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264205"/>
              </p:ext>
            </p:extLst>
          </p:nvPr>
        </p:nvGraphicFramePr>
        <p:xfrm>
          <a:off x="742122" y="1285460"/>
          <a:ext cx="10764078" cy="5287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2039">
                  <a:extLst>
                    <a:ext uri="{9D8B030D-6E8A-4147-A177-3AD203B41FA5}">
                      <a16:colId xmlns:a16="http://schemas.microsoft.com/office/drawing/2014/main" val="151117314"/>
                    </a:ext>
                  </a:extLst>
                </a:gridCol>
                <a:gridCol w="5382039">
                  <a:extLst>
                    <a:ext uri="{9D8B030D-6E8A-4147-A177-3AD203B41FA5}">
                      <a16:colId xmlns:a16="http://schemas.microsoft.com/office/drawing/2014/main" val="2211872238"/>
                    </a:ext>
                  </a:extLst>
                </a:gridCol>
              </a:tblGrid>
              <a:tr h="26438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65061"/>
                  </a:ext>
                </a:extLst>
              </a:tr>
              <a:tr h="2643809">
                <a:tc>
                  <a:txBody>
                    <a:bodyPr/>
                    <a:lstStyle/>
                    <a:p>
                      <a:pPr algn="ctr"/>
                      <a:br>
                        <a:rPr lang="en-US" sz="3500" b="1" dirty="0"/>
                      </a:br>
                      <a:br>
                        <a:rPr lang="en-US" sz="3500" b="1" dirty="0"/>
                      </a:br>
                      <a:r>
                        <a:rPr lang="en-US" sz="3500" b="1" dirty="0"/>
                        <a:t>Real</a:t>
                      </a:r>
                      <a:endParaRPr lang="en-IN" sz="3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3500" b="1" dirty="0"/>
                      </a:br>
                      <a:br>
                        <a:rPr lang="en-US" sz="3500" b="1" dirty="0"/>
                      </a:br>
                      <a:r>
                        <a:rPr lang="en-US" sz="3500" b="1" dirty="0"/>
                        <a:t>Generated</a:t>
                      </a:r>
                      <a:endParaRPr lang="en-IN" sz="3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626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1546A2-788E-4F29-9785-0458C984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1272208"/>
            <a:ext cx="2676940" cy="2676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4839F5-B559-4853-A4B4-22354745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2" y="1272207"/>
            <a:ext cx="2584175" cy="2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4CEF-8E4E-47E7-A821-F567F0D7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FB563-B6E5-4D06-8187-66845A703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68361"/>
              </p:ext>
            </p:extLst>
          </p:nvPr>
        </p:nvGraphicFramePr>
        <p:xfrm>
          <a:off x="1528416" y="1550504"/>
          <a:ext cx="9722680" cy="48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40">
                  <a:extLst>
                    <a:ext uri="{9D8B030D-6E8A-4147-A177-3AD203B41FA5}">
                      <a16:colId xmlns:a16="http://schemas.microsoft.com/office/drawing/2014/main" val="2744518126"/>
                    </a:ext>
                  </a:extLst>
                </a:gridCol>
                <a:gridCol w="4861340">
                  <a:extLst>
                    <a:ext uri="{9D8B030D-6E8A-4147-A177-3AD203B41FA5}">
                      <a16:colId xmlns:a16="http://schemas.microsoft.com/office/drawing/2014/main" val="1553259033"/>
                    </a:ext>
                  </a:extLst>
                </a:gridCol>
              </a:tblGrid>
              <a:tr h="24026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72703"/>
                  </a:ext>
                </a:extLst>
              </a:tr>
              <a:tr h="2402670">
                <a:tc>
                  <a:txBody>
                    <a:bodyPr/>
                    <a:lstStyle/>
                    <a:p>
                      <a:pPr algn="ctr"/>
                      <a:br>
                        <a:rPr lang="en-US" sz="3500" b="1" dirty="0"/>
                      </a:br>
                      <a:br>
                        <a:rPr lang="en-US" sz="3500" b="1" dirty="0"/>
                      </a:br>
                      <a:r>
                        <a:rPr lang="en-US" sz="3500" b="1" dirty="0"/>
                        <a:t>Real</a:t>
                      </a:r>
                      <a:endParaRPr lang="en-IN" sz="3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3500" b="1" dirty="0"/>
                      </a:br>
                      <a:br>
                        <a:rPr lang="en-US" sz="3500" b="1" dirty="0"/>
                      </a:br>
                      <a:r>
                        <a:rPr lang="en-US" sz="3500" b="1" dirty="0"/>
                        <a:t>Generated</a:t>
                      </a:r>
                      <a:endParaRPr lang="en-IN" sz="3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886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5FF5597-EC84-4816-A7FA-E6543B752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96" y="1584960"/>
            <a:ext cx="2364188" cy="2364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983CD-21AA-4B40-B1E7-AB45CDE0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584960"/>
            <a:ext cx="2364188" cy="23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7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0AF731-A709-4508-A3BC-88C37F84E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836209"/>
              </p:ext>
            </p:extLst>
          </p:nvPr>
        </p:nvGraphicFramePr>
        <p:xfrm>
          <a:off x="685800" y="2193925"/>
          <a:ext cx="10820400" cy="411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3756328269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234359203"/>
                    </a:ext>
                  </a:extLst>
                </a:gridCol>
              </a:tblGrid>
              <a:tr h="20570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75463"/>
                  </a:ext>
                </a:extLst>
              </a:tr>
              <a:tr h="2057055">
                <a:tc>
                  <a:txBody>
                    <a:bodyPr/>
                    <a:lstStyle/>
                    <a:p>
                      <a:pPr algn="ctr"/>
                      <a:br>
                        <a:rPr lang="en-US" sz="3500" b="1" dirty="0"/>
                      </a:br>
                      <a:br>
                        <a:rPr lang="en-US" sz="3500" b="1" dirty="0"/>
                      </a:br>
                      <a:r>
                        <a:rPr lang="en-US" sz="3500" b="1" dirty="0"/>
                        <a:t>Real</a:t>
                      </a:r>
                      <a:endParaRPr lang="en-IN" sz="3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3500" b="1" dirty="0"/>
                      </a:br>
                      <a:br>
                        <a:rPr lang="en-US" sz="3500" b="1" dirty="0"/>
                      </a:br>
                      <a:r>
                        <a:rPr lang="en-US" sz="3500" b="1" dirty="0"/>
                        <a:t>Generated</a:t>
                      </a:r>
                      <a:endParaRPr lang="en-IN" sz="3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178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B85097-15FA-42AC-AA9D-67911A57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193924"/>
            <a:ext cx="2047461" cy="2047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5C148-5C0A-495B-9E2C-A59E690D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35" y="2193924"/>
            <a:ext cx="2001078" cy="20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B1003E-CD6C-4442-AC9C-652EDB50A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802705"/>
              </p:ext>
            </p:extLst>
          </p:nvPr>
        </p:nvGraphicFramePr>
        <p:xfrm>
          <a:off x="685800" y="1563757"/>
          <a:ext cx="10820400" cy="451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422015627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429769154"/>
                    </a:ext>
                  </a:extLst>
                </a:gridCol>
              </a:tblGrid>
              <a:tr h="22594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82743"/>
                  </a:ext>
                </a:extLst>
              </a:tr>
              <a:tr h="2259496">
                <a:tc>
                  <a:txBody>
                    <a:bodyPr/>
                    <a:lstStyle/>
                    <a:p>
                      <a:pPr algn="ctr"/>
                      <a:br>
                        <a:rPr lang="en-US" sz="3500" b="1" dirty="0"/>
                      </a:br>
                      <a:br>
                        <a:rPr lang="en-US" sz="3500" b="1" dirty="0"/>
                      </a:br>
                      <a:r>
                        <a:rPr lang="en-US" sz="3500" b="1" dirty="0"/>
                        <a:t>Real</a:t>
                      </a:r>
                      <a:endParaRPr lang="en-IN" sz="3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3500" b="1" dirty="0"/>
                      </a:br>
                      <a:br>
                        <a:rPr lang="en-US" sz="3500" b="1" dirty="0"/>
                      </a:br>
                      <a:r>
                        <a:rPr lang="en-US" sz="3500" b="1" dirty="0"/>
                        <a:t>Generated</a:t>
                      </a:r>
                      <a:endParaRPr lang="en-IN" sz="3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5435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195867-FEFB-4968-A75C-7DE17CF3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8" y="1563755"/>
            <a:ext cx="2198205" cy="2198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1D78B4-DC67-4071-BF3F-F050006FA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20" y="1563756"/>
            <a:ext cx="2198205" cy="219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B23E-C14E-459F-847A-85E7AFDD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5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6062116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trupti gore</dc:creator>
  <cp:lastModifiedBy>trupti gore</cp:lastModifiedBy>
  <cp:revision>3</cp:revision>
  <dcterms:created xsi:type="dcterms:W3CDTF">2018-04-27T21:08:22Z</dcterms:created>
  <dcterms:modified xsi:type="dcterms:W3CDTF">2018-04-27T21:19:58Z</dcterms:modified>
</cp:coreProperties>
</file>