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CFF55-375D-4195-9FF0-629220A911B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058AB15-5227-4296-9CAB-32E6A72F73A3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Benchmark</a:t>
          </a:r>
        </a:p>
      </dgm:t>
    </dgm:pt>
    <dgm:pt modelId="{73576E32-98D4-42CE-B0F9-4B24D5774233}" type="parTrans" cxnId="{44322FD1-74C6-4404-A413-DB65AFB656E2}">
      <dgm:prSet/>
      <dgm:spPr/>
      <dgm:t>
        <a:bodyPr/>
        <a:lstStyle/>
        <a:p>
          <a:endParaRPr lang="en-US"/>
        </a:p>
      </dgm:t>
    </dgm:pt>
    <dgm:pt modelId="{108AADF1-D33B-4918-91E9-E801CC0EF5A8}" type="sibTrans" cxnId="{44322FD1-74C6-4404-A413-DB65AFB656E2}">
      <dgm:prSet/>
      <dgm:spPr/>
      <dgm:t>
        <a:bodyPr/>
        <a:lstStyle/>
        <a:p>
          <a:endParaRPr lang="en-US"/>
        </a:p>
      </dgm:t>
    </dgm:pt>
    <dgm:pt modelId="{77F4E1FE-463A-4BCC-A136-60F0E914C5B5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Compile</a:t>
          </a:r>
        </a:p>
        <a:p>
          <a:r>
            <a:rPr lang="en-US" dirty="0"/>
            <a:t>&amp; Train</a:t>
          </a:r>
        </a:p>
      </dgm:t>
    </dgm:pt>
    <dgm:pt modelId="{5BBB819A-47D4-426B-8FB6-A7B113E9BA76}" type="parTrans" cxnId="{E17C138B-C156-4151-BA3B-AC1C293C4517}">
      <dgm:prSet/>
      <dgm:spPr/>
      <dgm:t>
        <a:bodyPr/>
        <a:lstStyle/>
        <a:p>
          <a:endParaRPr lang="en-US"/>
        </a:p>
      </dgm:t>
    </dgm:pt>
    <dgm:pt modelId="{25B32829-2766-476A-97AF-7D10D4ABA066}" type="sibTrans" cxnId="{E17C138B-C156-4151-BA3B-AC1C293C4517}">
      <dgm:prSet/>
      <dgm:spPr/>
      <dgm:t>
        <a:bodyPr/>
        <a:lstStyle/>
        <a:p>
          <a:endParaRPr lang="en-US"/>
        </a:p>
      </dgm:t>
    </dgm:pt>
    <dgm:pt modelId="{0F0E8574-694B-41C8-A961-DA2379F32DE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Pre-train</a:t>
          </a:r>
        </a:p>
        <a:p>
          <a:r>
            <a:rPr lang="en-US" dirty="0"/>
            <a:t>Components</a:t>
          </a:r>
        </a:p>
      </dgm:t>
    </dgm:pt>
    <dgm:pt modelId="{11DEE343-F1B2-4CB3-A4F3-835FEC3AD3F0}" type="parTrans" cxnId="{80670672-2BCD-4165-906E-126777CA1274}">
      <dgm:prSet/>
      <dgm:spPr/>
      <dgm:t>
        <a:bodyPr/>
        <a:lstStyle/>
        <a:p>
          <a:endParaRPr lang="en-US"/>
        </a:p>
      </dgm:t>
    </dgm:pt>
    <dgm:pt modelId="{BACAFD14-5F06-4EEC-8E0F-2BA9CFC0CC4C}" type="sibTrans" cxnId="{80670672-2BCD-4165-906E-126777CA1274}">
      <dgm:prSet/>
      <dgm:spPr/>
      <dgm:t>
        <a:bodyPr/>
        <a:lstStyle/>
        <a:p>
          <a:endParaRPr lang="en-US"/>
        </a:p>
      </dgm:t>
    </dgm:pt>
    <dgm:pt modelId="{918346BD-EF43-42E5-AB4E-50EC7BACB834}" type="pres">
      <dgm:prSet presAssocID="{B12CFF55-375D-4195-9FF0-629220A911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9309447-EF1A-46B9-B5DB-9D2E922FA6D2}" type="pres">
      <dgm:prSet presAssocID="{B058AB15-5227-4296-9CAB-32E6A72F73A3}" presName="gear1" presStyleLbl="node1" presStyleIdx="0" presStyleCnt="3" custLinFactNeighborX="9338">
        <dgm:presLayoutVars>
          <dgm:chMax val="1"/>
          <dgm:bulletEnabled val="1"/>
        </dgm:presLayoutVars>
      </dgm:prSet>
      <dgm:spPr/>
    </dgm:pt>
    <dgm:pt modelId="{C02239EC-0E67-4414-BE96-7EC40B26A6AF}" type="pres">
      <dgm:prSet presAssocID="{B058AB15-5227-4296-9CAB-32E6A72F73A3}" presName="gear1srcNode" presStyleLbl="node1" presStyleIdx="0" presStyleCnt="3"/>
      <dgm:spPr/>
    </dgm:pt>
    <dgm:pt modelId="{EFCD8C73-5555-4027-9827-649E521CF36C}" type="pres">
      <dgm:prSet presAssocID="{B058AB15-5227-4296-9CAB-32E6A72F73A3}" presName="gear1dstNode" presStyleLbl="node1" presStyleIdx="0" presStyleCnt="3"/>
      <dgm:spPr/>
    </dgm:pt>
    <dgm:pt modelId="{03246B89-DE5F-403D-8F8B-A4B092D259AE}" type="pres">
      <dgm:prSet presAssocID="{77F4E1FE-463A-4BCC-A136-60F0E914C5B5}" presName="gear2" presStyleLbl="node1" presStyleIdx="1" presStyleCnt="3" custLinFactNeighborX="-5502" custLinFactNeighborY="4891">
        <dgm:presLayoutVars>
          <dgm:chMax val="1"/>
          <dgm:bulletEnabled val="1"/>
        </dgm:presLayoutVars>
      </dgm:prSet>
      <dgm:spPr/>
    </dgm:pt>
    <dgm:pt modelId="{A3A40C90-C93B-42F0-ABDF-9B9A6AAB5E3E}" type="pres">
      <dgm:prSet presAssocID="{77F4E1FE-463A-4BCC-A136-60F0E914C5B5}" presName="gear2srcNode" presStyleLbl="node1" presStyleIdx="1" presStyleCnt="3"/>
      <dgm:spPr/>
    </dgm:pt>
    <dgm:pt modelId="{6EF0E400-C0F7-4F16-A82A-299414E94494}" type="pres">
      <dgm:prSet presAssocID="{77F4E1FE-463A-4BCC-A136-60F0E914C5B5}" presName="gear2dstNode" presStyleLbl="node1" presStyleIdx="1" presStyleCnt="3"/>
      <dgm:spPr/>
    </dgm:pt>
    <dgm:pt modelId="{74519169-EEF5-4D55-AA8F-E19212328C5F}" type="pres">
      <dgm:prSet presAssocID="{0F0E8574-694B-41C8-A961-DA2379F32DE9}" presName="gear3" presStyleLbl="node1" presStyleIdx="2" presStyleCnt="3" custLinFactNeighborX="2548" custLinFactNeighborY="-13757"/>
      <dgm:spPr/>
    </dgm:pt>
    <dgm:pt modelId="{3F232585-6B64-44FC-A051-A494A8C204FC}" type="pres">
      <dgm:prSet presAssocID="{0F0E8574-694B-41C8-A961-DA2379F32DE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680AA77-97EA-4A0A-B2EB-6BE891351222}" type="pres">
      <dgm:prSet presAssocID="{0F0E8574-694B-41C8-A961-DA2379F32DE9}" presName="gear3srcNode" presStyleLbl="node1" presStyleIdx="2" presStyleCnt="3"/>
      <dgm:spPr/>
    </dgm:pt>
    <dgm:pt modelId="{9E2FF7C9-F87D-4CDB-9AF8-EC0171445919}" type="pres">
      <dgm:prSet presAssocID="{0F0E8574-694B-41C8-A961-DA2379F32DE9}" presName="gear3dstNode" presStyleLbl="node1" presStyleIdx="2" presStyleCnt="3"/>
      <dgm:spPr/>
    </dgm:pt>
    <dgm:pt modelId="{9E149B88-D3B3-4278-B534-F218646365B5}" type="pres">
      <dgm:prSet presAssocID="{108AADF1-D33B-4918-91E9-E801CC0EF5A8}" presName="connector1" presStyleLbl="sibTrans2D1" presStyleIdx="0" presStyleCnt="3"/>
      <dgm:spPr/>
    </dgm:pt>
    <dgm:pt modelId="{0358B694-E6E1-433B-A4CC-F0702A5F5352}" type="pres">
      <dgm:prSet presAssocID="{25B32829-2766-476A-97AF-7D10D4ABA066}" presName="connector2" presStyleLbl="sibTrans2D1" presStyleIdx="1" presStyleCnt="3"/>
      <dgm:spPr/>
    </dgm:pt>
    <dgm:pt modelId="{B94B994A-CC1B-42A7-9884-1A02B9B8FF71}" type="pres">
      <dgm:prSet presAssocID="{BACAFD14-5F06-4EEC-8E0F-2BA9CFC0CC4C}" presName="connector3" presStyleLbl="sibTrans2D1" presStyleIdx="2" presStyleCnt="3"/>
      <dgm:spPr/>
    </dgm:pt>
  </dgm:ptLst>
  <dgm:cxnLst>
    <dgm:cxn modelId="{D69C5A30-A05D-451E-821B-8354C16B8B02}" type="presOf" srcId="{B12CFF55-375D-4195-9FF0-629220A911BD}" destId="{918346BD-EF43-42E5-AB4E-50EC7BACB834}" srcOrd="0" destOrd="0" presId="urn:microsoft.com/office/officeart/2005/8/layout/gear1"/>
    <dgm:cxn modelId="{0164255E-B7CF-4657-B676-4555917BA0A9}" type="presOf" srcId="{0F0E8574-694B-41C8-A961-DA2379F32DE9}" destId="{9E2FF7C9-F87D-4CDB-9AF8-EC0171445919}" srcOrd="3" destOrd="0" presId="urn:microsoft.com/office/officeart/2005/8/layout/gear1"/>
    <dgm:cxn modelId="{444BD168-4FF6-4FFD-925E-CC57AD1B0EF9}" type="presOf" srcId="{B058AB15-5227-4296-9CAB-32E6A72F73A3}" destId="{EFCD8C73-5555-4027-9827-649E521CF36C}" srcOrd="2" destOrd="0" presId="urn:microsoft.com/office/officeart/2005/8/layout/gear1"/>
    <dgm:cxn modelId="{AA79DE6A-AAAD-4EE2-8965-912DCF118E80}" type="presOf" srcId="{0F0E8574-694B-41C8-A961-DA2379F32DE9}" destId="{9680AA77-97EA-4A0A-B2EB-6BE891351222}" srcOrd="2" destOrd="0" presId="urn:microsoft.com/office/officeart/2005/8/layout/gear1"/>
    <dgm:cxn modelId="{51CC224C-4A36-4DD0-BBA9-B4E4508D137D}" type="presOf" srcId="{25B32829-2766-476A-97AF-7D10D4ABA066}" destId="{0358B694-E6E1-433B-A4CC-F0702A5F5352}" srcOrd="0" destOrd="0" presId="urn:microsoft.com/office/officeart/2005/8/layout/gear1"/>
    <dgm:cxn modelId="{80670672-2BCD-4165-906E-126777CA1274}" srcId="{B12CFF55-375D-4195-9FF0-629220A911BD}" destId="{0F0E8574-694B-41C8-A961-DA2379F32DE9}" srcOrd="2" destOrd="0" parTransId="{11DEE343-F1B2-4CB3-A4F3-835FEC3AD3F0}" sibTransId="{BACAFD14-5F06-4EEC-8E0F-2BA9CFC0CC4C}"/>
    <dgm:cxn modelId="{E7D5B354-0302-4CEF-B8A0-175F24752628}" type="presOf" srcId="{77F4E1FE-463A-4BCC-A136-60F0E914C5B5}" destId="{A3A40C90-C93B-42F0-ABDF-9B9A6AAB5E3E}" srcOrd="1" destOrd="0" presId="urn:microsoft.com/office/officeart/2005/8/layout/gear1"/>
    <dgm:cxn modelId="{AE85B286-887D-48E9-9F26-CBA00336EB4D}" type="presOf" srcId="{0F0E8574-694B-41C8-A961-DA2379F32DE9}" destId="{74519169-EEF5-4D55-AA8F-E19212328C5F}" srcOrd="0" destOrd="0" presId="urn:microsoft.com/office/officeart/2005/8/layout/gear1"/>
    <dgm:cxn modelId="{EE45A98A-F588-48D7-AE69-FBEA6352FA15}" type="presOf" srcId="{77F4E1FE-463A-4BCC-A136-60F0E914C5B5}" destId="{6EF0E400-C0F7-4F16-A82A-299414E94494}" srcOrd="2" destOrd="0" presId="urn:microsoft.com/office/officeart/2005/8/layout/gear1"/>
    <dgm:cxn modelId="{E17C138B-C156-4151-BA3B-AC1C293C4517}" srcId="{B12CFF55-375D-4195-9FF0-629220A911BD}" destId="{77F4E1FE-463A-4BCC-A136-60F0E914C5B5}" srcOrd="1" destOrd="0" parTransId="{5BBB819A-47D4-426B-8FB6-A7B113E9BA76}" sibTransId="{25B32829-2766-476A-97AF-7D10D4ABA066}"/>
    <dgm:cxn modelId="{DC217C9A-323C-4652-89EF-F7F799A898AF}" type="presOf" srcId="{B058AB15-5227-4296-9CAB-32E6A72F73A3}" destId="{F9309447-EF1A-46B9-B5DB-9D2E922FA6D2}" srcOrd="0" destOrd="0" presId="urn:microsoft.com/office/officeart/2005/8/layout/gear1"/>
    <dgm:cxn modelId="{A67950A4-BF63-4797-A106-A15775CDA0AD}" type="presOf" srcId="{BACAFD14-5F06-4EEC-8E0F-2BA9CFC0CC4C}" destId="{B94B994A-CC1B-42A7-9884-1A02B9B8FF71}" srcOrd="0" destOrd="0" presId="urn:microsoft.com/office/officeart/2005/8/layout/gear1"/>
    <dgm:cxn modelId="{3DA509A6-B173-4775-AF80-5925B311A431}" type="presOf" srcId="{108AADF1-D33B-4918-91E9-E801CC0EF5A8}" destId="{9E149B88-D3B3-4278-B534-F218646365B5}" srcOrd="0" destOrd="0" presId="urn:microsoft.com/office/officeart/2005/8/layout/gear1"/>
    <dgm:cxn modelId="{78298AA9-7AB6-46AA-90BA-FD7D005399E8}" type="presOf" srcId="{77F4E1FE-463A-4BCC-A136-60F0E914C5B5}" destId="{03246B89-DE5F-403D-8F8B-A4B092D259AE}" srcOrd="0" destOrd="0" presId="urn:microsoft.com/office/officeart/2005/8/layout/gear1"/>
    <dgm:cxn modelId="{B4E490BA-0F4E-46A1-AF4D-B896410403EA}" type="presOf" srcId="{0F0E8574-694B-41C8-A961-DA2379F32DE9}" destId="{3F232585-6B64-44FC-A051-A494A8C204FC}" srcOrd="1" destOrd="0" presId="urn:microsoft.com/office/officeart/2005/8/layout/gear1"/>
    <dgm:cxn modelId="{44322FD1-74C6-4404-A413-DB65AFB656E2}" srcId="{B12CFF55-375D-4195-9FF0-629220A911BD}" destId="{B058AB15-5227-4296-9CAB-32E6A72F73A3}" srcOrd="0" destOrd="0" parTransId="{73576E32-98D4-42CE-B0F9-4B24D5774233}" sibTransId="{108AADF1-D33B-4918-91E9-E801CC0EF5A8}"/>
    <dgm:cxn modelId="{76F722FE-EB02-4876-8B6E-618EA7281FE6}" type="presOf" srcId="{B058AB15-5227-4296-9CAB-32E6A72F73A3}" destId="{C02239EC-0E67-4414-BE96-7EC40B26A6AF}" srcOrd="1" destOrd="0" presId="urn:microsoft.com/office/officeart/2005/8/layout/gear1"/>
    <dgm:cxn modelId="{7ED7413D-03DE-4DF7-BE27-0A2240718C1C}" type="presParOf" srcId="{918346BD-EF43-42E5-AB4E-50EC7BACB834}" destId="{F9309447-EF1A-46B9-B5DB-9D2E922FA6D2}" srcOrd="0" destOrd="0" presId="urn:microsoft.com/office/officeart/2005/8/layout/gear1"/>
    <dgm:cxn modelId="{F14D6322-E9C4-44AD-85EF-56DAC192AECC}" type="presParOf" srcId="{918346BD-EF43-42E5-AB4E-50EC7BACB834}" destId="{C02239EC-0E67-4414-BE96-7EC40B26A6AF}" srcOrd="1" destOrd="0" presId="urn:microsoft.com/office/officeart/2005/8/layout/gear1"/>
    <dgm:cxn modelId="{2469C2DC-4CB3-42C3-8912-B068A10D8038}" type="presParOf" srcId="{918346BD-EF43-42E5-AB4E-50EC7BACB834}" destId="{EFCD8C73-5555-4027-9827-649E521CF36C}" srcOrd="2" destOrd="0" presId="urn:microsoft.com/office/officeart/2005/8/layout/gear1"/>
    <dgm:cxn modelId="{B3792121-F2CA-46B7-9C3F-09115589F73E}" type="presParOf" srcId="{918346BD-EF43-42E5-AB4E-50EC7BACB834}" destId="{03246B89-DE5F-403D-8F8B-A4B092D259AE}" srcOrd="3" destOrd="0" presId="urn:microsoft.com/office/officeart/2005/8/layout/gear1"/>
    <dgm:cxn modelId="{1E4E4C2D-1F06-4278-844E-B88DECBAC9E1}" type="presParOf" srcId="{918346BD-EF43-42E5-AB4E-50EC7BACB834}" destId="{A3A40C90-C93B-42F0-ABDF-9B9A6AAB5E3E}" srcOrd="4" destOrd="0" presId="urn:microsoft.com/office/officeart/2005/8/layout/gear1"/>
    <dgm:cxn modelId="{E0C9805E-6044-46CC-925D-242CBCC925EC}" type="presParOf" srcId="{918346BD-EF43-42E5-AB4E-50EC7BACB834}" destId="{6EF0E400-C0F7-4F16-A82A-299414E94494}" srcOrd="5" destOrd="0" presId="urn:microsoft.com/office/officeart/2005/8/layout/gear1"/>
    <dgm:cxn modelId="{07768132-BCFF-4BDA-B6D6-173579D6C5FC}" type="presParOf" srcId="{918346BD-EF43-42E5-AB4E-50EC7BACB834}" destId="{74519169-EEF5-4D55-AA8F-E19212328C5F}" srcOrd="6" destOrd="0" presId="urn:microsoft.com/office/officeart/2005/8/layout/gear1"/>
    <dgm:cxn modelId="{AABE179B-4B0B-41B0-AA8C-4B35BA266EAD}" type="presParOf" srcId="{918346BD-EF43-42E5-AB4E-50EC7BACB834}" destId="{3F232585-6B64-44FC-A051-A494A8C204FC}" srcOrd="7" destOrd="0" presId="urn:microsoft.com/office/officeart/2005/8/layout/gear1"/>
    <dgm:cxn modelId="{86BC83C4-7378-4E5A-986A-53F837F3F5FF}" type="presParOf" srcId="{918346BD-EF43-42E5-AB4E-50EC7BACB834}" destId="{9680AA77-97EA-4A0A-B2EB-6BE891351222}" srcOrd="8" destOrd="0" presId="urn:microsoft.com/office/officeart/2005/8/layout/gear1"/>
    <dgm:cxn modelId="{5844CA87-56E4-4754-A5EE-EEC401A5CBEE}" type="presParOf" srcId="{918346BD-EF43-42E5-AB4E-50EC7BACB834}" destId="{9E2FF7C9-F87D-4CDB-9AF8-EC0171445919}" srcOrd="9" destOrd="0" presId="urn:microsoft.com/office/officeart/2005/8/layout/gear1"/>
    <dgm:cxn modelId="{87EEEFA5-C668-4BF1-84CD-0E2E8917D9C5}" type="presParOf" srcId="{918346BD-EF43-42E5-AB4E-50EC7BACB834}" destId="{9E149B88-D3B3-4278-B534-F218646365B5}" srcOrd="10" destOrd="0" presId="urn:microsoft.com/office/officeart/2005/8/layout/gear1"/>
    <dgm:cxn modelId="{C98C9AB1-1943-4313-B7F4-FCCE6A75874E}" type="presParOf" srcId="{918346BD-EF43-42E5-AB4E-50EC7BACB834}" destId="{0358B694-E6E1-433B-A4CC-F0702A5F5352}" srcOrd="11" destOrd="0" presId="urn:microsoft.com/office/officeart/2005/8/layout/gear1"/>
    <dgm:cxn modelId="{3AADFA65-9F65-4A58-833C-BE9BDBA2D985}" type="presParOf" srcId="{918346BD-EF43-42E5-AB4E-50EC7BACB834}" destId="{B94B994A-CC1B-42A7-9884-1A02B9B8FF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9447-EF1A-46B9-B5DB-9D2E922FA6D2}">
      <dsp:nvSpPr>
        <dsp:cNvPr id="0" name=""/>
        <dsp:cNvSpPr/>
      </dsp:nvSpPr>
      <dsp:spPr>
        <a:xfrm>
          <a:off x="4071363" y="2438400"/>
          <a:ext cx="2980266" cy="2980266"/>
        </a:xfrm>
        <a:prstGeom prst="gear9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Benchmark</a:t>
          </a:r>
        </a:p>
      </dsp:txBody>
      <dsp:txXfrm>
        <a:off x="4670529" y="3136513"/>
        <a:ext cx="1781934" cy="1531918"/>
      </dsp:txXfrm>
    </dsp:sp>
    <dsp:sp modelId="{03246B89-DE5F-403D-8F8B-A4B092D259AE}">
      <dsp:nvSpPr>
        <dsp:cNvPr id="0" name=""/>
        <dsp:cNvSpPr/>
      </dsp:nvSpPr>
      <dsp:spPr>
        <a:xfrm>
          <a:off x="1939839" y="1839984"/>
          <a:ext cx="2167466" cy="2167466"/>
        </a:xfrm>
        <a:prstGeom prst="gear6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&amp; Train</a:t>
          </a:r>
        </a:p>
      </dsp:txBody>
      <dsp:txXfrm>
        <a:off x="2485505" y="2388948"/>
        <a:ext cx="1076134" cy="1069538"/>
      </dsp:txXfrm>
    </dsp:sp>
    <dsp:sp modelId="{74519169-EEF5-4D55-AA8F-E19212328C5F}">
      <dsp:nvSpPr>
        <dsp:cNvPr id="0" name=""/>
        <dsp:cNvSpPr/>
      </dsp:nvSpPr>
      <dsp:spPr>
        <a:xfrm rot="20700000">
          <a:off x="3339368" y="238642"/>
          <a:ext cx="2123675" cy="2123675"/>
        </a:xfrm>
        <a:prstGeom prst="gear6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Pre-train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Components</a:t>
          </a:r>
        </a:p>
      </dsp:txBody>
      <dsp:txXfrm rot="-20700000">
        <a:off x="3805152" y="704426"/>
        <a:ext cx="1192106" cy="1192106"/>
      </dsp:txXfrm>
    </dsp:sp>
    <dsp:sp modelId="{9E149B88-D3B3-4278-B534-F218646365B5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8B694-E6E1-433B-A4CC-F0702A5F5352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B994A-CC1B-42A7-9884-1A02B9B8FF71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30C8-87A6-4756-9626-FB1829665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 using GANs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35A8A-6EEA-4E44-B6BF-FDC79B75F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174" y="4134677"/>
            <a:ext cx="2351893" cy="843721"/>
          </a:xfrm>
        </p:spPr>
        <p:txBody>
          <a:bodyPr>
            <a:normAutofit/>
          </a:bodyPr>
          <a:lstStyle/>
          <a:p>
            <a:r>
              <a:rPr lang="en-US" dirty="0"/>
              <a:t>Trupti Gore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3A513-EFB1-46D1-9B8C-2D65F975BF3B}"/>
              </a:ext>
            </a:extLst>
          </p:cNvPr>
          <p:cNvSpPr txBox="1"/>
          <p:nvPr/>
        </p:nvSpPr>
        <p:spPr>
          <a:xfrm>
            <a:off x="4691269" y="3576004"/>
            <a:ext cx="26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Cognitive Computing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623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3E33-1D50-4C9D-AFD3-1150A52A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Images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67C2549-30A6-441D-9D88-568D7DD31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18452"/>
              </p:ext>
            </p:extLst>
          </p:nvPr>
        </p:nvGraphicFramePr>
        <p:xfrm>
          <a:off x="1295400" y="2557463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24652665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5109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5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0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6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8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2393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7F8FC9A-605C-4D81-81FE-BC1C1D6F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6" y="2965174"/>
            <a:ext cx="2188169" cy="2188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C165A8-B47E-4D9B-BE90-46081F8B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85" y="2965174"/>
            <a:ext cx="2544469" cy="21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CC2CBB-3332-49B8-B38D-295A7A911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27068"/>
              </p:ext>
            </p:extLst>
          </p:nvPr>
        </p:nvGraphicFramePr>
        <p:xfrm>
          <a:off x="1242392" y="900941"/>
          <a:ext cx="9601200" cy="499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2458438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84045190"/>
                    </a:ext>
                  </a:extLst>
                </a:gridCol>
              </a:tblGrid>
              <a:tr h="832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97204"/>
                  </a:ext>
                </a:extLst>
              </a:tr>
              <a:tr h="8327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76299"/>
                  </a:ext>
                </a:extLst>
              </a:tr>
              <a:tr h="8327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90659"/>
                  </a:ext>
                </a:extLst>
              </a:tr>
              <a:tr h="8327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89146"/>
                  </a:ext>
                </a:extLst>
              </a:tr>
              <a:tr h="8327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55283"/>
                  </a:ext>
                </a:extLst>
              </a:tr>
              <a:tr h="8327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94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DBC184A-6B54-4292-83AD-D00FFC3D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50" y="1701974"/>
            <a:ext cx="2006540" cy="1697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485D-81E2-4A13-840C-E76944BD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91" y="1701974"/>
            <a:ext cx="2006540" cy="1697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EBF0D-6D9B-4002-B5B8-948C3E415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50" y="3613289"/>
            <a:ext cx="2183298" cy="2183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E039F-E36D-4524-B87C-E2E1E8235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91" y="3613289"/>
            <a:ext cx="2183298" cy="21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C3DE-6501-4EEE-98BC-253C16D5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Thank you 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10760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5065-A351-44A4-94E0-9AD35169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USP ?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D795-BBA9-41BC-B41F-E8BC0D80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studying a lot of research papers to understand Image Super resolution, we saw  most models trained on CNN, Deep Recursive CNN, End to End Shallow Net. I found a paper with mention of GAN but work in progress for it. This caught my interest and with help from reference material, I have built a Image Super Resolution Model in GAN set-up.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7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C9ED-C4E9-4EBD-8B81-98F42555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our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480DA2-1CB8-42BB-BA41-048ECEB6C7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470" y="2067952"/>
            <a:ext cx="3758724" cy="34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2410-3407-43CC-9FC3-41174CA9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76B5-2348-4A36-A352-8332AFCD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Coco – Train 2014 – 80000+ complex images (Train)</a:t>
            </a:r>
          </a:p>
          <a:p>
            <a:r>
              <a:rPr lang="en-US" dirty="0"/>
              <a:t>Set 5 – 5 Images (Benchmarking)</a:t>
            </a:r>
          </a:p>
          <a:p>
            <a:r>
              <a:rPr lang="en-US" dirty="0"/>
              <a:t>Set 14 – 14 Images (Benchmarking)</a:t>
            </a:r>
          </a:p>
          <a:p>
            <a:r>
              <a:rPr lang="en-US" dirty="0"/>
              <a:t>BSD100 – 100 Images varied (Benchmarking)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77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B5E673-5C2F-4B47-BF80-83AE936DD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290038"/>
              </p:ext>
            </p:extLst>
          </p:nvPr>
        </p:nvGraphicFramePr>
        <p:xfrm>
          <a:off x="2031999" y="7461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5F6-D9A7-47C4-9D4B-A59198F9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CAD2-44D6-467D-9749-D4FD211A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VGG-16 + Super Resolution </a:t>
            </a:r>
            <a:r>
              <a:rPr lang="en-US" dirty="0">
                <a:sym typeface="Wingdings" panose="05000000000000000000" pitchFamily="2" charset="2"/>
              </a:rPr>
              <a:t> Pretrain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Generator + Discriminator </a:t>
            </a:r>
            <a:r>
              <a:rPr lang="en-US" dirty="0">
                <a:sym typeface="Wingdings" panose="05000000000000000000" pitchFamily="2" charset="2"/>
              </a:rPr>
              <a:t> Pretrain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= (VGG-16 + Super Resolution )</a:t>
            </a:r>
            <a:r>
              <a:rPr lang="en-US" b="1" dirty="0"/>
              <a:t>+ </a:t>
            </a:r>
            <a:r>
              <a:rPr lang="en-US" dirty="0"/>
              <a:t>(Generator + </a:t>
            </a:r>
            <a:r>
              <a:rPr lang="en-US" dirty="0" err="1"/>
              <a:t>Discriminato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Full Train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Benchmarking </a:t>
            </a:r>
          </a:p>
        </p:txBody>
      </p:sp>
    </p:spTree>
    <p:extLst>
      <p:ext uri="{BB962C8B-B14F-4D97-AF65-F5344CB8AC3E}">
        <p14:creationId xmlns:p14="http://schemas.microsoft.com/office/powerpoint/2010/main" val="29857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702C-4139-4A31-A6E2-D7C70DB5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81D6-93DA-410B-A2C7-DCE0702D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VGG-16 net and added regularizers to stabilize our model – </a:t>
            </a:r>
            <a:r>
              <a:rPr lang="en-US" dirty="0" err="1"/>
              <a:t>ContentVGG</a:t>
            </a:r>
            <a:r>
              <a:rPr lang="en-US" dirty="0"/>
              <a:t> and Total Variation VGG regularizer</a:t>
            </a:r>
          </a:p>
          <a:p>
            <a:r>
              <a:rPr lang="en-US" dirty="0"/>
              <a:t>Pre-train 1 : VGG + SR </a:t>
            </a:r>
            <a:r>
              <a:rPr lang="en-US" dirty="0">
                <a:sym typeface="Wingdings" panose="05000000000000000000" pitchFamily="2" charset="2"/>
              </a:rPr>
              <a:t> only VGG losses used for training – Regularizers</a:t>
            </a:r>
          </a:p>
          <a:p>
            <a:r>
              <a:rPr lang="en-US" dirty="0">
                <a:sym typeface="Wingdings" panose="05000000000000000000" pitchFamily="2" charset="2"/>
              </a:rPr>
              <a:t>Pre-train 2 : Discriminator + Generator – Binary </a:t>
            </a:r>
            <a:r>
              <a:rPr lang="en-US" dirty="0" err="1">
                <a:sym typeface="Wingdings" panose="05000000000000000000" pitchFamily="2" charset="2"/>
              </a:rPr>
              <a:t>Crossentropy</a:t>
            </a:r>
            <a:r>
              <a:rPr lang="en-US" dirty="0">
                <a:sym typeface="Wingdings" panose="05000000000000000000" pitchFamily="2" charset="2"/>
              </a:rPr>
              <a:t> loss is used for train Discriminator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03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755C732-3264-4614-8316-41F7548371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C7C6ED-4EA1-4532-A820-59A8ADEEE0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D6659D-FA60-4C6D-A9F6-063E294AA15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D786D6-2C42-45AF-888B-F2038C4D0A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BE01F-4BBB-4208-88E1-AF1B207FF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854" y="1410207"/>
            <a:ext cx="6682655" cy="2455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3BDD7-5E56-4592-985B-D3E08267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Compile &amp;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7845-E766-4DA8-BE0E-C778D8FE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8" y="5540582"/>
            <a:ext cx="9603727" cy="388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Net is assembled- VGG+ SR + GAN </a:t>
            </a:r>
          </a:p>
        </p:txBody>
      </p:sp>
    </p:spTree>
    <p:extLst>
      <p:ext uri="{BB962C8B-B14F-4D97-AF65-F5344CB8AC3E}">
        <p14:creationId xmlns:p14="http://schemas.microsoft.com/office/powerpoint/2010/main" val="18034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49DC-EA71-4326-84C5-F13CA07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E3222-5571-4A58-B2DF-C41A7850D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347142"/>
              </p:ext>
            </p:extLst>
          </p:nvPr>
        </p:nvGraphicFramePr>
        <p:xfrm>
          <a:off x="1295402" y="3384203"/>
          <a:ext cx="6000060" cy="1465512"/>
        </p:xfrm>
        <a:graphic>
          <a:graphicData uri="http://schemas.openxmlformats.org/drawingml/2006/table">
            <a:tbl>
              <a:tblPr firstRow="1" firstCol="1" bandRow="1"/>
              <a:tblGrid>
                <a:gridCol w="3000030">
                  <a:extLst>
                    <a:ext uri="{9D8B030D-6E8A-4147-A177-3AD203B41FA5}">
                      <a16:colId xmlns:a16="http://schemas.microsoft.com/office/drawing/2014/main" val="2685488721"/>
                    </a:ext>
                  </a:extLst>
                </a:gridCol>
                <a:gridCol w="3000030">
                  <a:extLst>
                    <a:ext uri="{9D8B030D-6E8A-4147-A177-3AD203B41FA5}">
                      <a16:colId xmlns:a16="http://schemas.microsoft.com/office/drawing/2014/main" val="3621931531"/>
                    </a:ext>
                  </a:extLst>
                </a:gridCol>
              </a:tblGrid>
              <a:tr h="36637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PSNR</a:t>
                      </a:r>
                      <a:endParaRPr lang="en-IN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7074"/>
                  </a:ext>
                </a:extLst>
              </a:tr>
              <a:tr h="36637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set14</a:t>
                      </a:r>
                      <a:endParaRPr lang="en-IN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20.64</a:t>
                      </a:r>
                      <a:endParaRPr lang="en-IN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21260"/>
                  </a:ext>
                </a:extLst>
              </a:tr>
              <a:tr h="36637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set5</a:t>
                      </a:r>
                      <a:endParaRPr lang="en-IN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19.93</a:t>
                      </a:r>
                      <a:endParaRPr lang="en-IN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335205"/>
                  </a:ext>
                </a:extLst>
              </a:tr>
              <a:tr h="36637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bsd100</a:t>
                      </a:r>
                      <a:endParaRPr lang="en-IN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20.21</a:t>
                      </a:r>
                      <a:endParaRPr lang="en-IN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1185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57F7866-B1E3-477F-AEDC-8E1E7A72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The PSNR for the three datasets used for bench marking is as follows 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7789"/>
              </a:solidFill>
              <a:effectLst/>
              <a:latin typeface="Constantia" panose="02030602050306030303" pitchFamily="18" charset="0"/>
              <a:ea typeface="HGMinchoE" panose="020B0400000000000000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2234-CF8D-4467-84DE-BA20A07463CF}"/>
              </a:ext>
            </a:extLst>
          </p:cNvPr>
          <p:cNvSpPr txBox="1"/>
          <p:nvPr/>
        </p:nvSpPr>
        <p:spPr>
          <a:xfrm>
            <a:off x="1295402" y="2650435"/>
            <a:ext cx="92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 is performance metric, Peak Signal to Noise Ratio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D2382-AEAA-4A34-8985-6AE8FF73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484" y="3252995"/>
            <a:ext cx="3648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1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311</TotalTime>
  <Words>262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HGMinchoE</vt:lpstr>
      <vt:lpstr>Arial</vt:lpstr>
      <vt:lpstr>Constantia</vt:lpstr>
      <vt:lpstr>Garamond</vt:lpstr>
      <vt:lpstr>Times New Roman</vt:lpstr>
      <vt:lpstr>Wingdings</vt:lpstr>
      <vt:lpstr>Organic</vt:lpstr>
      <vt:lpstr>Image Super Resolution using GANs</vt:lpstr>
      <vt:lpstr>What is our USP ? </vt:lpstr>
      <vt:lpstr>Structure of our Model</vt:lpstr>
      <vt:lpstr>Datasets</vt:lpstr>
      <vt:lpstr>PowerPoint Presentation</vt:lpstr>
      <vt:lpstr>Components </vt:lpstr>
      <vt:lpstr>Pre-train</vt:lpstr>
      <vt:lpstr>Compile &amp; Train</vt:lpstr>
      <vt:lpstr>Benchmarking</vt:lpstr>
      <vt:lpstr>Generated Images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 Resolution using GANs</dc:title>
  <dc:creator>trupti gore</dc:creator>
  <cp:lastModifiedBy>trupti gore</cp:lastModifiedBy>
  <cp:revision>14</cp:revision>
  <dcterms:created xsi:type="dcterms:W3CDTF">2018-04-27T00:44:41Z</dcterms:created>
  <dcterms:modified xsi:type="dcterms:W3CDTF">2018-05-16T19:12:25Z</dcterms:modified>
</cp:coreProperties>
</file>