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47E70-3BAF-434C-AE3D-A8978D7B8444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746F-DC4C-46F2-9257-96D7FA2A0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746F-DC4C-46F2-9257-96D7FA2A0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8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0CF-9A7F-492A-ACED-25AE1FDAA4EC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IMDB Final Project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imd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524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2809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2600" b="1" dirty="0"/>
              <a:t>                                           </a:t>
            </a:r>
            <a:r>
              <a:rPr lang="en-IN" sz="2600" b="1" dirty="0" smtClean="0"/>
              <a:t>THE IMDB</a:t>
            </a:r>
            <a:endParaRPr lang="en-IN" sz="2600" b="1" dirty="0"/>
          </a:p>
          <a:p>
            <a:endParaRPr lang="en-IN" dirty="0" smtClean="0"/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IMDB is acronym for Internet Movie Database.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popular as a reliable resource of information about </a:t>
            </a:r>
          </a:p>
          <a:p>
            <a:pPr marL="285750" indent="-285750">
              <a:buFontTx/>
              <a:buChar char="-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Movies</a:t>
            </a:r>
          </a:p>
          <a:p>
            <a:pPr marL="285750" indent="-285750">
              <a:buFontTx/>
              <a:buChar char="-"/>
            </a:pP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shows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-Seasons  -Episodes</a:t>
            </a:r>
          </a:p>
          <a:p>
            <a:pPr marL="285750" indent="-285750">
              <a:buFontTx/>
              <a:buChar char="-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Actors </a:t>
            </a:r>
          </a:p>
          <a:p>
            <a:pPr marL="285750" indent="-285750">
              <a:buFontTx/>
              <a:buChar char="-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Additionally, Users are welcomed to add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- Content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- Ratings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- Reviews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- Conduct Poll and Discuss on forum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- Check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showtiming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in theatre and buy ticket(3</a:t>
            </a:r>
            <a:r>
              <a:rPr lang="en-IN" sz="23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Party)</a:t>
            </a:r>
          </a:p>
          <a:p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980728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 our Project –</a:t>
            </a:r>
          </a:p>
          <a:p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Replicated a mini-version of IMDB </a:t>
            </a:r>
          </a:p>
          <a:p>
            <a:r>
              <a:rPr lang="en-IN" sz="2000" b="1" dirty="0" smtClean="0"/>
              <a:t>Executed it on MSSQL, Oracle and HIVE</a:t>
            </a:r>
            <a:br>
              <a:rPr lang="en-IN" sz="20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In addition, we have </a:t>
            </a:r>
          </a:p>
          <a:p>
            <a:endParaRPr lang="en-IN" sz="2000" b="1" dirty="0"/>
          </a:p>
          <a:p>
            <a:pPr marL="342900" indent="-342900">
              <a:buFont typeface="Wingdings" pitchFamily="2" charset="2"/>
              <a:buChar char="v"/>
            </a:pPr>
            <a:r>
              <a:rPr lang="en-IN" sz="2000" b="1" dirty="0" smtClean="0"/>
              <a:t>In-House Ticketing System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000" b="1" dirty="0" smtClean="0"/>
              <a:t>Artists like Actor, Director via Cast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644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BMS\ProjectFinal\SQLServer\Microsoft SQL Server 201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6825" y="-12244387"/>
            <a:ext cx="12106748" cy="10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764704"/>
            <a:ext cx="48245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Toad</a:t>
            </a:r>
            <a:b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 Model</a:t>
            </a:r>
            <a:b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b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b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525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IMDB Final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Final Project</dc:title>
  <dc:creator>trupti gore</dc:creator>
  <cp:lastModifiedBy>trupti gore</cp:lastModifiedBy>
  <cp:revision>6</cp:revision>
  <dcterms:created xsi:type="dcterms:W3CDTF">2016-12-09T00:13:01Z</dcterms:created>
  <dcterms:modified xsi:type="dcterms:W3CDTF">2016-12-09T01:09:46Z</dcterms:modified>
</cp:coreProperties>
</file>