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5E0BD-1DA8-47C4-8FEF-01C98924EDF1}" v="1" dt="2023-09-16T11:35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.ranjan1407@outlook.com" userId="1673c86014549077" providerId="LiveId" clId="{5725E0BD-1DA8-47C4-8FEF-01C98924EDF1}"/>
    <pc:docChg chg="modSld">
      <pc:chgData name="akash.ranjan1407@outlook.com" userId="1673c86014549077" providerId="LiveId" clId="{5725E0BD-1DA8-47C4-8FEF-01C98924EDF1}" dt="2023-09-16T11:36:04.268" v="26" actId="20577"/>
      <pc:docMkLst>
        <pc:docMk/>
      </pc:docMkLst>
      <pc:sldChg chg="addSp modSp mod">
        <pc:chgData name="akash.ranjan1407@outlook.com" userId="1673c86014549077" providerId="LiveId" clId="{5725E0BD-1DA8-47C4-8FEF-01C98924EDF1}" dt="2023-09-16T11:36:04.268" v="26" actId="20577"/>
        <pc:sldMkLst>
          <pc:docMk/>
          <pc:sldMk cId="1955417379" sldId="256"/>
        </pc:sldMkLst>
        <pc:spChg chg="mod">
          <ac:chgData name="akash.ranjan1407@outlook.com" userId="1673c86014549077" providerId="LiveId" clId="{5725E0BD-1DA8-47C4-8FEF-01C98924EDF1}" dt="2023-09-16T11:35:05.799" v="2" actId="14100"/>
          <ac:spMkLst>
            <pc:docMk/>
            <pc:sldMk cId="1955417379" sldId="256"/>
            <ac:spMk id="40" creationId="{28B8195F-ECA4-0DD7-A7AE-64A2BEAD25FD}"/>
          </ac:spMkLst>
        </pc:spChg>
        <pc:spChg chg="mod">
          <ac:chgData name="akash.ranjan1407@outlook.com" userId="1673c86014549077" providerId="LiveId" clId="{5725E0BD-1DA8-47C4-8FEF-01C98924EDF1}" dt="2023-09-16T11:35:39.240" v="18" actId="14100"/>
          <ac:spMkLst>
            <pc:docMk/>
            <pc:sldMk cId="1955417379" sldId="256"/>
            <ac:spMk id="42" creationId="{7A5D6873-834C-37FF-3872-0ECFD3267D99}"/>
          </ac:spMkLst>
        </pc:spChg>
        <pc:spChg chg="mod">
          <ac:chgData name="akash.ranjan1407@outlook.com" userId="1673c86014549077" providerId="LiveId" clId="{5725E0BD-1DA8-47C4-8FEF-01C98924EDF1}" dt="2023-09-16T11:35:57.826" v="21" actId="1076"/>
          <ac:spMkLst>
            <pc:docMk/>
            <pc:sldMk cId="1955417379" sldId="256"/>
            <ac:spMk id="43" creationId="{A6C6C3D6-8C2C-7C5E-500D-07AB6460FB2A}"/>
          </ac:spMkLst>
        </pc:spChg>
        <pc:spChg chg="add mod">
          <ac:chgData name="akash.ranjan1407@outlook.com" userId="1673c86014549077" providerId="LiveId" clId="{5725E0BD-1DA8-47C4-8FEF-01C98924EDF1}" dt="2023-09-16T11:36:04.268" v="26" actId="20577"/>
          <ac:spMkLst>
            <pc:docMk/>
            <pc:sldMk cId="1955417379" sldId="256"/>
            <ac:spMk id="62" creationId="{20C40C3D-E345-B235-D489-7D415933F2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EC-818D-F975-2469-38AE5647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35A9-0DFC-051B-EFA7-E14EC65E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48C3-1243-9023-1A1C-EBE99845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2BAE-ED89-C4BF-6E52-A01BBCE9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C0C2-C544-8D81-F318-D779CAAF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C3DB-7E30-72B7-B77A-EFB9E9D7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0633-9A99-5AC8-B07B-D7678E57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ED6F-F197-9B58-6F96-659971D0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06AA-ECF8-46F0-5BC7-52BA3DA8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CF86-CD76-5D82-730D-20FBA59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AD9A-0466-D9D9-667F-AB440BB66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D3165-F791-3DC0-5938-9F92F655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8B7E-1B66-7626-D2F6-0CB405D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EA92-7C6D-52FF-826A-0D87C99C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B986-1798-B9B3-7379-E1DDAA13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8BEF-C2FD-6F8F-A646-018AA56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D6DE-CD08-D155-4A28-AA036905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DE9E-5567-81CF-A154-861CB6E3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5594-F142-8765-9017-AE264231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7BAF-7D4E-BB36-A1E4-8D282D89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2BE8-B620-0D44-7768-52C5A23B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2E6F4-7DD3-F297-BD31-676CCB10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3FEC-8A59-E1E6-689C-98A41CD4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49A3-3141-0692-49FB-808E301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5E7A-AB23-4CB7-213A-7DA26FA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0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7AFC-F839-2D0D-8343-916B1D36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8587-1904-8773-CAC0-FC50F081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BE6D-3174-8B72-18ED-01B571A9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862B-E470-FD24-A94F-A074710F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765C-7CE8-18DA-CA42-FBA4ABBE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ED76D-3169-7EE7-2FB8-ECCEE91D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BE5-699B-EB06-6DC7-AD58BC0F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8239-50EE-E20E-DA51-E9BF43FC6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F289-0C8B-5E17-ED39-7E212FF2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3406F-D66D-ABE9-2B0C-D7EB4E057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A85B-C9DE-D718-D290-058B938BD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84CF-616B-6331-D2DB-D0DDA966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7E8D5-A175-F32B-F3BC-F9A22355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96A85-6D63-918D-80D6-1DB5BAC2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A901-14E3-9521-D6DF-56840455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039EE-A8E0-2EE3-3BE9-96A859E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35713-AECF-DCB4-E29E-AE26B7EE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5EC61-20CC-8AE7-5253-D4BAE783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34776-4F4D-68C7-3026-CB991822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3861D-D3AA-FFD8-EEC5-80D5945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63993-30DA-E12C-D9D2-A3281AAC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6B74-6386-A7A9-215E-7D5A539D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3883-B075-12E3-ECD0-F24449D2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90DFA-8B01-D893-E2C6-4DFA57ED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E4A4F-A767-65E5-0656-D1DB2F2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4ACC-ECA9-D7D8-CA86-0D62CB41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5C39-9508-5A89-C3B7-01DF568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7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36D1-5539-11F7-511C-6DF5998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EDD12-69BB-F7B6-A4F4-12094CCB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B445-8E95-EF5C-6861-F273A79D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73F4D-C5E6-768C-1232-966688C3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8BC50-D388-A253-90E4-66AECDD1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6022-9886-33A8-63D0-1806586F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8F203-B0C0-097A-B22B-217B7C9B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1111-9BB5-DC19-9894-9AD04F1D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35BC-F2E4-61B9-B368-9EDAF9867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493B-6C78-41E5-94A7-878814D925DF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04A4-D3A4-B9E2-FE72-6288F6A73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817F-BF35-FC7F-6094-2AC60095D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0B76-223F-438B-9AC6-9EE5AD91A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6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E7A397-6BB9-27A8-E253-23F85A082D35}"/>
              </a:ext>
            </a:extLst>
          </p:cNvPr>
          <p:cNvSpPr/>
          <p:nvPr/>
        </p:nvSpPr>
        <p:spPr>
          <a:xfrm>
            <a:off x="3418544" y="434832"/>
            <a:ext cx="5354912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A4AD-F14C-544B-0892-52801553BFB4}"/>
              </a:ext>
            </a:extLst>
          </p:cNvPr>
          <p:cNvSpPr txBox="1"/>
          <p:nvPr/>
        </p:nvSpPr>
        <p:spPr>
          <a:xfrm>
            <a:off x="3418544" y="14979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Apps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BE548-CF10-78BF-2C4C-51A2094E4E65}"/>
              </a:ext>
            </a:extLst>
          </p:cNvPr>
          <p:cNvSpPr/>
          <p:nvPr/>
        </p:nvSpPr>
        <p:spPr>
          <a:xfrm>
            <a:off x="6638593" y="731417"/>
            <a:ext cx="1831153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584E8-40B7-F0A2-C6A7-538D6D4A6012}"/>
              </a:ext>
            </a:extLst>
          </p:cNvPr>
          <p:cNvSpPr/>
          <p:nvPr/>
        </p:nvSpPr>
        <p:spPr>
          <a:xfrm>
            <a:off x="3722254" y="731417"/>
            <a:ext cx="1831154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 UI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E77C21-DE6C-FF23-1D47-67ED2D7A531A}"/>
              </a:ext>
            </a:extLst>
          </p:cNvPr>
          <p:cNvSpPr/>
          <p:nvPr/>
        </p:nvSpPr>
        <p:spPr>
          <a:xfrm>
            <a:off x="3418544" y="1649774"/>
            <a:ext cx="5354912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D62E3-AFAF-5EB3-9BAA-AC33CE9FEA17}"/>
              </a:ext>
            </a:extLst>
          </p:cNvPr>
          <p:cNvSpPr txBox="1"/>
          <p:nvPr/>
        </p:nvSpPr>
        <p:spPr>
          <a:xfrm>
            <a:off x="3418543" y="133711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Gateway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78564-E5C9-6523-659C-6C167AFE719B}"/>
              </a:ext>
            </a:extLst>
          </p:cNvPr>
          <p:cNvSpPr/>
          <p:nvPr/>
        </p:nvSpPr>
        <p:spPr>
          <a:xfrm>
            <a:off x="5180423" y="1904210"/>
            <a:ext cx="1831154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 UI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E52B84-47EE-7FB9-6A69-913696E37793}"/>
              </a:ext>
            </a:extLst>
          </p:cNvPr>
          <p:cNvSpPr/>
          <p:nvPr/>
        </p:nvSpPr>
        <p:spPr>
          <a:xfrm>
            <a:off x="116545" y="2808940"/>
            <a:ext cx="2811382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2F96C-6991-43D6-2BD9-79FBCDB87E3A}"/>
              </a:ext>
            </a:extLst>
          </p:cNvPr>
          <p:cNvSpPr txBox="1"/>
          <p:nvPr/>
        </p:nvSpPr>
        <p:spPr>
          <a:xfrm>
            <a:off x="116544" y="2496285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Facade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2D627-79B6-3653-766E-4AA6028D9A84}"/>
              </a:ext>
            </a:extLst>
          </p:cNvPr>
          <p:cNvSpPr/>
          <p:nvPr/>
        </p:nvSpPr>
        <p:spPr>
          <a:xfrm>
            <a:off x="372896" y="3063376"/>
            <a:ext cx="2268704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Backend For Frontend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3095EF-6BF4-C4D2-DCD1-0108E624DC11}"/>
              </a:ext>
            </a:extLst>
          </p:cNvPr>
          <p:cNvSpPr/>
          <p:nvPr/>
        </p:nvSpPr>
        <p:spPr>
          <a:xfrm>
            <a:off x="3303090" y="2818173"/>
            <a:ext cx="8721567" cy="10736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FB446-F274-337C-1B4A-CBF3583C29DE}"/>
              </a:ext>
            </a:extLst>
          </p:cNvPr>
          <p:cNvSpPr txBox="1"/>
          <p:nvPr/>
        </p:nvSpPr>
        <p:spPr>
          <a:xfrm>
            <a:off x="3303090" y="2505518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Service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090A0-896E-05C7-095C-596D3C215FFB}"/>
              </a:ext>
            </a:extLst>
          </p:cNvPr>
          <p:cNvSpPr/>
          <p:nvPr/>
        </p:nvSpPr>
        <p:spPr>
          <a:xfrm>
            <a:off x="3418543" y="2880478"/>
            <a:ext cx="1963358" cy="4809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Inventory Management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E6229-1AE8-B615-A476-B1D4588D45FF}"/>
              </a:ext>
            </a:extLst>
          </p:cNvPr>
          <p:cNvSpPr/>
          <p:nvPr/>
        </p:nvSpPr>
        <p:spPr>
          <a:xfrm>
            <a:off x="3373957" y="3447901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Notification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E9409-DD44-90BC-25C7-AD2F416BB5E1}"/>
              </a:ext>
            </a:extLst>
          </p:cNvPr>
          <p:cNvSpPr/>
          <p:nvPr/>
        </p:nvSpPr>
        <p:spPr>
          <a:xfrm>
            <a:off x="9451639" y="2886226"/>
            <a:ext cx="1831154" cy="45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Management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8F8BB-ED72-6860-F997-E57854683239}"/>
              </a:ext>
            </a:extLst>
          </p:cNvPr>
          <p:cNvSpPr/>
          <p:nvPr/>
        </p:nvSpPr>
        <p:spPr>
          <a:xfrm>
            <a:off x="5422691" y="3447451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Shipping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E39CF-F432-A68B-0EF3-26F83B8E3695}"/>
              </a:ext>
            </a:extLst>
          </p:cNvPr>
          <p:cNvSpPr/>
          <p:nvPr/>
        </p:nvSpPr>
        <p:spPr>
          <a:xfrm>
            <a:off x="5497354" y="2881680"/>
            <a:ext cx="1831154" cy="39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Order Management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50F73F-D8C8-AD62-1C15-3551FCB7BBFD}"/>
              </a:ext>
            </a:extLst>
          </p:cNvPr>
          <p:cNvSpPr/>
          <p:nvPr/>
        </p:nvSpPr>
        <p:spPr>
          <a:xfrm>
            <a:off x="7345259" y="344533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SearchFilter</a:t>
            </a:r>
            <a:r>
              <a:rPr lang="en-US" sz="1600" dirty="0">
                <a:solidFill>
                  <a:schemeClr val="tx1"/>
                </a:solidFill>
              </a:rPr>
              <a:t>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64F11C-6A8A-E62E-93F6-13DE3669AD28}"/>
              </a:ext>
            </a:extLst>
          </p:cNvPr>
          <p:cNvSpPr/>
          <p:nvPr/>
        </p:nvSpPr>
        <p:spPr>
          <a:xfrm>
            <a:off x="167343" y="4041994"/>
            <a:ext cx="8006839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965E0-4005-0BC2-EA77-2D478D0CBD3F}"/>
              </a:ext>
            </a:extLst>
          </p:cNvPr>
          <p:cNvSpPr txBox="1"/>
          <p:nvPr/>
        </p:nvSpPr>
        <p:spPr>
          <a:xfrm>
            <a:off x="167343" y="3729339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Service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8D03F-6530-12B7-9080-DF9AF7A2E535}"/>
              </a:ext>
            </a:extLst>
          </p:cNvPr>
          <p:cNvSpPr/>
          <p:nvPr/>
        </p:nvSpPr>
        <p:spPr>
          <a:xfrm>
            <a:off x="291172" y="433527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Pipelines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D341C-16C6-C801-F08E-1F0E22073EE9}"/>
              </a:ext>
            </a:extLst>
          </p:cNvPr>
          <p:cNvSpPr/>
          <p:nvPr/>
        </p:nvSpPr>
        <p:spPr>
          <a:xfrm>
            <a:off x="2246154" y="434223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Support Services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8B885-9A54-36C8-5663-D6212B12879C}"/>
              </a:ext>
            </a:extLst>
          </p:cNvPr>
          <p:cNvSpPr/>
          <p:nvPr/>
        </p:nvSpPr>
        <p:spPr>
          <a:xfrm>
            <a:off x="4209512" y="433527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Integration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DC2EE1-72A8-5675-FA36-23594C93B151}"/>
              </a:ext>
            </a:extLst>
          </p:cNvPr>
          <p:cNvSpPr/>
          <p:nvPr/>
        </p:nvSpPr>
        <p:spPr>
          <a:xfrm>
            <a:off x="6172870" y="4335275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B8195F-ECA4-0DD7-A7AE-64A2BEAD25FD}"/>
              </a:ext>
            </a:extLst>
          </p:cNvPr>
          <p:cNvSpPr/>
          <p:nvPr/>
        </p:nvSpPr>
        <p:spPr>
          <a:xfrm>
            <a:off x="8396944" y="4170379"/>
            <a:ext cx="3503883" cy="6063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E5E4BB-6BB7-D2D2-0095-5C3C3EF9E5CC}"/>
              </a:ext>
            </a:extLst>
          </p:cNvPr>
          <p:cNvSpPr txBox="1"/>
          <p:nvPr/>
        </p:nvSpPr>
        <p:spPr>
          <a:xfrm>
            <a:off x="8414498" y="3832124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D6873-834C-37FF-3872-0ECFD3267D99}"/>
              </a:ext>
            </a:extLst>
          </p:cNvPr>
          <p:cNvSpPr/>
          <p:nvPr/>
        </p:nvSpPr>
        <p:spPr>
          <a:xfrm>
            <a:off x="8504890" y="4251680"/>
            <a:ext cx="1862326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Relational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C6C3D6-8C2C-7C5E-500D-07AB6460FB2A}"/>
              </a:ext>
            </a:extLst>
          </p:cNvPr>
          <p:cNvSpPr/>
          <p:nvPr/>
        </p:nvSpPr>
        <p:spPr>
          <a:xfrm>
            <a:off x="10542306" y="4273164"/>
            <a:ext cx="1183431" cy="3657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Cache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3AFCB31-4130-C643-D3B1-061D36371EAD}"/>
              </a:ext>
            </a:extLst>
          </p:cNvPr>
          <p:cNvSpPr/>
          <p:nvPr/>
        </p:nvSpPr>
        <p:spPr>
          <a:xfrm>
            <a:off x="167343" y="5427011"/>
            <a:ext cx="4042169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BA3814-660F-2A57-A89C-95B466072CA2}"/>
              </a:ext>
            </a:extLst>
          </p:cNvPr>
          <p:cNvSpPr txBox="1"/>
          <p:nvPr/>
        </p:nvSpPr>
        <p:spPr>
          <a:xfrm>
            <a:off x="167343" y="5114356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C9FE74-4597-F22A-99E9-954FE7E6B278}"/>
              </a:ext>
            </a:extLst>
          </p:cNvPr>
          <p:cNvSpPr/>
          <p:nvPr/>
        </p:nvSpPr>
        <p:spPr>
          <a:xfrm>
            <a:off x="282796" y="548931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 Stream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8A5F00-2522-DAE5-1BB8-6F5BB93A47E0}"/>
              </a:ext>
            </a:extLst>
          </p:cNvPr>
          <p:cNvSpPr/>
          <p:nvPr/>
        </p:nvSpPr>
        <p:spPr>
          <a:xfrm>
            <a:off x="282796" y="592710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Monitoring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52AD4E-8125-5901-8FD5-2C539B64BB2D}"/>
              </a:ext>
            </a:extLst>
          </p:cNvPr>
          <p:cNvSpPr/>
          <p:nvPr/>
        </p:nvSpPr>
        <p:spPr>
          <a:xfrm>
            <a:off x="2246154" y="5503243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Logging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86A231-64C3-0D64-F3CA-8F4A78454574}"/>
              </a:ext>
            </a:extLst>
          </p:cNvPr>
          <p:cNvSpPr/>
          <p:nvPr/>
        </p:nvSpPr>
        <p:spPr>
          <a:xfrm>
            <a:off x="2246154" y="5914911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Alert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3289391-27CA-E57E-D712-CEB17E643905}"/>
              </a:ext>
            </a:extLst>
          </p:cNvPr>
          <p:cNvSpPr/>
          <p:nvPr/>
        </p:nvSpPr>
        <p:spPr>
          <a:xfrm>
            <a:off x="4504533" y="5427011"/>
            <a:ext cx="6515625" cy="8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421978-08C9-2193-7AA4-D3D10FA3C277}"/>
              </a:ext>
            </a:extLst>
          </p:cNvPr>
          <p:cNvSpPr txBox="1"/>
          <p:nvPr/>
        </p:nvSpPr>
        <p:spPr>
          <a:xfrm>
            <a:off x="4504533" y="5114356"/>
            <a:ext cx="225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Systems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847725-E124-525F-6BBB-A077FCFF361C}"/>
              </a:ext>
            </a:extLst>
          </p:cNvPr>
          <p:cNvSpPr/>
          <p:nvPr/>
        </p:nvSpPr>
        <p:spPr>
          <a:xfrm>
            <a:off x="4619986" y="5489317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4FAE4-7070-A0A6-3DEF-74AAD27FC198}"/>
              </a:ext>
            </a:extLst>
          </p:cNvPr>
          <p:cNvSpPr/>
          <p:nvPr/>
        </p:nvSpPr>
        <p:spPr>
          <a:xfrm>
            <a:off x="4619986" y="592710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Chatbot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8E8959-04A9-2D93-DDF1-AA0371B0DD3A}"/>
              </a:ext>
            </a:extLst>
          </p:cNvPr>
          <p:cNvSpPr/>
          <p:nvPr/>
        </p:nvSpPr>
        <p:spPr>
          <a:xfrm>
            <a:off x="6583344" y="5503243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Push Notification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901EC1-49C4-D872-83A5-C049F334B6D3}"/>
              </a:ext>
            </a:extLst>
          </p:cNvPr>
          <p:cNvSpPr/>
          <p:nvPr/>
        </p:nvSpPr>
        <p:spPr>
          <a:xfrm>
            <a:off x="6583344" y="5914911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Payment Services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5D9E1-75BF-FED7-7CEB-9C380CABA6E6}"/>
              </a:ext>
            </a:extLst>
          </p:cNvPr>
          <p:cNvSpPr/>
          <p:nvPr/>
        </p:nvSpPr>
        <p:spPr>
          <a:xfrm>
            <a:off x="8643682" y="5499422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543C92-7485-0068-C003-CB7F477F58B5}"/>
              </a:ext>
            </a:extLst>
          </p:cNvPr>
          <p:cNvSpPr/>
          <p:nvPr/>
        </p:nvSpPr>
        <p:spPr>
          <a:xfrm>
            <a:off x="7416770" y="2896325"/>
            <a:ext cx="1831154" cy="4254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Customer Support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EB87F1-7C31-F0DB-8AD5-B53FD01129F5}"/>
              </a:ext>
            </a:extLst>
          </p:cNvPr>
          <p:cNvSpPr/>
          <p:nvPr/>
        </p:nvSpPr>
        <p:spPr>
          <a:xfrm>
            <a:off x="9464860" y="3474709"/>
            <a:ext cx="1831154" cy="288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Payment Service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1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akash.ranjan1407@outlook.com</dc:creator>
  <cp:lastModifiedBy>Trupti Jogi</cp:lastModifiedBy>
  <cp:revision>3</cp:revision>
  <dcterms:created xsi:type="dcterms:W3CDTF">2023-09-16T11:29:56Z</dcterms:created>
  <dcterms:modified xsi:type="dcterms:W3CDTF">2024-08-04T10:24:20Z</dcterms:modified>
</cp:coreProperties>
</file>