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3" r:id="rId2"/>
    <p:sldId id="259" r:id="rId3"/>
    <p:sldId id="294" r:id="rId4"/>
    <p:sldId id="321" r:id="rId5"/>
    <p:sldId id="296" r:id="rId6"/>
    <p:sldId id="322" r:id="rId7"/>
    <p:sldId id="323" r:id="rId8"/>
    <p:sldId id="297" r:id="rId9"/>
  </p:sldIdLst>
  <p:sldSz cx="9144000" cy="6858000" type="screen4x3"/>
  <p:notesSz cx="6858000" cy="9144000"/>
  <p:embeddedFontLst>
    <p:embeddedFont>
      <p:font typeface="Harlow Solid Italic" pitchFamily="82" charset="0"/>
      <p: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Berlin Sans FB Demi" pitchFamily="34" charset="0"/>
      <p:bold r:id="rId17"/>
    </p:embeddedFont>
    <p:embeddedFont>
      <p:font typeface="Calibri Light" pitchFamily="34" charset="0"/>
      <p:regular r:id="rId18"/>
      <p:italic r:id="rId19"/>
    </p:embeddedFont>
    <p:embeddedFont>
      <p:font typeface="맑은 고딕" pitchFamily="34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0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538"/>
    <a:srgbClr val="592A34"/>
    <a:srgbClr val="DBAFB8"/>
    <a:srgbClr val="B35669"/>
    <a:srgbClr val="FDE7FC"/>
    <a:srgbClr val="944657"/>
    <a:srgbClr val="C00000"/>
    <a:srgbClr val="2D2F2D"/>
    <a:srgbClr val="F68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767" autoAdjust="0"/>
  </p:normalViewPr>
  <p:slideViewPr>
    <p:cSldViewPr>
      <p:cViewPr>
        <p:scale>
          <a:sx n="81" d="100"/>
          <a:sy n="81" d="100"/>
        </p:scale>
        <p:origin x="-1284" y="-72"/>
      </p:cViewPr>
      <p:guideLst>
        <p:guide orient="horz" pos="2160"/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74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187624" y="2275711"/>
            <a:ext cx="8539579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rgbClr val="3C4F8C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7" y="116632"/>
            <a:ext cx="7467583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89955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89955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u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u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u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u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u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83568" y="111812"/>
            <a:ext cx="746758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46853" y="2708920"/>
            <a:ext cx="8450294" cy="1224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3C4F8C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9672" y="332656"/>
            <a:ext cx="6408712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Berlin Sans FB Demi" pitchFamily="34" charset="0"/>
              </a:rPr>
              <a:t>INTRODUCTION</a:t>
            </a:r>
            <a:endParaRPr lang="en-IN" sz="48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799" y="2780928"/>
            <a:ext cx="568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Hello</a:t>
            </a:r>
            <a:r>
              <a:rPr lang="en-US" dirty="0"/>
              <a:t>!! I am TRUPTI MOHANE. I have completed my Graduation in B.com at Gujarat University , Ahmedabad in March,2023.And I am currently learning </a:t>
            </a:r>
            <a:r>
              <a:rPr lang="en-US" dirty="0" smtClean="0"/>
              <a:t>Frontend-</a:t>
            </a:r>
          </a:p>
          <a:p>
            <a:r>
              <a:rPr lang="en-US" dirty="0" smtClean="0"/>
              <a:t>development-Course </a:t>
            </a:r>
            <a:r>
              <a:rPr lang="en-US" dirty="0"/>
              <a:t>at Tops Technologies.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5736" y="332656"/>
            <a:ext cx="52565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Berlin Sans FB Demi" pitchFamily="34" charset="0"/>
              </a:rPr>
              <a:t>I  AM</a:t>
            </a:r>
            <a:endParaRPr lang="en-IN" sz="44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1556792"/>
            <a:ext cx="51845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Honest </a:t>
            </a:r>
            <a:r>
              <a:rPr lang="en-IN" dirty="0" smtClean="0"/>
              <a:t>…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Positive Thinker …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Kind </a:t>
            </a:r>
            <a:r>
              <a:rPr lang="en-IN" dirty="0" smtClean="0"/>
              <a:t>…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Dreamer </a:t>
            </a:r>
            <a:r>
              <a:rPr lang="en-IN" dirty="0" smtClean="0"/>
              <a:t>…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Responsible Person …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Self Aware …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Good Listener …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Quick Leaner …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95736" y="332656"/>
            <a:ext cx="52565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Berlin Sans FB Demi" pitchFamily="34" charset="0"/>
              </a:rPr>
              <a:t>S</a:t>
            </a:r>
            <a:r>
              <a:rPr lang="en-US" sz="4400" dirty="0" smtClean="0">
                <a:solidFill>
                  <a:schemeClr val="tx1"/>
                </a:solidFill>
                <a:latin typeface="Berlin Sans FB Demi" pitchFamily="34" charset="0"/>
              </a:rPr>
              <a:t>WOT</a:t>
            </a:r>
            <a:endParaRPr lang="en-IN" sz="44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7624" y="1510578"/>
            <a:ext cx="3384376" cy="79617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Berlin Sans FB Demi" pitchFamily="34" charset="0"/>
              </a:rPr>
              <a:t>Strength:</a:t>
            </a:r>
            <a:endParaRPr lang="en-IN" sz="44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24028" y="1510577"/>
            <a:ext cx="3323946" cy="79617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Berlin Sans FB Demi" pitchFamily="34" charset="0"/>
              </a:rPr>
              <a:t>Weakness:</a:t>
            </a:r>
            <a:endParaRPr lang="en-IN" sz="44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924944"/>
            <a:ext cx="2952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Patience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Hard </a:t>
            </a:r>
            <a:r>
              <a:rPr lang="en-IN" dirty="0" smtClean="0"/>
              <a:t>Working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Self Confident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Respectful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Time Management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924944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Over </a:t>
            </a:r>
            <a:r>
              <a:rPr lang="en-IN" dirty="0" smtClean="0"/>
              <a:t>Thinking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Trusted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642446"/>
            <a:ext cx="3456384" cy="79385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Berlin Sans FB Demi" pitchFamily="34" charset="0"/>
              </a:rPr>
              <a:t>Opportunity</a:t>
            </a:r>
            <a:endParaRPr lang="en-IN" sz="44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8064" y="692696"/>
            <a:ext cx="3672408" cy="79385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Berlin Sans FB Demi" pitchFamily="34" charset="0"/>
              </a:rPr>
              <a:t>Threats</a:t>
            </a:r>
            <a:endParaRPr lang="en-IN" sz="44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060848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Get help on </a:t>
            </a:r>
            <a:r>
              <a:rPr lang="en-IN" dirty="0" smtClean="0"/>
              <a:t>projects</a:t>
            </a:r>
          </a:p>
          <a:p>
            <a:endParaRPr lang="en-IN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Propose working Groups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 good position for my </a:t>
            </a:r>
          </a:p>
          <a:p>
            <a:r>
              <a:rPr lang="en-US" dirty="0"/>
              <a:t> </a:t>
            </a:r>
            <a:r>
              <a:rPr lang="en-US" dirty="0" smtClean="0"/>
              <a:t>    Growth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014681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Competition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Technological changes</a:t>
            </a:r>
            <a:endParaRPr lang="en-IN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576" y="264187"/>
            <a:ext cx="3024336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Berlin Sans FB Demi" pitchFamily="34" charset="0"/>
              </a:rPr>
              <a:t>I  LOVE…</a:t>
            </a:r>
            <a:endParaRPr lang="en-IN" sz="44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9992" y="1196751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Cooking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Sports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Reading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Social work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dirty="0"/>
              <a:t>Home </a:t>
            </a:r>
            <a:r>
              <a:rPr lang="en-IN" dirty="0" smtClean="0"/>
              <a:t>Decorate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Learning new Languages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68517"/>
            <a:ext cx="2701424" cy="2027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87" y="3968608"/>
            <a:ext cx="2105025" cy="2171700"/>
          </a:xfrm>
          <a:prstGeom prst="rect">
            <a:avLst/>
          </a:prstGeom>
        </p:spPr>
      </p:pic>
      <p:pic>
        <p:nvPicPr>
          <p:cNvPr id="10" name="Content Placeholder 10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059276"/>
            <a:ext cx="3744416" cy="30810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3887" y="311079"/>
            <a:ext cx="52565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Berlin Sans FB Demi" pitchFamily="34" charset="0"/>
              </a:rPr>
              <a:t>I HATE…</a:t>
            </a:r>
            <a:endParaRPr lang="en-IN" sz="44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3887" y="1700808"/>
            <a:ext cx="5710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dirty="0" smtClean="0"/>
              <a:t>  Misbehave</a:t>
            </a:r>
          </a:p>
          <a:p>
            <a:endParaRPr lang="en-IN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 smtClean="0"/>
              <a:t>  Crowd</a:t>
            </a:r>
          </a:p>
          <a:p>
            <a:endParaRPr lang="en-IN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 smtClean="0"/>
              <a:t>  Careless </a:t>
            </a:r>
            <a:r>
              <a:rPr lang="en-IN" dirty="0"/>
              <a:t>Person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25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610127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Harlow Solid Italic" pitchFamily="82" charset="0"/>
              </a:rPr>
              <a:t>“</a:t>
            </a:r>
            <a:r>
              <a:rPr lang="en-US" sz="4800" dirty="0">
                <a:latin typeface="Harlow Solid Italic" pitchFamily="82" charset="0"/>
              </a:rPr>
              <a:t>Honesty is the Best Policy”</a:t>
            </a:r>
            <a:endParaRPr lang="en-IN" sz="4800" dirty="0">
              <a:latin typeface="Harlow Solid Ital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1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YOU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9953</TotalTime>
  <Words>125</Words>
  <Application>Microsoft Office PowerPoint</Application>
  <PresentationFormat>On-screen Show (4:3)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Wingdings</vt:lpstr>
      <vt:lpstr>Harlow Solid Italic</vt:lpstr>
      <vt:lpstr>Calibri</vt:lpstr>
      <vt:lpstr>Berlin Sans FB Demi</vt:lpstr>
      <vt:lpstr>Calibri Light</vt:lpstr>
      <vt:lpstr>맑은 고딕</vt:lpstr>
      <vt:lpstr>굴림체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Lenovo</cp:lastModifiedBy>
  <cp:revision>6</cp:revision>
  <dcterms:created xsi:type="dcterms:W3CDTF">2010-02-01T08:03:16Z</dcterms:created>
  <dcterms:modified xsi:type="dcterms:W3CDTF">2024-04-28T14:28:25Z</dcterms:modified>
  <cp:category>www.slidemembers.com</cp:category>
</cp:coreProperties>
</file>