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47" r:id="rId2"/>
    <p:sldId id="263" r:id="rId3"/>
    <p:sldId id="272" r:id="rId4"/>
    <p:sldId id="274" r:id="rId5"/>
    <p:sldId id="278" r:id="rId6"/>
    <p:sldId id="279" r:id="rId7"/>
    <p:sldId id="280" r:id="rId8"/>
    <p:sldId id="281" r:id="rId9"/>
    <p:sldId id="313" r:id="rId10"/>
    <p:sldId id="337" r:id="rId11"/>
    <p:sldId id="346" r:id="rId12"/>
    <p:sldId id="339" r:id="rId13"/>
    <p:sldId id="340" r:id="rId14"/>
    <p:sldId id="341" r:id="rId15"/>
    <p:sldId id="342" r:id="rId16"/>
    <p:sldId id="343" r:id="rId17"/>
    <p:sldId id="345" r:id="rId18"/>
    <p:sldId id="327" r:id="rId19"/>
    <p:sldId id="312" r:id="rId20"/>
    <p:sldId id="330" r:id="rId21"/>
    <p:sldId id="331" r:id="rId22"/>
    <p:sldId id="332" r:id="rId23"/>
    <p:sldId id="333" r:id="rId24"/>
    <p:sldId id="336" r:id="rId25"/>
    <p:sldId id="288" r:id="rId26"/>
    <p:sldId id="314" r:id="rId27"/>
    <p:sldId id="319" r:id="rId28"/>
    <p:sldId id="289" r:id="rId29"/>
    <p:sldId id="315" r:id="rId30"/>
    <p:sldId id="328" r:id="rId31"/>
    <p:sldId id="310" r:id="rId32"/>
    <p:sldId id="287" r:id="rId33"/>
    <p:sldId id="334" r:id="rId34"/>
    <p:sldId id="320" r:id="rId35"/>
    <p:sldId id="321" r:id="rId36"/>
    <p:sldId id="293" r:id="rId37"/>
    <p:sldId id="324" r:id="rId38"/>
    <p:sldId id="322" r:id="rId39"/>
    <p:sldId id="323" r:id="rId40"/>
    <p:sldId id="325" r:id="rId41"/>
    <p:sldId id="290" r:id="rId42"/>
    <p:sldId id="316" r:id="rId43"/>
    <p:sldId id="317" r:id="rId44"/>
    <p:sldId id="296" r:id="rId45"/>
    <p:sldId id="308" r:id="rId46"/>
    <p:sldId id="335" r:id="rId47"/>
    <p:sldId id="348" r:id="rId4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55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6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FD83A-2451-4C25-A413-9CEFA8DF8BA2}" type="doc">
      <dgm:prSet loTypeId="urn:microsoft.com/office/officeart/2011/layout/HexagonRadial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4A34E6-8718-4B9B-8863-91E3FC97B41D}">
      <dgm:prSet phldrT="[Text]" custT="1"/>
      <dgm:spPr/>
      <dgm:t>
        <a:bodyPr/>
        <a:lstStyle/>
        <a:p>
          <a:r>
            <a:rPr lang="en-US" sz="1400" b="1" i="0"/>
            <a:t>Networking</a:t>
          </a:r>
          <a:endParaRPr lang="en-US" sz="1400"/>
        </a:p>
      </dgm:t>
    </dgm:pt>
    <dgm:pt modelId="{863D0643-9973-49C6-A7AD-D2A7C05FCBFB}" type="parTrans" cxnId="{65002EE2-A5B4-4D92-95C2-0A8C409D9BA9}">
      <dgm:prSet/>
      <dgm:spPr/>
      <dgm:t>
        <a:bodyPr/>
        <a:lstStyle/>
        <a:p>
          <a:endParaRPr lang="en-US" sz="1400"/>
        </a:p>
      </dgm:t>
    </dgm:pt>
    <dgm:pt modelId="{0E5075B3-26A4-455C-B208-FD38CFF035A4}" type="sibTrans" cxnId="{65002EE2-A5B4-4D92-95C2-0A8C409D9BA9}">
      <dgm:prSet/>
      <dgm:spPr/>
      <dgm:t>
        <a:bodyPr/>
        <a:lstStyle/>
        <a:p>
          <a:endParaRPr lang="en-US" sz="1400"/>
        </a:p>
      </dgm:t>
    </dgm:pt>
    <dgm:pt modelId="{24EFA9ED-A6AA-4C23-96D3-82A77DE61056}">
      <dgm:prSet phldrT="[Text]" custT="1"/>
      <dgm:spPr/>
      <dgm:t>
        <a:bodyPr/>
        <a:lstStyle/>
        <a:p>
          <a:r>
            <a:rPr lang="en-US" sz="1400" b="1" i="0"/>
            <a:t>Scheduling</a:t>
          </a:r>
          <a:endParaRPr lang="en-US" sz="1400"/>
        </a:p>
      </dgm:t>
    </dgm:pt>
    <dgm:pt modelId="{6954A698-AB7C-4EC2-8C46-402B30173174}" type="parTrans" cxnId="{E0AF35BE-C7D7-48C8-A1D8-6129F190839C}">
      <dgm:prSet/>
      <dgm:spPr/>
      <dgm:t>
        <a:bodyPr/>
        <a:lstStyle/>
        <a:p>
          <a:endParaRPr lang="en-US" sz="1400"/>
        </a:p>
      </dgm:t>
    </dgm:pt>
    <dgm:pt modelId="{BC4BBFDA-DA4A-40C5-BEBC-19CCEAB5C247}" type="sibTrans" cxnId="{E0AF35BE-C7D7-48C8-A1D8-6129F190839C}">
      <dgm:prSet/>
      <dgm:spPr/>
      <dgm:t>
        <a:bodyPr/>
        <a:lstStyle/>
        <a:p>
          <a:endParaRPr lang="en-US" sz="1400"/>
        </a:p>
      </dgm:t>
    </dgm:pt>
    <dgm:pt modelId="{E255DB83-1D06-4095-BD8A-CE54EDB58941}">
      <dgm:prSet phldrT="[Text]" custT="1"/>
      <dgm:spPr/>
      <dgm:t>
        <a:bodyPr/>
        <a:lstStyle/>
        <a:p>
          <a:r>
            <a:rPr lang="en-US" sz="1400" b="1" i="0"/>
            <a:t>Scaling</a:t>
          </a:r>
          <a:endParaRPr lang="en-US" sz="1400"/>
        </a:p>
      </dgm:t>
    </dgm:pt>
    <dgm:pt modelId="{E789E09A-47FC-4CA1-819F-003C559E397A}" type="parTrans" cxnId="{8389C76E-2CCD-41EE-B989-36955E0994B7}">
      <dgm:prSet/>
      <dgm:spPr/>
      <dgm:t>
        <a:bodyPr/>
        <a:lstStyle/>
        <a:p>
          <a:endParaRPr lang="en-US" sz="1400"/>
        </a:p>
      </dgm:t>
    </dgm:pt>
    <dgm:pt modelId="{8914D3D2-766F-44AF-871E-20B0CB863F5D}" type="sibTrans" cxnId="{8389C76E-2CCD-41EE-B989-36955E0994B7}">
      <dgm:prSet/>
      <dgm:spPr/>
      <dgm:t>
        <a:bodyPr/>
        <a:lstStyle/>
        <a:p>
          <a:endParaRPr lang="en-US" sz="1400"/>
        </a:p>
      </dgm:t>
    </dgm:pt>
    <dgm:pt modelId="{D5DEAC74-8FD2-490E-A8E3-C27582BF91D7}">
      <dgm:prSet phldrT="[Text]" custT="1"/>
      <dgm:spPr/>
      <dgm:t>
        <a:bodyPr/>
        <a:lstStyle/>
        <a:p>
          <a:r>
            <a:rPr lang="en-US" sz="1400" b="1" i="0"/>
            <a:t>Availability</a:t>
          </a:r>
          <a:endParaRPr lang="en-US" sz="1400"/>
        </a:p>
      </dgm:t>
    </dgm:pt>
    <dgm:pt modelId="{7EDE760D-EAD9-4074-BB4A-FCC430214DEC}" type="sibTrans" cxnId="{605327CD-E8C2-4C67-AFCF-B4A80AAD6E0F}">
      <dgm:prSet/>
      <dgm:spPr/>
      <dgm:t>
        <a:bodyPr/>
        <a:lstStyle/>
        <a:p>
          <a:endParaRPr lang="en-US" sz="1400"/>
        </a:p>
      </dgm:t>
    </dgm:pt>
    <dgm:pt modelId="{C8F2CE37-EC1E-4E34-8CB0-5E5B1479CD46}" type="parTrans" cxnId="{605327CD-E8C2-4C67-AFCF-B4A80AAD6E0F}">
      <dgm:prSet/>
      <dgm:spPr/>
      <dgm:t>
        <a:bodyPr/>
        <a:lstStyle/>
        <a:p>
          <a:endParaRPr lang="en-US" sz="1400"/>
        </a:p>
      </dgm:t>
    </dgm:pt>
    <dgm:pt modelId="{5AE9C6F4-FAFC-4F5F-9C07-E1C8E6400717}">
      <dgm:prSet phldrT="[Text]" custT="1"/>
      <dgm:spPr/>
      <dgm:t>
        <a:bodyPr/>
        <a:lstStyle/>
        <a:p>
          <a:r>
            <a:rPr lang="en-US" sz="1400" b="1"/>
            <a:t>Management</a:t>
          </a:r>
        </a:p>
      </dgm:t>
    </dgm:pt>
    <dgm:pt modelId="{D4B2E6AF-7346-4908-A1D6-C9004AC10E6C}" type="parTrans" cxnId="{4E8FB390-2CC4-4A7C-BFE0-E3891B7CA1AF}">
      <dgm:prSet/>
      <dgm:spPr/>
      <dgm:t>
        <a:bodyPr/>
        <a:lstStyle/>
        <a:p>
          <a:endParaRPr lang="en-US"/>
        </a:p>
      </dgm:t>
    </dgm:pt>
    <dgm:pt modelId="{1F097269-CB29-48FB-9114-13CB3FD25FCD}" type="sibTrans" cxnId="{4E8FB390-2CC4-4A7C-BFE0-E3891B7CA1AF}">
      <dgm:prSet/>
      <dgm:spPr/>
      <dgm:t>
        <a:bodyPr/>
        <a:lstStyle/>
        <a:p>
          <a:endParaRPr lang="en-US"/>
        </a:p>
      </dgm:t>
    </dgm:pt>
    <dgm:pt modelId="{A5763E05-A468-4494-B1F0-85F3F3EABE64}">
      <dgm:prSet phldrT="[Text]" custT="1"/>
      <dgm:spPr/>
      <dgm:t>
        <a:bodyPr/>
        <a:lstStyle/>
        <a:p>
          <a:r>
            <a:rPr lang="en-US" sz="1400" b="1"/>
            <a:t>Upgrades</a:t>
          </a:r>
        </a:p>
      </dgm:t>
    </dgm:pt>
    <dgm:pt modelId="{549B0C19-59C0-4C99-BB63-69BF138E49D1}" type="parTrans" cxnId="{8714A92B-534E-449E-8738-464A6E73F4AB}">
      <dgm:prSet/>
      <dgm:spPr/>
      <dgm:t>
        <a:bodyPr/>
        <a:lstStyle/>
        <a:p>
          <a:endParaRPr lang="en-US"/>
        </a:p>
      </dgm:t>
    </dgm:pt>
    <dgm:pt modelId="{3146CE45-CE69-418E-8DA8-8A5DFED0E22F}" type="sibTrans" cxnId="{8714A92B-534E-449E-8738-464A6E73F4AB}">
      <dgm:prSet/>
      <dgm:spPr/>
      <dgm:t>
        <a:bodyPr/>
        <a:lstStyle/>
        <a:p>
          <a:endParaRPr lang="en-US"/>
        </a:p>
      </dgm:t>
    </dgm:pt>
    <dgm:pt modelId="{7CD5553C-370E-4A02-A60D-477DA5A3A219}">
      <dgm:prSet phldrT="[Text]" custT="1"/>
      <dgm:spPr/>
      <dgm:t>
        <a:bodyPr/>
        <a:lstStyle/>
        <a:p>
          <a:r>
            <a:rPr lang="en-US" sz="1400" b="1"/>
            <a:t>Service Discovery</a:t>
          </a:r>
          <a:endParaRPr lang="en-US" sz="1400"/>
        </a:p>
      </dgm:t>
    </dgm:pt>
    <dgm:pt modelId="{0707D96C-1AC0-4994-BA82-BA8636B058B8}" type="parTrans" cxnId="{4C8A7D3D-4224-48A5-9DA0-9E8E23516024}">
      <dgm:prSet/>
      <dgm:spPr/>
      <dgm:t>
        <a:bodyPr/>
        <a:lstStyle/>
        <a:p>
          <a:endParaRPr lang="en-US"/>
        </a:p>
      </dgm:t>
    </dgm:pt>
    <dgm:pt modelId="{8BA3279D-A1D2-4A99-AF08-4270528E4E9B}" type="sibTrans" cxnId="{4C8A7D3D-4224-48A5-9DA0-9E8E23516024}">
      <dgm:prSet/>
      <dgm:spPr/>
      <dgm:t>
        <a:bodyPr/>
        <a:lstStyle/>
        <a:p>
          <a:endParaRPr lang="en-US"/>
        </a:p>
      </dgm:t>
    </dgm:pt>
    <dgm:pt modelId="{5D77024F-46FF-4E19-9C01-ED53874F43BE}" type="pres">
      <dgm:prSet presAssocID="{83CFD83A-2451-4C25-A413-9CEFA8DF8BA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4C09381-5DC5-408C-BF83-920C5974EE1D}" type="pres">
      <dgm:prSet presAssocID="{E44A34E6-8718-4B9B-8863-91E3FC97B41D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25D920BD-CCD1-402B-BAA2-DE27050F9F2E}" type="pres">
      <dgm:prSet presAssocID="{24EFA9ED-A6AA-4C23-96D3-82A77DE61056}" presName="Accent1" presStyleCnt="0"/>
      <dgm:spPr/>
      <dgm:t>
        <a:bodyPr/>
        <a:lstStyle/>
        <a:p>
          <a:endParaRPr lang="en-US"/>
        </a:p>
      </dgm:t>
    </dgm:pt>
    <dgm:pt modelId="{98B1F83B-DD1B-4F3F-BA23-5F3F69BF059D}" type="pres">
      <dgm:prSet presAssocID="{24EFA9ED-A6AA-4C23-96D3-82A77DE61056}" presName="Accent" presStyleLbl="bgShp" presStyleIdx="0" presStyleCnt="6"/>
      <dgm:spPr/>
      <dgm:t>
        <a:bodyPr/>
        <a:lstStyle/>
        <a:p>
          <a:endParaRPr lang="en-US"/>
        </a:p>
      </dgm:t>
    </dgm:pt>
    <dgm:pt modelId="{B005DB45-D24F-4EFA-A7F7-B7973B9B1EE1}" type="pres">
      <dgm:prSet presAssocID="{24EFA9ED-A6AA-4C23-96D3-82A77DE6105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E5FE2-F8EE-4ED2-9645-E8CC6B3CF0F8}" type="pres">
      <dgm:prSet presAssocID="{E255DB83-1D06-4095-BD8A-CE54EDB58941}" presName="Accent2" presStyleCnt="0"/>
      <dgm:spPr/>
      <dgm:t>
        <a:bodyPr/>
        <a:lstStyle/>
        <a:p>
          <a:endParaRPr lang="en-US"/>
        </a:p>
      </dgm:t>
    </dgm:pt>
    <dgm:pt modelId="{72DF6CDF-B188-4C2D-9C01-8BE94BEA4774}" type="pres">
      <dgm:prSet presAssocID="{E255DB83-1D06-4095-BD8A-CE54EDB58941}" presName="Accent" presStyleLbl="bgShp" presStyleIdx="1" presStyleCnt="6"/>
      <dgm:spPr/>
      <dgm:t>
        <a:bodyPr/>
        <a:lstStyle/>
        <a:p>
          <a:endParaRPr lang="en-US"/>
        </a:p>
      </dgm:t>
    </dgm:pt>
    <dgm:pt modelId="{C60AE5B5-D003-4B87-A054-1B0BA3BA02B6}" type="pres">
      <dgm:prSet presAssocID="{E255DB83-1D06-4095-BD8A-CE54EDB5894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23CFC-3964-4148-BE2A-FF3FF2E42CB8}" type="pres">
      <dgm:prSet presAssocID="{5AE9C6F4-FAFC-4F5F-9C07-E1C8E6400717}" presName="Accent3" presStyleCnt="0"/>
      <dgm:spPr/>
      <dgm:t>
        <a:bodyPr/>
        <a:lstStyle/>
        <a:p>
          <a:endParaRPr lang="en-US"/>
        </a:p>
      </dgm:t>
    </dgm:pt>
    <dgm:pt modelId="{9D7FF97B-8F44-4DC1-BDE8-1B7CC8439D16}" type="pres">
      <dgm:prSet presAssocID="{5AE9C6F4-FAFC-4F5F-9C07-E1C8E6400717}" presName="Accent" presStyleLbl="bgShp" presStyleIdx="2" presStyleCnt="6"/>
      <dgm:spPr/>
      <dgm:t>
        <a:bodyPr/>
        <a:lstStyle/>
        <a:p>
          <a:endParaRPr lang="en-US"/>
        </a:p>
      </dgm:t>
    </dgm:pt>
    <dgm:pt modelId="{9F634419-3B5A-4388-8F09-7AF627512E95}" type="pres">
      <dgm:prSet presAssocID="{5AE9C6F4-FAFC-4F5F-9C07-E1C8E640071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5DC5E-4F6B-4513-923B-72B838BCDB6D}" type="pres">
      <dgm:prSet presAssocID="{A5763E05-A468-4494-B1F0-85F3F3EABE64}" presName="Accent4" presStyleCnt="0"/>
      <dgm:spPr/>
      <dgm:t>
        <a:bodyPr/>
        <a:lstStyle/>
        <a:p>
          <a:endParaRPr lang="en-US"/>
        </a:p>
      </dgm:t>
    </dgm:pt>
    <dgm:pt modelId="{BC6485EA-DC39-4140-8F29-6D20AFEB094F}" type="pres">
      <dgm:prSet presAssocID="{A5763E05-A468-4494-B1F0-85F3F3EABE64}" presName="Accent" presStyleLbl="bgShp" presStyleIdx="3" presStyleCnt="6"/>
      <dgm:spPr/>
      <dgm:t>
        <a:bodyPr/>
        <a:lstStyle/>
        <a:p>
          <a:endParaRPr lang="en-US"/>
        </a:p>
      </dgm:t>
    </dgm:pt>
    <dgm:pt modelId="{FB967AEF-BC03-4060-814C-E85A0AA1273F}" type="pres">
      <dgm:prSet presAssocID="{A5763E05-A468-4494-B1F0-85F3F3EABE6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ECBF4-42A6-4C86-B639-68EDF6301A16}" type="pres">
      <dgm:prSet presAssocID="{D5DEAC74-8FD2-490E-A8E3-C27582BF91D7}" presName="Accent5" presStyleCnt="0"/>
      <dgm:spPr/>
      <dgm:t>
        <a:bodyPr/>
        <a:lstStyle/>
        <a:p>
          <a:endParaRPr lang="en-US"/>
        </a:p>
      </dgm:t>
    </dgm:pt>
    <dgm:pt modelId="{E48F3C79-6512-4F96-BE3F-EFE70AA33832}" type="pres">
      <dgm:prSet presAssocID="{D5DEAC74-8FD2-490E-A8E3-C27582BF91D7}" presName="Accent" presStyleLbl="bgShp" presStyleIdx="4" presStyleCnt="6"/>
      <dgm:spPr/>
      <dgm:t>
        <a:bodyPr/>
        <a:lstStyle/>
        <a:p>
          <a:endParaRPr lang="en-US"/>
        </a:p>
      </dgm:t>
    </dgm:pt>
    <dgm:pt modelId="{AE3D0746-B47B-4D3F-9D94-7C55ED534C6A}" type="pres">
      <dgm:prSet presAssocID="{D5DEAC74-8FD2-490E-A8E3-C27582BF91D7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192C7-300D-4C81-9A84-7C522090F36B}" type="pres">
      <dgm:prSet presAssocID="{7CD5553C-370E-4A02-A60D-477DA5A3A219}" presName="Accent6" presStyleCnt="0"/>
      <dgm:spPr/>
      <dgm:t>
        <a:bodyPr/>
        <a:lstStyle/>
        <a:p>
          <a:endParaRPr lang="en-US"/>
        </a:p>
      </dgm:t>
    </dgm:pt>
    <dgm:pt modelId="{0154E02D-031E-4346-AB93-4B0500BE692E}" type="pres">
      <dgm:prSet presAssocID="{7CD5553C-370E-4A02-A60D-477DA5A3A219}" presName="Accent" presStyleLbl="bgShp" presStyleIdx="5" presStyleCnt="6"/>
      <dgm:spPr/>
      <dgm:t>
        <a:bodyPr/>
        <a:lstStyle/>
        <a:p>
          <a:endParaRPr lang="en-US"/>
        </a:p>
      </dgm:t>
    </dgm:pt>
    <dgm:pt modelId="{41F96EBD-E093-4F81-85BC-B33323F621C2}" type="pres">
      <dgm:prSet presAssocID="{7CD5553C-370E-4A02-A60D-477DA5A3A21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B90ACA-B943-4382-8ED7-3142E79DBCF6}" type="presOf" srcId="{24EFA9ED-A6AA-4C23-96D3-82A77DE61056}" destId="{B005DB45-D24F-4EFA-A7F7-B7973B9B1EE1}" srcOrd="0" destOrd="0" presId="urn:microsoft.com/office/officeart/2011/layout/HexagonRadial"/>
    <dgm:cxn modelId="{4C8A7D3D-4224-48A5-9DA0-9E8E23516024}" srcId="{E44A34E6-8718-4B9B-8863-91E3FC97B41D}" destId="{7CD5553C-370E-4A02-A60D-477DA5A3A219}" srcOrd="5" destOrd="0" parTransId="{0707D96C-1AC0-4994-BA82-BA8636B058B8}" sibTransId="{8BA3279D-A1D2-4A99-AF08-4270528E4E9B}"/>
    <dgm:cxn modelId="{65002EE2-A5B4-4D92-95C2-0A8C409D9BA9}" srcId="{83CFD83A-2451-4C25-A413-9CEFA8DF8BA2}" destId="{E44A34E6-8718-4B9B-8863-91E3FC97B41D}" srcOrd="0" destOrd="0" parTransId="{863D0643-9973-49C6-A7AD-D2A7C05FCBFB}" sibTransId="{0E5075B3-26A4-455C-B208-FD38CFF035A4}"/>
    <dgm:cxn modelId="{E0AF35BE-C7D7-48C8-A1D8-6129F190839C}" srcId="{E44A34E6-8718-4B9B-8863-91E3FC97B41D}" destId="{24EFA9ED-A6AA-4C23-96D3-82A77DE61056}" srcOrd="0" destOrd="0" parTransId="{6954A698-AB7C-4EC2-8C46-402B30173174}" sibTransId="{BC4BBFDA-DA4A-40C5-BEBC-19CCEAB5C247}"/>
    <dgm:cxn modelId="{8679FCD7-9FDA-4551-8AC1-82EF79AF7E30}" type="presOf" srcId="{83CFD83A-2451-4C25-A413-9CEFA8DF8BA2}" destId="{5D77024F-46FF-4E19-9C01-ED53874F43BE}" srcOrd="0" destOrd="0" presId="urn:microsoft.com/office/officeart/2011/layout/HexagonRadial"/>
    <dgm:cxn modelId="{8389C76E-2CCD-41EE-B989-36955E0994B7}" srcId="{E44A34E6-8718-4B9B-8863-91E3FC97B41D}" destId="{E255DB83-1D06-4095-BD8A-CE54EDB58941}" srcOrd="1" destOrd="0" parTransId="{E789E09A-47FC-4CA1-819F-003C559E397A}" sibTransId="{8914D3D2-766F-44AF-871E-20B0CB863F5D}"/>
    <dgm:cxn modelId="{98C43890-7D1D-4B01-AF88-A79AEF91B870}" type="presOf" srcId="{A5763E05-A468-4494-B1F0-85F3F3EABE64}" destId="{FB967AEF-BC03-4060-814C-E85A0AA1273F}" srcOrd="0" destOrd="0" presId="urn:microsoft.com/office/officeart/2011/layout/HexagonRadial"/>
    <dgm:cxn modelId="{2B1297AE-308F-48BE-8276-1C4E61B0621C}" type="presOf" srcId="{D5DEAC74-8FD2-490E-A8E3-C27582BF91D7}" destId="{AE3D0746-B47B-4D3F-9D94-7C55ED534C6A}" srcOrd="0" destOrd="0" presId="urn:microsoft.com/office/officeart/2011/layout/HexagonRadial"/>
    <dgm:cxn modelId="{73A1DE6A-E4CD-4784-8E91-BDF2773A63AA}" type="presOf" srcId="{7CD5553C-370E-4A02-A60D-477DA5A3A219}" destId="{41F96EBD-E093-4F81-85BC-B33323F621C2}" srcOrd="0" destOrd="0" presId="urn:microsoft.com/office/officeart/2011/layout/HexagonRadial"/>
    <dgm:cxn modelId="{78292BE2-F535-47FF-B884-4C7E0855A432}" type="presOf" srcId="{E255DB83-1D06-4095-BD8A-CE54EDB58941}" destId="{C60AE5B5-D003-4B87-A054-1B0BA3BA02B6}" srcOrd="0" destOrd="0" presId="urn:microsoft.com/office/officeart/2011/layout/HexagonRadial"/>
    <dgm:cxn modelId="{CF20F197-62D6-4DFC-833C-DC5003126E7A}" type="presOf" srcId="{5AE9C6F4-FAFC-4F5F-9C07-E1C8E6400717}" destId="{9F634419-3B5A-4388-8F09-7AF627512E95}" srcOrd="0" destOrd="0" presId="urn:microsoft.com/office/officeart/2011/layout/HexagonRadial"/>
    <dgm:cxn modelId="{4E8FB390-2CC4-4A7C-BFE0-E3891B7CA1AF}" srcId="{E44A34E6-8718-4B9B-8863-91E3FC97B41D}" destId="{5AE9C6F4-FAFC-4F5F-9C07-E1C8E6400717}" srcOrd="2" destOrd="0" parTransId="{D4B2E6AF-7346-4908-A1D6-C9004AC10E6C}" sibTransId="{1F097269-CB29-48FB-9114-13CB3FD25FCD}"/>
    <dgm:cxn modelId="{605327CD-E8C2-4C67-AFCF-B4A80AAD6E0F}" srcId="{E44A34E6-8718-4B9B-8863-91E3FC97B41D}" destId="{D5DEAC74-8FD2-490E-A8E3-C27582BF91D7}" srcOrd="4" destOrd="0" parTransId="{C8F2CE37-EC1E-4E34-8CB0-5E5B1479CD46}" sibTransId="{7EDE760D-EAD9-4074-BB4A-FCC430214DEC}"/>
    <dgm:cxn modelId="{8714A92B-534E-449E-8738-464A6E73F4AB}" srcId="{E44A34E6-8718-4B9B-8863-91E3FC97B41D}" destId="{A5763E05-A468-4494-B1F0-85F3F3EABE64}" srcOrd="3" destOrd="0" parTransId="{549B0C19-59C0-4C99-BB63-69BF138E49D1}" sibTransId="{3146CE45-CE69-418E-8DA8-8A5DFED0E22F}"/>
    <dgm:cxn modelId="{8D3C8A55-A075-42FE-AAD5-AFEDB7B60A8C}" type="presOf" srcId="{E44A34E6-8718-4B9B-8863-91E3FC97B41D}" destId="{64C09381-5DC5-408C-BF83-920C5974EE1D}" srcOrd="0" destOrd="0" presId="urn:microsoft.com/office/officeart/2011/layout/HexagonRadial"/>
    <dgm:cxn modelId="{6F1E5D70-2E8A-46D0-9A09-C62018190604}" type="presParOf" srcId="{5D77024F-46FF-4E19-9C01-ED53874F43BE}" destId="{64C09381-5DC5-408C-BF83-920C5974EE1D}" srcOrd="0" destOrd="0" presId="urn:microsoft.com/office/officeart/2011/layout/HexagonRadial"/>
    <dgm:cxn modelId="{A8DC53CB-D680-4123-BEFA-D4837013A288}" type="presParOf" srcId="{5D77024F-46FF-4E19-9C01-ED53874F43BE}" destId="{25D920BD-CCD1-402B-BAA2-DE27050F9F2E}" srcOrd="1" destOrd="0" presId="urn:microsoft.com/office/officeart/2011/layout/HexagonRadial"/>
    <dgm:cxn modelId="{0DB31D17-3957-405F-BD3B-6875F12CB53E}" type="presParOf" srcId="{25D920BD-CCD1-402B-BAA2-DE27050F9F2E}" destId="{98B1F83B-DD1B-4F3F-BA23-5F3F69BF059D}" srcOrd="0" destOrd="0" presId="urn:microsoft.com/office/officeart/2011/layout/HexagonRadial"/>
    <dgm:cxn modelId="{BA4A28BA-5CF4-4783-AC0B-D8B88FEB18E4}" type="presParOf" srcId="{5D77024F-46FF-4E19-9C01-ED53874F43BE}" destId="{B005DB45-D24F-4EFA-A7F7-B7973B9B1EE1}" srcOrd="2" destOrd="0" presId="urn:microsoft.com/office/officeart/2011/layout/HexagonRadial"/>
    <dgm:cxn modelId="{2EDB36F9-CC91-4A18-AEB7-13F75DE9CB5B}" type="presParOf" srcId="{5D77024F-46FF-4E19-9C01-ED53874F43BE}" destId="{371E5FE2-F8EE-4ED2-9645-E8CC6B3CF0F8}" srcOrd="3" destOrd="0" presId="urn:microsoft.com/office/officeart/2011/layout/HexagonRadial"/>
    <dgm:cxn modelId="{37951000-41B4-4A00-9664-262E9C5713C2}" type="presParOf" srcId="{371E5FE2-F8EE-4ED2-9645-E8CC6B3CF0F8}" destId="{72DF6CDF-B188-4C2D-9C01-8BE94BEA4774}" srcOrd="0" destOrd="0" presId="urn:microsoft.com/office/officeart/2011/layout/HexagonRadial"/>
    <dgm:cxn modelId="{753B6878-8D4F-4D80-8434-07DE8AADB083}" type="presParOf" srcId="{5D77024F-46FF-4E19-9C01-ED53874F43BE}" destId="{C60AE5B5-D003-4B87-A054-1B0BA3BA02B6}" srcOrd="4" destOrd="0" presId="urn:microsoft.com/office/officeart/2011/layout/HexagonRadial"/>
    <dgm:cxn modelId="{E142C884-D5E4-4A96-B819-6DEF77CF5319}" type="presParOf" srcId="{5D77024F-46FF-4E19-9C01-ED53874F43BE}" destId="{7F623CFC-3964-4148-BE2A-FF3FF2E42CB8}" srcOrd="5" destOrd="0" presId="urn:microsoft.com/office/officeart/2011/layout/HexagonRadial"/>
    <dgm:cxn modelId="{16733DCC-00AD-4771-BCAB-810C427C899F}" type="presParOf" srcId="{7F623CFC-3964-4148-BE2A-FF3FF2E42CB8}" destId="{9D7FF97B-8F44-4DC1-BDE8-1B7CC8439D16}" srcOrd="0" destOrd="0" presId="urn:microsoft.com/office/officeart/2011/layout/HexagonRadial"/>
    <dgm:cxn modelId="{18544089-091E-4F67-9F95-933B7553AEDB}" type="presParOf" srcId="{5D77024F-46FF-4E19-9C01-ED53874F43BE}" destId="{9F634419-3B5A-4388-8F09-7AF627512E95}" srcOrd="6" destOrd="0" presId="urn:microsoft.com/office/officeart/2011/layout/HexagonRadial"/>
    <dgm:cxn modelId="{AB20C25D-1F83-46CC-BBBA-C049C9D0B3EF}" type="presParOf" srcId="{5D77024F-46FF-4E19-9C01-ED53874F43BE}" destId="{A445DC5E-4F6B-4513-923B-72B838BCDB6D}" srcOrd="7" destOrd="0" presId="urn:microsoft.com/office/officeart/2011/layout/HexagonRadial"/>
    <dgm:cxn modelId="{7DF42B40-B1A9-4B92-B266-95C1483AF8B6}" type="presParOf" srcId="{A445DC5E-4F6B-4513-923B-72B838BCDB6D}" destId="{BC6485EA-DC39-4140-8F29-6D20AFEB094F}" srcOrd="0" destOrd="0" presId="urn:microsoft.com/office/officeart/2011/layout/HexagonRadial"/>
    <dgm:cxn modelId="{850FA5DC-DF1E-4439-8B3F-ABC7D245B767}" type="presParOf" srcId="{5D77024F-46FF-4E19-9C01-ED53874F43BE}" destId="{FB967AEF-BC03-4060-814C-E85A0AA1273F}" srcOrd="8" destOrd="0" presId="urn:microsoft.com/office/officeart/2011/layout/HexagonRadial"/>
    <dgm:cxn modelId="{D914E930-3AE5-422A-AA42-E9B0335C5AEF}" type="presParOf" srcId="{5D77024F-46FF-4E19-9C01-ED53874F43BE}" destId="{CA8ECBF4-42A6-4C86-B639-68EDF6301A16}" srcOrd="9" destOrd="0" presId="urn:microsoft.com/office/officeart/2011/layout/HexagonRadial"/>
    <dgm:cxn modelId="{0504CEC4-1BC9-4486-AA78-751482C16D89}" type="presParOf" srcId="{CA8ECBF4-42A6-4C86-B639-68EDF6301A16}" destId="{E48F3C79-6512-4F96-BE3F-EFE70AA33832}" srcOrd="0" destOrd="0" presId="urn:microsoft.com/office/officeart/2011/layout/HexagonRadial"/>
    <dgm:cxn modelId="{F4240BA5-D22B-4DB2-9DAA-5956FA28075A}" type="presParOf" srcId="{5D77024F-46FF-4E19-9C01-ED53874F43BE}" destId="{AE3D0746-B47B-4D3F-9D94-7C55ED534C6A}" srcOrd="10" destOrd="0" presId="urn:microsoft.com/office/officeart/2011/layout/HexagonRadial"/>
    <dgm:cxn modelId="{01258DD7-580A-4CD3-97AF-0D02D6FFA3B6}" type="presParOf" srcId="{5D77024F-46FF-4E19-9C01-ED53874F43BE}" destId="{FA4192C7-300D-4C81-9A84-7C522090F36B}" srcOrd="11" destOrd="0" presId="urn:microsoft.com/office/officeart/2011/layout/HexagonRadial"/>
    <dgm:cxn modelId="{4D29B5DC-324B-4A13-ABE4-D0234CF7E10A}" type="presParOf" srcId="{FA4192C7-300D-4C81-9A84-7C522090F36B}" destId="{0154E02D-031E-4346-AB93-4B0500BE692E}" srcOrd="0" destOrd="0" presId="urn:microsoft.com/office/officeart/2011/layout/HexagonRadial"/>
    <dgm:cxn modelId="{D0C56EBF-3DD9-4D90-8AD7-555C693BF18A}" type="presParOf" srcId="{5D77024F-46FF-4E19-9C01-ED53874F43BE}" destId="{41F96EBD-E093-4F81-85BC-B33323F621C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D8A936-AB6C-400D-8AC3-7C7FBAA8189D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5AC013-9B6A-417D-B06F-252B05F02E9F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0D7C064E-8A62-46AD-8E8A-19F33E09FB98}" type="parTrans" cxnId="{AFD8F672-48A7-46D7-9E01-F725DF35D088}">
      <dgm:prSet/>
      <dgm:spPr/>
      <dgm:t>
        <a:bodyPr/>
        <a:lstStyle/>
        <a:p>
          <a:endParaRPr lang="en-US"/>
        </a:p>
      </dgm:t>
    </dgm:pt>
    <dgm:pt modelId="{55693F58-36DC-4E29-9C22-8A27FFDB0A51}" type="sibTrans" cxnId="{AFD8F672-48A7-46D7-9E01-F725DF35D088}">
      <dgm:prSet/>
      <dgm:spPr/>
      <dgm:t>
        <a:bodyPr/>
        <a:lstStyle/>
        <a:p>
          <a:endParaRPr lang="en-US"/>
        </a:p>
      </dgm:t>
    </dgm:pt>
    <dgm:pt modelId="{5EE8025C-0AEC-48A9-B289-3647060255B7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E6D8B7A4-BEF0-4458-9B5D-9D2CA06EF6F0}" type="parTrans" cxnId="{3A44DCEB-3ED6-42C2-8475-12AB6AD9D0DA}">
      <dgm:prSet/>
      <dgm:spPr/>
      <dgm:t>
        <a:bodyPr/>
        <a:lstStyle/>
        <a:p>
          <a:endParaRPr lang="en-US"/>
        </a:p>
      </dgm:t>
    </dgm:pt>
    <dgm:pt modelId="{36520B45-B872-4FD4-951F-A6E5F01B2CD6}" type="sibTrans" cxnId="{3A44DCEB-3ED6-42C2-8475-12AB6AD9D0DA}">
      <dgm:prSet/>
      <dgm:spPr/>
      <dgm:t>
        <a:bodyPr/>
        <a:lstStyle/>
        <a:p>
          <a:endParaRPr lang="en-US"/>
        </a:p>
      </dgm:t>
    </dgm:pt>
    <dgm:pt modelId="{743240CA-589A-4FD9-BF68-E3F998A54C8A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835F06F9-19D6-4FD2-93C0-69A7827A6B4E}" type="parTrans" cxnId="{3EECD79F-D730-4D4E-AD88-D2A86DF6FD4D}">
      <dgm:prSet/>
      <dgm:spPr/>
      <dgm:t>
        <a:bodyPr/>
        <a:lstStyle/>
        <a:p>
          <a:endParaRPr lang="en-US"/>
        </a:p>
      </dgm:t>
    </dgm:pt>
    <dgm:pt modelId="{FF311D19-60D4-451B-8FAA-604681B74549}" type="sibTrans" cxnId="{3EECD79F-D730-4D4E-AD88-D2A86DF6FD4D}">
      <dgm:prSet/>
      <dgm:spPr/>
      <dgm:t>
        <a:bodyPr/>
        <a:lstStyle/>
        <a:p>
          <a:endParaRPr lang="en-US"/>
        </a:p>
      </dgm:t>
    </dgm:pt>
    <dgm:pt modelId="{9443F908-6C73-4765-97E9-AC2D88B6C5A0}">
      <dgm:prSet/>
      <dgm:spPr/>
      <dgm:t>
        <a:bodyPr/>
        <a:lstStyle/>
        <a:p>
          <a:endParaRPr kumimoji="0" lang="en-US" b="0" i="0" u="none" strike="noStrike" cap="none" spc="0" normalizeH="0" baseline="0">
            <a:ln>
              <a:noFill/>
            </a:ln>
            <a:solidFill>
              <a:schemeClr val="tx1"/>
            </a:solidFill>
            <a:effectLst/>
            <a:uFillTx/>
            <a:sym typeface="Calibri"/>
          </a:endParaRPr>
        </a:p>
      </dgm:t>
    </dgm:pt>
    <dgm:pt modelId="{67B69E60-6B98-424F-8E78-8CB031A4AA44}" type="parTrans" cxnId="{5E6E997E-1B47-4131-89E0-10838CD2913C}">
      <dgm:prSet/>
      <dgm:spPr/>
      <dgm:t>
        <a:bodyPr/>
        <a:lstStyle/>
        <a:p>
          <a:endParaRPr lang="en-US"/>
        </a:p>
      </dgm:t>
    </dgm:pt>
    <dgm:pt modelId="{20E9C244-2715-46B1-A5D7-BCC75E247B46}" type="sibTrans" cxnId="{5E6E997E-1B47-4131-89E0-10838CD2913C}">
      <dgm:prSet/>
      <dgm:spPr/>
      <dgm:t>
        <a:bodyPr/>
        <a:lstStyle/>
        <a:p>
          <a:endParaRPr lang="en-US"/>
        </a:p>
      </dgm:t>
    </dgm:pt>
    <dgm:pt modelId="{522F7CA2-B2E7-4556-A0EE-91A463D4C4E0}" type="pres">
      <dgm:prSet presAssocID="{70D8A936-AB6C-400D-8AC3-7C7FBAA8189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F766C-80EF-48DC-88D5-D3C965C560CD}" type="pres">
      <dgm:prSet presAssocID="{565AC013-9B6A-417D-B06F-252B05F02E9F}" presName="composite" presStyleCnt="0"/>
      <dgm:spPr/>
      <dgm:t>
        <a:bodyPr/>
        <a:lstStyle/>
        <a:p>
          <a:endParaRPr lang="en-IN"/>
        </a:p>
      </dgm:t>
    </dgm:pt>
    <dgm:pt modelId="{E58E4935-9F84-47AC-929D-150CAAD9ED4B}" type="pres">
      <dgm:prSet presAssocID="{565AC013-9B6A-417D-B06F-252B05F02E9F}" presName="imgShp" presStyleLbl="fgImgPlace1" presStyleIdx="0" presStyleCnt="3"/>
      <dgm:spPr/>
      <dgm:t>
        <a:bodyPr/>
        <a:lstStyle/>
        <a:p>
          <a:endParaRPr lang="en-IN"/>
        </a:p>
      </dgm:t>
    </dgm:pt>
    <dgm:pt modelId="{355D6B13-5BF7-48E4-9503-949ADBB25CFD}" type="pres">
      <dgm:prSet presAssocID="{565AC013-9B6A-417D-B06F-252B05F02E9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09249-81A0-4A4F-857A-33BCB96BB82A}" type="pres">
      <dgm:prSet presAssocID="{55693F58-36DC-4E29-9C22-8A27FFDB0A51}" presName="spacing" presStyleCnt="0"/>
      <dgm:spPr/>
      <dgm:t>
        <a:bodyPr/>
        <a:lstStyle/>
        <a:p>
          <a:endParaRPr lang="en-IN"/>
        </a:p>
      </dgm:t>
    </dgm:pt>
    <dgm:pt modelId="{95511DBA-2B85-46A5-8437-2764D5EAC238}" type="pres">
      <dgm:prSet presAssocID="{5EE8025C-0AEC-48A9-B289-3647060255B7}" presName="composite" presStyleCnt="0"/>
      <dgm:spPr/>
      <dgm:t>
        <a:bodyPr/>
        <a:lstStyle/>
        <a:p>
          <a:endParaRPr lang="en-IN"/>
        </a:p>
      </dgm:t>
    </dgm:pt>
    <dgm:pt modelId="{4B3C3366-6075-4786-8102-CCD527D97E61}" type="pres">
      <dgm:prSet presAssocID="{5EE8025C-0AEC-48A9-B289-3647060255B7}" presName="imgShp" presStyleLbl="fgImgPlace1" presStyleIdx="1" presStyleCnt="3"/>
      <dgm:spPr/>
      <dgm:t>
        <a:bodyPr/>
        <a:lstStyle/>
        <a:p>
          <a:endParaRPr lang="en-IN"/>
        </a:p>
      </dgm:t>
    </dgm:pt>
    <dgm:pt modelId="{E3C76ABE-C6A2-40F3-9FA7-69B318F6727B}" type="pres">
      <dgm:prSet presAssocID="{5EE8025C-0AEC-48A9-B289-3647060255B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9AE58-180E-46E7-A3F1-8BB76A3B4017}" type="pres">
      <dgm:prSet presAssocID="{36520B45-B872-4FD4-951F-A6E5F01B2CD6}" presName="spacing" presStyleCnt="0"/>
      <dgm:spPr/>
      <dgm:t>
        <a:bodyPr/>
        <a:lstStyle/>
        <a:p>
          <a:endParaRPr lang="en-IN"/>
        </a:p>
      </dgm:t>
    </dgm:pt>
    <dgm:pt modelId="{8B92A256-6ED1-4CF7-B51C-3EE51B90F54A}" type="pres">
      <dgm:prSet presAssocID="{743240CA-589A-4FD9-BF68-E3F998A54C8A}" presName="composite" presStyleCnt="0"/>
      <dgm:spPr/>
      <dgm:t>
        <a:bodyPr/>
        <a:lstStyle/>
        <a:p>
          <a:endParaRPr lang="en-IN"/>
        </a:p>
      </dgm:t>
    </dgm:pt>
    <dgm:pt modelId="{079AD69D-12B3-4704-B85A-E681BF3E6F92}" type="pres">
      <dgm:prSet presAssocID="{743240CA-589A-4FD9-BF68-E3F998A54C8A}" presName="imgShp" presStyleLbl="fgImgPlace1" presStyleIdx="2" presStyleCnt="3"/>
      <dgm:spPr/>
      <dgm:t>
        <a:bodyPr/>
        <a:lstStyle/>
        <a:p>
          <a:endParaRPr lang="en-IN"/>
        </a:p>
      </dgm:t>
    </dgm:pt>
    <dgm:pt modelId="{9EDAD9B8-379C-4233-983E-12AD1EA83BDF}" type="pres">
      <dgm:prSet presAssocID="{743240CA-589A-4FD9-BF68-E3F998A54C8A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43F023-D3C8-4D6B-A327-2542958E5A0B}" type="presOf" srcId="{743240CA-589A-4FD9-BF68-E3F998A54C8A}" destId="{9EDAD9B8-379C-4233-983E-12AD1EA83BDF}" srcOrd="0" destOrd="0" presId="urn:microsoft.com/office/officeart/2005/8/layout/vList3"/>
    <dgm:cxn modelId="{C1843F1D-6011-4703-986A-797EB9628784}" type="presOf" srcId="{565AC013-9B6A-417D-B06F-252B05F02E9F}" destId="{355D6B13-5BF7-48E4-9503-949ADBB25CFD}" srcOrd="0" destOrd="0" presId="urn:microsoft.com/office/officeart/2005/8/layout/vList3"/>
    <dgm:cxn modelId="{3EECD79F-D730-4D4E-AD88-D2A86DF6FD4D}" srcId="{70D8A936-AB6C-400D-8AC3-7C7FBAA8189D}" destId="{743240CA-589A-4FD9-BF68-E3F998A54C8A}" srcOrd="2" destOrd="0" parTransId="{835F06F9-19D6-4FD2-93C0-69A7827A6B4E}" sibTransId="{FF311D19-60D4-451B-8FAA-604681B74549}"/>
    <dgm:cxn modelId="{E4278437-344E-4D4F-90D2-34A2F001DC6C}" type="presOf" srcId="{70D8A936-AB6C-400D-8AC3-7C7FBAA8189D}" destId="{522F7CA2-B2E7-4556-A0EE-91A463D4C4E0}" srcOrd="0" destOrd="0" presId="urn:microsoft.com/office/officeart/2005/8/layout/vList3"/>
    <dgm:cxn modelId="{5E6E997E-1B47-4131-89E0-10838CD2913C}" srcId="{743240CA-589A-4FD9-BF68-E3F998A54C8A}" destId="{9443F908-6C73-4765-97E9-AC2D88B6C5A0}" srcOrd="0" destOrd="0" parTransId="{67B69E60-6B98-424F-8E78-8CB031A4AA44}" sibTransId="{20E9C244-2715-46B1-A5D7-BCC75E247B46}"/>
    <dgm:cxn modelId="{EE84A35F-C290-4A83-A558-C6D5FB15388A}" type="presOf" srcId="{5EE8025C-0AEC-48A9-B289-3647060255B7}" destId="{E3C76ABE-C6A2-40F3-9FA7-69B318F6727B}" srcOrd="0" destOrd="0" presId="urn:microsoft.com/office/officeart/2005/8/layout/vList3"/>
    <dgm:cxn modelId="{0AA6D0F8-E5A1-4918-A9C8-2A3BBA1B43E4}" type="presOf" srcId="{9443F908-6C73-4765-97E9-AC2D88B6C5A0}" destId="{9EDAD9B8-379C-4233-983E-12AD1EA83BDF}" srcOrd="0" destOrd="1" presId="urn:microsoft.com/office/officeart/2005/8/layout/vList3"/>
    <dgm:cxn modelId="{AFD8F672-48A7-46D7-9E01-F725DF35D088}" srcId="{70D8A936-AB6C-400D-8AC3-7C7FBAA8189D}" destId="{565AC013-9B6A-417D-B06F-252B05F02E9F}" srcOrd="0" destOrd="0" parTransId="{0D7C064E-8A62-46AD-8E8A-19F33E09FB98}" sibTransId="{55693F58-36DC-4E29-9C22-8A27FFDB0A51}"/>
    <dgm:cxn modelId="{3A44DCEB-3ED6-42C2-8475-12AB6AD9D0DA}" srcId="{70D8A936-AB6C-400D-8AC3-7C7FBAA8189D}" destId="{5EE8025C-0AEC-48A9-B289-3647060255B7}" srcOrd="1" destOrd="0" parTransId="{E6D8B7A4-BEF0-4458-9B5D-9D2CA06EF6F0}" sibTransId="{36520B45-B872-4FD4-951F-A6E5F01B2CD6}"/>
    <dgm:cxn modelId="{8C8C5FAB-A61F-4756-B2D1-4F07C399CCB7}" type="presParOf" srcId="{522F7CA2-B2E7-4556-A0EE-91A463D4C4E0}" destId="{E96F766C-80EF-48DC-88D5-D3C965C560CD}" srcOrd="0" destOrd="0" presId="urn:microsoft.com/office/officeart/2005/8/layout/vList3"/>
    <dgm:cxn modelId="{CD1E8428-26C5-4D0A-9E7D-AA901075771A}" type="presParOf" srcId="{E96F766C-80EF-48DC-88D5-D3C965C560CD}" destId="{E58E4935-9F84-47AC-929D-150CAAD9ED4B}" srcOrd="0" destOrd="0" presId="urn:microsoft.com/office/officeart/2005/8/layout/vList3"/>
    <dgm:cxn modelId="{8ACC0F70-0C44-4C1E-B899-F6C6D35AB3D3}" type="presParOf" srcId="{E96F766C-80EF-48DC-88D5-D3C965C560CD}" destId="{355D6B13-5BF7-48E4-9503-949ADBB25CFD}" srcOrd="1" destOrd="0" presId="urn:microsoft.com/office/officeart/2005/8/layout/vList3"/>
    <dgm:cxn modelId="{68E83CE5-B524-4FB3-A2E5-D2A881B26484}" type="presParOf" srcId="{522F7CA2-B2E7-4556-A0EE-91A463D4C4E0}" destId="{D9A09249-81A0-4A4F-857A-33BCB96BB82A}" srcOrd="1" destOrd="0" presId="urn:microsoft.com/office/officeart/2005/8/layout/vList3"/>
    <dgm:cxn modelId="{4855AEF3-974E-4B12-8375-AD7FED01DA9A}" type="presParOf" srcId="{522F7CA2-B2E7-4556-A0EE-91A463D4C4E0}" destId="{95511DBA-2B85-46A5-8437-2764D5EAC238}" srcOrd="2" destOrd="0" presId="urn:microsoft.com/office/officeart/2005/8/layout/vList3"/>
    <dgm:cxn modelId="{F91EE8E3-50F5-40C9-8CF3-40A5EB5E4021}" type="presParOf" srcId="{95511DBA-2B85-46A5-8437-2764D5EAC238}" destId="{4B3C3366-6075-4786-8102-CCD527D97E61}" srcOrd="0" destOrd="0" presId="urn:microsoft.com/office/officeart/2005/8/layout/vList3"/>
    <dgm:cxn modelId="{EC65E674-9545-41CE-AAED-D675CDEBA508}" type="presParOf" srcId="{95511DBA-2B85-46A5-8437-2764D5EAC238}" destId="{E3C76ABE-C6A2-40F3-9FA7-69B318F6727B}" srcOrd="1" destOrd="0" presId="urn:microsoft.com/office/officeart/2005/8/layout/vList3"/>
    <dgm:cxn modelId="{0381BED1-FDF8-49DD-B983-21F044A91E85}" type="presParOf" srcId="{522F7CA2-B2E7-4556-A0EE-91A463D4C4E0}" destId="{10A9AE58-180E-46E7-A3F1-8BB76A3B4017}" srcOrd="3" destOrd="0" presId="urn:microsoft.com/office/officeart/2005/8/layout/vList3"/>
    <dgm:cxn modelId="{921E9360-B294-413E-8091-9507E79B7D3A}" type="presParOf" srcId="{522F7CA2-B2E7-4556-A0EE-91A463D4C4E0}" destId="{8B92A256-6ED1-4CF7-B51C-3EE51B90F54A}" srcOrd="4" destOrd="0" presId="urn:microsoft.com/office/officeart/2005/8/layout/vList3"/>
    <dgm:cxn modelId="{3FD18897-0C83-45F0-9D32-0B1D5E4D4631}" type="presParOf" srcId="{8B92A256-6ED1-4CF7-B51C-3EE51B90F54A}" destId="{079AD69D-12B3-4704-B85A-E681BF3E6F92}" srcOrd="0" destOrd="0" presId="urn:microsoft.com/office/officeart/2005/8/layout/vList3"/>
    <dgm:cxn modelId="{3E68E42E-CE60-4D80-A59D-6FA5F46B2BC9}" type="presParOf" srcId="{8B92A256-6ED1-4CF7-B51C-3EE51B90F54A}" destId="{9EDAD9B8-379C-4233-983E-12AD1EA83B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2318B-419C-4BE0-8B78-65261B7C6E95}" type="doc">
      <dgm:prSet loTypeId="urn:microsoft.com/office/officeart/2005/8/layout/pyramid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35C4EBC-4DD3-4BB3-B906-2C460D491A80}">
      <dgm:prSet phldrT="[Text]" custT="1"/>
      <dgm:spPr/>
      <dgm:t>
        <a:bodyPr/>
        <a:lstStyle/>
        <a:p>
          <a:r>
            <a: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Portable</a:t>
          </a:r>
        </a:p>
        <a:p>
          <a:r>
            <a: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public, private, hybrid, </a:t>
          </a:r>
        </a:p>
        <a:p>
          <a:r>
            <a: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multi-cloud</a:t>
          </a:r>
        </a:p>
      </dgm:t>
    </dgm:pt>
    <dgm:pt modelId="{A539CC8A-27A0-4173-B4FE-6DB894B344AA}" type="parTrans" cxnId="{6EC7EA7F-962B-4807-A00F-0111340AB373}">
      <dgm:prSet/>
      <dgm:spPr/>
      <dgm:t>
        <a:bodyPr/>
        <a:lstStyle/>
        <a:p>
          <a:endParaRPr lang="en-US" sz="1200">
            <a:solidFill>
              <a:srgbClr val="0070C0"/>
            </a:solidFill>
          </a:endParaRPr>
        </a:p>
      </dgm:t>
    </dgm:pt>
    <dgm:pt modelId="{FE245197-3F3B-4698-A174-D8AF66FCAE4E}" type="sibTrans" cxnId="{6EC7EA7F-962B-4807-A00F-0111340AB373}">
      <dgm:prSet/>
      <dgm:spPr/>
      <dgm:t>
        <a:bodyPr/>
        <a:lstStyle/>
        <a:p>
          <a:endParaRPr lang="en-US" sz="1200">
            <a:solidFill>
              <a:srgbClr val="0070C0"/>
            </a:solidFill>
          </a:endParaRPr>
        </a:p>
      </dgm:t>
    </dgm:pt>
    <dgm:pt modelId="{317C0BC8-2490-45CB-91DE-5CCB4E74DC03}">
      <dgm:prSet phldrT="[Text]" custT="1"/>
      <dgm:spPr/>
      <dgm:t>
        <a:bodyPr/>
        <a:lstStyle/>
        <a:p>
          <a:r>
            <a: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Extensible</a:t>
          </a:r>
        </a:p>
        <a:p>
          <a:r>
            <a: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modular, pluggable, </a:t>
          </a:r>
          <a:r>
            <a:rPr lang="en-US" sz="1400" dirty="0" err="1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hookable</a:t>
          </a:r>
          <a:r>
            <a: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, </a:t>
          </a:r>
          <a:r>
            <a:rPr lang="en-US" sz="1400" dirty="0" err="1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composable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Garamond" panose="02020404030301010803" pitchFamily="18" charset="0"/>
          </a:endParaRPr>
        </a:p>
      </dgm:t>
    </dgm:pt>
    <dgm:pt modelId="{B6587C0B-B7AB-4E71-8E8A-08A6993056E3}" type="parTrans" cxnId="{FB8CD7D9-93CA-478F-8E02-A55EA8EE77E1}">
      <dgm:prSet/>
      <dgm:spPr/>
      <dgm:t>
        <a:bodyPr/>
        <a:lstStyle/>
        <a:p>
          <a:endParaRPr lang="en-US" sz="1200">
            <a:solidFill>
              <a:srgbClr val="0070C0"/>
            </a:solidFill>
          </a:endParaRPr>
        </a:p>
      </dgm:t>
    </dgm:pt>
    <dgm:pt modelId="{CCE1A9A3-26AF-43BE-82D4-21F7BF02D070}" type="sibTrans" cxnId="{FB8CD7D9-93CA-478F-8E02-A55EA8EE77E1}">
      <dgm:prSet/>
      <dgm:spPr/>
      <dgm:t>
        <a:bodyPr/>
        <a:lstStyle/>
        <a:p>
          <a:endParaRPr lang="en-US" sz="1200">
            <a:solidFill>
              <a:srgbClr val="0070C0"/>
            </a:solidFill>
          </a:endParaRPr>
        </a:p>
      </dgm:t>
    </dgm:pt>
    <dgm:pt modelId="{839BEEA7-82E4-4DC2-9E23-C2110A231FC3}">
      <dgm:prSet phldrT="[Text]" custT="1"/>
      <dgm:spPr/>
      <dgm:t>
        <a:bodyPr/>
        <a:lstStyle/>
        <a:p>
          <a:r>
            <a: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Self-healing</a:t>
          </a:r>
        </a:p>
        <a:p>
          <a:r>
            <a: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auto-placement, auto-restart, auto-replication, auto-scaling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Garamond" panose="02020404030301010803" pitchFamily="18" charset="0"/>
          </a:endParaRPr>
        </a:p>
      </dgm:t>
    </dgm:pt>
    <dgm:pt modelId="{6F68ADA3-1B1A-4240-BE6A-C9BF9AC3E50E}" type="parTrans" cxnId="{E8355457-683C-44DB-921F-BAEA09992418}">
      <dgm:prSet/>
      <dgm:spPr/>
      <dgm:t>
        <a:bodyPr/>
        <a:lstStyle/>
        <a:p>
          <a:endParaRPr lang="en-US" sz="1200">
            <a:solidFill>
              <a:srgbClr val="0070C0"/>
            </a:solidFill>
          </a:endParaRPr>
        </a:p>
      </dgm:t>
    </dgm:pt>
    <dgm:pt modelId="{5CCB6F5F-45C5-4ED2-80EB-A9E175F5F401}" type="sibTrans" cxnId="{E8355457-683C-44DB-921F-BAEA09992418}">
      <dgm:prSet/>
      <dgm:spPr/>
      <dgm:t>
        <a:bodyPr/>
        <a:lstStyle/>
        <a:p>
          <a:endParaRPr lang="en-US" sz="1200">
            <a:solidFill>
              <a:srgbClr val="0070C0"/>
            </a:solidFill>
          </a:endParaRPr>
        </a:p>
      </dgm:t>
    </dgm:pt>
    <dgm:pt modelId="{7CE1C15E-26C7-440C-976A-04EDD1D533C7}" type="pres">
      <dgm:prSet presAssocID="{2212318B-419C-4BE0-8B78-65261B7C6E9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DFCDD42-2B71-4361-9A4A-C9276947C9ED}" type="pres">
      <dgm:prSet presAssocID="{2212318B-419C-4BE0-8B78-65261B7C6E95}" presName="pyramid" presStyleLbl="node1" presStyleIdx="0" presStyleCnt="1" custLinFactNeighborX="7064" custLinFactNeighborY="5292"/>
      <dgm:spPr/>
      <dgm:t>
        <a:bodyPr/>
        <a:lstStyle/>
        <a:p>
          <a:endParaRPr lang="en-IN"/>
        </a:p>
      </dgm:t>
    </dgm:pt>
    <dgm:pt modelId="{D89629A6-BEB9-44EB-A189-61DE320FDB23}" type="pres">
      <dgm:prSet presAssocID="{2212318B-419C-4BE0-8B78-65261B7C6E95}" presName="theList" presStyleCnt="0"/>
      <dgm:spPr/>
      <dgm:t>
        <a:bodyPr/>
        <a:lstStyle/>
        <a:p>
          <a:endParaRPr lang="en-IN"/>
        </a:p>
      </dgm:t>
    </dgm:pt>
    <dgm:pt modelId="{7169440B-78B8-4175-BEEB-CA8F51836437}" type="pres">
      <dgm:prSet presAssocID="{B35C4EBC-4DD3-4BB3-B906-2C460D491A80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0C886-17B4-4597-881F-F1A3D9B683AD}" type="pres">
      <dgm:prSet presAssocID="{B35C4EBC-4DD3-4BB3-B906-2C460D491A80}" presName="aSpace" presStyleCnt="0"/>
      <dgm:spPr/>
      <dgm:t>
        <a:bodyPr/>
        <a:lstStyle/>
        <a:p>
          <a:endParaRPr lang="en-IN"/>
        </a:p>
      </dgm:t>
    </dgm:pt>
    <dgm:pt modelId="{87BCF6CC-6179-4BF6-AF9F-492CACF4260A}" type="pres">
      <dgm:prSet presAssocID="{317C0BC8-2490-45CB-91DE-5CCB4E74DC03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F0897-9982-4942-AB99-0E8BF5893DA9}" type="pres">
      <dgm:prSet presAssocID="{317C0BC8-2490-45CB-91DE-5CCB4E74DC03}" presName="aSpace" presStyleCnt="0"/>
      <dgm:spPr/>
      <dgm:t>
        <a:bodyPr/>
        <a:lstStyle/>
        <a:p>
          <a:endParaRPr lang="en-IN"/>
        </a:p>
      </dgm:t>
    </dgm:pt>
    <dgm:pt modelId="{0967C634-C5C1-4560-9790-24675B401C3B}" type="pres">
      <dgm:prSet presAssocID="{839BEEA7-82E4-4DC2-9E23-C2110A231FC3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776BD-64B7-4D1F-9162-8CE98D1566CB}" type="pres">
      <dgm:prSet presAssocID="{839BEEA7-82E4-4DC2-9E23-C2110A231FC3}" presName="aSpace" presStyleCnt="0"/>
      <dgm:spPr/>
      <dgm:t>
        <a:bodyPr/>
        <a:lstStyle/>
        <a:p>
          <a:endParaRPr lang="en-IN"/>
        </a:p>
      </dgm:t>
    </dgm:pt>
  </dgm:ptLst>
  <dgm:cxnLst>
    <dgm:cxn modelId="{E8355457-683C-44DB-921F-BAEA09992418}" srcId="{2212318B-419C-4BE0-8B78-65261B7C6E95}" destId="{839BEEA7-82E4-4DC2-9E23-C2110A231FC3}" srcOrd="2" destOrd="0" parTransId="{6F68ADA3-1B1A-4240-BE6A-C9BF9AC3E50E}" sibTransId="{5CCB6F5F-45C5-4ED2-80EB-A9E175F5F401}"/>
    <dgm:cxn modelId="{FB8CD7D9-93CA-478F-8E02-A55EA8EE77E1}" srcId="{2212318B-419C-4BE0-8B78-65261B7C6E95}" destId="{317C0BC8-2490-45CB-91DE-5CCB4E74DC03}" srcOrd="1" destOrd="0" parTransId="{B6587C0B-B7AB-4E71-8E8A-08A6993056E3}" sibTransId="{CCE1A9A3-26AF-43BE-82D4-21F7BF02D070}"/>
    <dgm:cxn modelId="{0B077FBE-6C98-4ADC-9D26-37CB76A79CA0}" type="presOf" srcId="{B35C4EBC-4DD3-4BB3-B906-2C460D491A80}" destId="{7169440B-78B8-4175-BEEB-CA8F51836437}" srcOrd="0" destOrd="0" presId="urn:microsoft.com/office/officeart/2005/8/layout/pyramid2"/>
    <dgm:cxn modelId="{6EC7EA7F-962B-4807-A00F-0111340AB373}" srcId="{2212318B-419C-4BE0-8B78-65261B7C6E95}" destId="{B35C4EBC-4DD3-4BB3-B906-2C460D491A80}" srcOrd="0" destOrd="0" parTransId="{A539CC8A-27A0-4173-B4FE-6DB894B344AA}" sibTransId="{FE245197-3F3B-4698-A174-D8AF66FCAE4E}"/>
    <dgm:cxn modelId="{3BCE27E8-C84F-4110-99D5-FCED296035C5}" type="presOf" srcId="{2212318B-419C-4BE0-8B78-65261B7C6E95}" destId="{7CE1C15E-26C7-440C-976A-04EDD1D533C7}" srcOrd="0" destOrd="0" presId="urn:microsoft.com/office/officeart/2005/8/layout/pyramid2"/>
    <dgm:cxn modelId="{E142E264-A91F-4A0D-A055-4382E7A75A17}" type="presOf" srcId="{317C0BC8-2490-45CB-91DE-5CCB4E74DC03}" destId="{87BCF6CC-6179-4BF6-AF9F-492CACF4260A}" srcOrd="0" destOrd="0" presId="urn:microsoft.com/office/officeart/2005/8/layout/pyramid2"/>
    <dgm:cxn modelId="{A146E80A-434E-452D-A892-E4F9CF2932B3}" type="presOf" srcId="{839BEEA7-82E4-4DC2-9E23-C2110A231FC3}" destId="{0967C634-C5C1-4560-9790-24675B401C3B}" srcOrd="0" destOrd="0" presId="urn:microsoft.com/office/officeart/2005/8/layout/pyramid2"/>
    <dgm:cxn modelId="{567D8D62-7884-403A-B23B-9EE131DB11C4}" type="presParOf" srcId="{7CE1C15E-26C7-440C-976A-04EDD1D533C7}" destId="{4DFCDD42-2B71-4361-9A4A-C9276947C9ED}" srcOrd="0" destOrd="0" presId="urn:microsoft.com/office/officeart/2005/8/layout/pyramid2"/>
    <dgm:cxn modelId="{05F3C015-607C-4886-A1FD-D55AFF6BE04E}" type="presParOf" srcId="{7CE1C15E-26C7-440C-976A-04EDD1D533C7}" destId="{D89629A6-BEB9-44EB-A189-61DE320FDB23}" srcOrd="1" destOrd="0" presId="urn:microsoft.com/office/officeart/2005/8/layout/pyramid2"/>
    <dgm:cxn modelId="{93F1A7AD-7BB5-4100-9AC3-5DEC6B4AB2C8}" type="presParOf" srcId="{D89629A6-BEB9-44EB-A189-61DE320FDB23}" destId="{7169440B-78B8-4175-BEEB-CA8F51836437}" srcOrd="0" destOrd="0" presId="urn:microsoft.com/office/officeart/2005/8/layout/pyramid2"/>
    <dgm:cxn modelId="{7AB4D573-6FCA-4711-B759-061694BFEAF6}" type="presParOf" srcId="{D89629A6-BEB9-44EB-A189-61DE320FDB23}" destId="{98F0C886-17B4-4597-881F-F1A3D9B683AD}" srcOrd="1" destOrd="0" presId="urn:microsoft.com/office/officeart/2005/8/layout/pyramid2"/>
    <dgm:cxn modelId="{4478761D-795C-43FF-821D-4D78CEBB2B68}" type="presParOf" srcId="{D89629A6-BEB9-44EB-A189-61DE320FDB23}" destId="{87BCF6CC-6179-4BF6-AF9F-492CACF4260A}" srcOrd="2" destOrd="0" presId="urn:microsoft.com/office/officeart/2005/8/layout/pyramid2"/>
    <dgm:cxn modelId="{F9669520-30D8-40E3-A0E1-340B28E97426}" type="presParOf" srcId="{D89629A6-BEB9-44EB-A189-61DE320FDB23}" destId="{09EF0897-9982-4942-AB99-0E8BF5893DA9}" srcOrd="3" destOrd="0" presId="urn:microsoft.com/office/officeart/2005/8/layout/pyramid2"/>
    <dgm:cxn modelId="{D41F4579-A9B2-4CD1-98BC-E346C3A2A1E7}" type="presParOf" srcId="{D89629A6-BEB9-44EB-A189-61DE320FDB23}" destId="{0967C634-C5C1-4560-9790-24675B401C3B}" srcOrd="4" destOrd="0" presId="urn:microsoft.com/office/officeart/2005/8/layout/pyramid2"/>
    <dgm:cxn modelId="{0DB146B3-E911-4EEB-9477-4C987D6BF805}" type="presParOf" srcId="{D89629A6-BEB9-44EB-A189-61DE320FDB23}" destId="{E68776BD-64B7-4D1F-9162-8CE98D1566C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0474CB-CC9C-40E9-9F7B-83831BF1E39E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2D17B23-628D-4337-87B6-2DC48622F8E2}">
      <dgm:prSet custT="1"/>
      <dgm:spPr/>
      <dgm:t>
        <a:bodyPr anchor="ctr"/>
        <a:lstStyle/>
        <a:p>
          <a:pPr algn="ctr" rtl="0"/>
          <a:r>
            <a:rPr lang="en-US" sz="2200" b="1" i="0" baseline="0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What </a:t>
          </a:r>
          <a:r>
            <a:rPr lang="en-US" sz="2200" b="1" i="0" baseline="0" dirty="0" err="1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kubernetes</a:t>
          </a:r>
          <a:r>
            <a:rPr lang="en-US" sz="2200" b="1" i="0" baseline="0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 can do</a:t>
          </a:r>
          <a:endParaRPr lang="en-US" sz="2200" dirty="0">
            <a:solidFill>
              <a:schemeClr val="tx1">
                <a:lumMod val="50000"/>
                <a:lumOff val="50000"/>
              </a:schemeClr>
            </a:solidFill>
            <a:latin typeface="Garamond" panose="02020404030301010803" pitchFamily="18" charset="0"/>
          </a:endParaRPr>
        </a:p>
      </dgm:t>
    </dgm:pt>
    <dgm:pt modelId="{BE20664A-D415-4AD0-A204-8C7ED9AA406E}" type="parTrans" cxnId="{8599330E-1F00-4420-8E77-2AFB1C9C9450}">
      <dgm:prSet/>
      <dgm:spPr/>
      <dgm:t>
        <a:bodyPr/>
        <a:lstStyle/>
        <a:p>
          <a:endParaRPr lang="en-US" sz="1400"/>
        </a:p>
      </dgm:t>
    </dgm:pt>
    <dgm:pt modelId="{09A904EA-9C61-4B30-A269-F0C4D8497D3B}" type="sibTrans" cxnId="{8599330E-1F00-4420-8E77-2AFB1C9C9450}">
      <dgm:prSet/>
      <dgm:spPr/>
      <dgm:t>
        <a:bodyPr/>
        <a:lstStyle/>
        <a:p>
          <a:endParaRPr lang="en-US" sz="1400"/>
        </a:p>
      </dgm:t>
    </dgm:pt>
    <dgm:pt modelId="{A7BE29A7-5EA2-4AC6-880E-D25F488AB223}">
      <dgm:prSet custT="1"/>
      <dgm:spPr/>
      <dgm:t>
        <a:bodyPr/>
        <a:lstStyle/>
        <a:p>
          <a:pPr rtl="0"/>
          <a:endParaRPr lang="en-US" sz="1400"/>
        </a:p>
      </dgm:t>
    </dgm:pt>
    <dgm:pt modelId="{646DDBA2-7FAB-4D0B-9A36-952C671D43B3}" type="parTrans" cxnId="{B6D987F3-CB28-44CF-86DB-AFB72A788CA1}">
      <dgm:prSet/>
      <dgm:spPr/>
      <dgm:t>
        <a:bodyPr/>
        <a:lstStyle/>
        <a:p>
          <a:endParaRPr lang="en-US" sz="1400"/>
        </a:p>
      </dgm:t>
    </dgm:pt>
    <dgm:pt modelId="{D49AC940-1113-49C7-BC37-36A6C5232CB6}" type="sibTrans" cxnId="{B6D987F3-CB28-44CF-86DB-AFB72A788CA1}">
      <dgm:prSet/>
      <dgm:spPr/>
      <dgm:t>
        <a:bodyPr/>
        <a:lstStyle/>
        <a:p>
          <a:endParaRPr lang="en-US" sz="1400"/>
        </a:p>
      </dgm:t>
    </dgm:pt>
    <dgm:pt modelId="{332694DE-6AB2-4512-8CDA-904878D7DC18}">
      <dgm:prSet custT="1"/>
      <dgm:spPr/>
      <dgm:t>
        <a:bodyPr anchor="ctr"/>
        <a:lstStyle/>
        <a:p>
          <a:pPr algn="ctr" rtl="0"/>
          <a:r>
            <a:rPr lang="en-US" sz="2200" b="1" i="0" baseline="0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What </a:t>
          </a:r>
          <a:r>
            <a:rPr lang="en-US" sz="2200" b="1" i="0" baseline="0" dirty="0" err="1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kubernetes</a:t>
          </a:r>
          <a:r>
            <a:rPr lang="en-US" sz="2200" b="1" i="0" baseline="0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 can’t do</a:t>
          </a:r>
          <a:endParaRPr lang="en-US" sz="2200" dirty="0">
            <a:solidFill>
              <a:schemeClr val="tx1">
                <a:lumMod val="50000"/>
                <a:lumOff val="50000"/>
              </a:schemeClr>
            </a:solidFill>
            <a:latin typeface="Garamond" panose="02020404030301010803" pitchFamily="18" charset="0"/>
          </a:endParaRPr>
        </a:p>
      </dgm:t>
    </dgm:pt>
    <dgm:pt modelId="{22652523-DD83-4847-A98A-4BE5C56A484A}" type="parTrans" cxnId="{F7D7DEB2-48E5-4100-9F08-C56829887F56}">
      <dgm:prSet/>
      <dgm:spPr/>
      <dgm:t>
        <a:bodyPr/>
        <a:lstStyle/>
        <a:p>
          <a:endParaRPr lang="en-US"/>
        </a:p>
      </dgm:t>
    </dgm:pt>
    <dgm:pt modelId="{47C805BC-E283-40EF-A5BC-FA934282D7CA}" type="sibTrans" cxnId="{F7D7DEB2-48E5-4100-9F08-C56829887F56}">
      <dgm:prSet/>
      <dgm:spPr/>
      <dgm:t>
        <a:bodyPr/>
        <a:lstStyle/>
        <a:p>
          <a:endParaRPr lang="en-US"/>
        </a:p>
      </dgm:t>
    </dgm:pt>
    <dgm:pt modelId="{AC90F93E-F354-4E73-96ED-80243A468365}">
      <dgm:prSet custT="1"/>
      <dgm:spPr/>
      <dgm:t>
        <a:bodyPr/>
        <a:lstStyle/>
        <a:p>
          <a:pPr rtl="0"/>
          <a:endParaRPr lang="en-US" sz="1200"/>
        </a:p>
      </dgm:t>
    </dgm:pt>
    <dgm:pt modelId="{EFA41E3B-409C-45A9-BB62-C63C96460BF1}" type="parTrans" cxnId="{979EE2F2-56E6-48CE-B1B4-9B414F786270}">
      <dgm:prSet/>
      <dgm:spPr/>
      <dgm:t>
        <a:bodyPr/>
        <a:lstStyle/>
        <a:p>
          <a:endParaRPr lang="en-US"/>
        </a:p>
      </dgm:t>
    </dgm:pt>
    <dgm:pt modelId="{9BDD7DF3-1AC0-4ABC-B2FF-35A07DED7E38}" type="sibTrans" cxnId="{979EE2F2-56E6-48CE-B1B4-9B414F786270}">
      <dgm:prSet/>
      <dgm:spPr/>
      <dgm:t>
        <a:bodyPr/>
        <a:lstStyle/>
        <a:p>
          <a:endParaRPr lang="en-US"/>
        </a:p>
      </dgm:t>
    </dgm:pt>
    <dgm:pt modelId="{55AE855D-82B0-400E-A746-7AD8C203874F}">
      <dgm:prSet custT="1"/>
      <dgm:spPr/>
      <dgm:t>
        <a:bodyPr/>
        <a:lstStyle/>
        <a:p>
          <a:endParaRPr lang="en-US" sz="1200">
            <a:solidFill>
              <a:srgbClr val="424242"/>
            </a:solidFill>
            <a:latin typeface="inherit"/>
          </a:endParaRPr>
        </a:p>
      </dgm:t>
    </dgm:pt>
    <dgm:pt modelId="{64F8ABD7-9E11-4792-9BD8-A05308C31447}" type="parTrans" cxnId="{C79734E8-8822-45F9-A50F-4342E6FDB1E4}">
      <dgm:prSet/>
      <dgm:spPr/>
      <dgm:t>
        <a:bodyPr/>
        <a:lstStyle/>
        <a:p>
          <a:endParaRPr lang="en-US"/>
        </a:p>
      </dgm:t>
    </dgm:pt>
    <dgm:pt modelId="{14B93A66-6252-40C4-906D-BA9E680B10C5}" type="sibTrans" cxnId="{C79734E8-8822-45F9-A50F-4342E6FDB1E4}">
      <dgm:prSet/>
      <dgm:spPr/>
      <dgm:t>
        <a:bodyPr/>
        <a:lstStyle/>
        <a:p>
          <a:endParaRPr lang="en-US"/>
        </a:p>
      </dgm:t>
    </dgm:pt>
    <dgm:pt modelId="{90332E0A-BA89-4ABF-AAC5-9300925920A8}" type="pres">
      <dgm:prSet presAssocID="{580474CB-CC9C-40E9-9F7B-83831BF1E39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435826B-93D5-4472-9E25-7C00F652D8D3}" type="pres">
      <dgm:prSet presAssocID="{52D17B23-628D-4337-87B6-2DC48622F8E2}" presName="composite" presStyleCnt="0"/>
      <dgm:spPr/>
    </dgm:pt>
    <dgm:pt modelId="{62864A29-0393-48B9-9288-DA09E2C36FED}" type="pres">
      <dgm:prSet presAssocID="{52D17B23-628D-4337-87B6-2DC48622F8E2}" presName="BackAccent" presStyleLbl="bgShp" presStyleIdx="0" presStyleCnt="2" custLinFactNeighborX="-80894" custLinFactNeighborY="-19422"/>
      <dgm:spPr/>
    </dgm:pt>
    <dgm:pt modelId="{44ACFEE1-44F6-4C87-B731-3DF187B95830}" type="pres">
      <dgm:prSet presAssocID="{52D17B23-628D-4337-87B6-2DC48622F8E2}" presName="Accent" presStyleLbl="alignNode1" presStyleIdx="0" presStyleCnt="2" custLinFactNeighborX="-2138" custLinFactNeighborY="-1238"/>
      <dgm:spPr/>
    </dgm:pt>
    <dgm:pt modelId="{F88EBA4C-665F-474B-8583-C3C05F694D91}" type="pres">
      <dgm:prSet presAssocID="{52D17B23-628D-4337-87B6-2DC48622F8E2}" presName="Child" presStyleLbl="revTx" presStyleIdx="0" presStyleCnt="4" custScaleX="124929" custLinFactNeighborX="-3705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6C420-5247-4421-8C87-8C37DD01B640}" type="pres">
      <dgm:prSet presAssocID="{52D17B23-628D-4337-87B6-2DC48622F8E2}" presName="Parent" presStyleLbl="revTx" presStyleIdx="1" presStyleCnt="4" custLinFactNeighborX="-404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F4BC8-8ADE-41C7-8612-A6B48354A7A4}" type="pres">
      <dgm:prSet presAssocID="{09A904EA-9C61-4B30-A269-F0C4D8497D3B}" presName="sibTrans" presStyleCnt="0"/>
      <dgm:spPr/>
    </dgm:pt>
    <dgm:pt modelId="{616B9D0C-9B69-443E-B29C-40197E4293A2}" type="pres">
      <dgm:prSet presAssocID="{332694DE-6AB2-4512-8CDA-904878D7DC18}" presName="composite" presStyleCnt="0"/>
      <dgm:spPr/>
    </dgm:pt>
    <dgm:pt modelId="{F9594F38-2D14-4840-A4D4-AE3DB92F68AC}" type="pres">
      <dgm:prSet presAssocID="{332694DE-6AB2-4512-8CDA-904878D7DC18}" presName="BackAccent" presStyleLbl="bgShp" presStyleIdx="1" presStyleCnt="2"/>
      <dgm:spPr/>
    </dgm:pt>
    <dgm:pt modelId="{280C954E-17A5-497B-9F7A-E568277AD127}" type="pres">
      <dgm:prSet presAssocID="{332694DE-6AB2-4512-8CDA-904878D7DC18}" presName="Accent" presStyleLbl="alignNode1" presStyleIdx="1" presStyleCnt="2"/>
      <dgm:spPr/>
    </dgm:pt>
    <dgm:pt modelId="{A423BCF9-116D-4CC3-AFAC-9FD6208950D2}" type="pres">
      <dgm:prSet presAssocID="{332694DE-6AB2-4512-8CDA-904878D7DC18}" presName="Child" presStyleLbl="revTx" presStyleIdx="2" presStyleCnt="4" custScaleX="117871" custLinFactNeighborX="-41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851EB-661A-4BBA-BBE4-FB7C2AC96D03}" type="pres">
      <dgm:prSet presAssocID="{332694DE-6AB2-4512-8CDA-904878D7DC18}" presName="Parent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9734E8-8822-45F9-A50F-4342E6FDB1E4}" srcId="{52D17B23-628D-4337-87B6-2DC48622F8E2}" destId="{55AE855D-82B0-400E-A746-7AD8C203874F}" srcOrd="1" destOrd="0" parTransId="{64F8ABD7-9E11-4792-9BD8-A05308C31447}" sibTransId="{14B93A66-6252-40C4-906D-BA9E680B10C5}"/>
    <dgm:cxn modelId="{6810FC46-7BDB-4468-941E-F8FB090E3776}" type="presOf" srcId="{55AE855D-82B0-400E-A746-7AD8C203874F}" destId="{F88EBA4C-665F-474B-8583-C3C05F694D91}" srcOrd="0" destOrd="1" presId="urn:microsoft.com/office/officeart/2008/layout/IncreasingCircleProcess"/>
    <dgm:cxn modelId="{C5BAD667-13CC-43ED-94EE-4744931AD808}" type="presOf" srcId="{580474CB-CC9C-40E9-9F7B-83831BF1E39E}" destId="{90332E0A-BA89-4ABF-AAC5-9300925920A8}" srcOrd="0" destOrd="0" presId="urn:microsoft.com/office/officeart/2008/layout/IncreasingCircleProcess"/>
    <dgm:cxn modelId="{8599330E-1F00-4420-8E77-2AFB1C9C9450}" srcId="{580474CB-CC9C-40E9-9F7B-83831BF1E39E}" destId="{52D17B23-628D-4337-87B6-2DC48622F8E2}" srcOrd="0" destOrd="0" parTransId="{BE20664A-D415-4AD0-A204-8C7ED9AA406E}" sibTransId="{09A904EA-9C61-4B30-A269-F0C4D8497D3B}"/>
    <dgm:cxn modelId="{B9984EEA-FD0A-437F-8EFE-35C0FA0A0541}" type="presOf" srcId="{AC90F93E-F354-4E73-96ED-80243A468365}" destId="{A423BCF9-116D-4CC3-AFAC-9FD6208950D2}" srcOrd="0" destOrd="0" presId="urn:microsoft.com/office/officeart/2008/layout/IncreasingCircleProcess"/>
    <dgm:cxn modelId="{B6D987F3-CB28-44CF-86DB-AFB72A788CA1}" srcId="{52D17B23-628D-4337-87B6-2DC48622F8E2}" destId="{A7BE29A7-5EA2-4AC6-880E-D25F488AB223}" srcOrd="0" destOrd="0" parTransId="{646DDBA2-7FAB-4D0B-9A36-952C671D43B3}" sibTransId="{D49AC940-1113-49C7-BC37-36A6C5232CB6}"/>
    <dgm:cxn modelId="{979EE2F2-56E6-48CE-B1B4-9B414F786270}" srcId="{332694DE-6AB2-4512-8CDA-904878D7DC18}" destId="{AC90F93E-F354-4E73-96ED-80243A468365}" srcOrd="0" destOrd="0" parTransId="{EFA41E3B-409C-45A9-BB62-C63C96460BF1}" sibTransId="{9BDD7DF3-1AC0-4ABC-B2FF-35A07DED7E38}"/>
    <dgm:cxn modelId="{96C9A9A7-6DC6-4F2D-BE1D-CA0B0B5D8A7F}" type="presOf" srcId="{332694DE-6AB2-4512-8CDA-904878D7DC18}" destId="{FEC851EB-661A-4BBA-BBE4-FB7C2AC96D03}" srcOrd="0" destOrd="0" presId="urn:microsoft.com/office/officeart/2008/layout/IncreasingCircleProcess"/>
    <dgm:cxn modelId="{FF20FF32-6EF3-4B8B-B36E-4F732FEC6EE0}" type="presOf" srcId="{A7BE29A7-5EA2-4AC6-880E-D25F488AB223}" destId="{F88EBA4C-665F-474B-8583-C3C05F694D91}" srcOrd="0" destOrd="0" presId="urn:microsoft.com/office/officeart/2008/layout/IncreasingCircleProcess"/>
    <dgm:cxn modelId="{B072890F-AB41-400B-A650-1E3201EF0CDD}" type="presOf" srcId="{52D17B23-628D-4337-87B6-2DC48622F8E2}" destId="{E566C420-5247-4421-8C87-8C37DD01B640}" srcOrd="0" destOrd="0" presId="urn:microsoft.com/office/officeart/2008/layout/IncreasingCircleProcess"/>
    <dgm:cxn modelId="{F7D7DEB2-48E5-4100-9F08-C56829887F56}" srcId="{580474CB-CC9C-40E9-9F7B-83831BF1E39E}" destId="{332694DE-6AB2-4512-8CDA-904878D7DC18}" srcOrd="1" destOrd="0" parTransId="{22652523-DD83-4847-A98A-4BE5C56A484A}" sibTransId="{47C805BC-E283-40EF-A5BC-FA934282D7CA}"/>
    <dgm:cxn modelId="{3BEB32B6-17CC-4D42-8113-635F56F8DFBC}" type="presParOf" srcId="{90332E0A-BA89-4ABF-AAC5-9300925920A8}" destId="{F435826B-93D5-4472-9E25-7C00F652D8D3}" srcOrd="0" destOrd="0" presId="urn:microsoft.com/office/officeart/2008/layout/IncreasingCircleProcess"/>
    <dgm:cxn modelId="{5A6310FC-500C-4075-9E59-CBC2045153EE}" type="presParOf" srcId="{F435826B-93D5-4472-9E25-7C00F652D8D3}" destId="{62864A29-0393-48B9-9288-DA09E2C36FED}" srcOrd="0" destOrd="0" presId="urn:microsoft.com/office/officeart/2008/layout/IncreasingCircleProcess"/>
    <dgm:cxn modelId="{4895CC23-FF9D-4B6C-8CB5-CC406FD6A2FB}" type="presParOf" srcId="{F435826B-93D5-4472-9E25-7C00F652D8D3}" destId="{44ACFEE1-44F6-4C87-B731-3DF187B95830}" srcOrd="1" destOrd="0" presId="urn:microsoft.com/office/officeart/2008/layout/IncreasingCircleProcess"/>
    <dgm:cxn modelId="{04C269E5-4FBE-4CEF-8A06-8140FB77882D}" type="presParOf" srcId="{F435826B-93D5-4472-9E25-7C00F652D8D3}" destId="{F88EBA4C-665F-474B-8583-C3C05F694D91}" srcOrd="2" destOrd="0" presId="urn:microsoft.com/office/officeart/2008/layout/IncreasingCircleProcess"/>
    <dgm:cxn modelId="{EBF2D622-B5E9-4165-8995-13A3EE1B0F7C}" type="presParOf" srcId="{F435826B-93D5-4472-9E25-7C00F652D8D3}" destId="{E566C420-5247-4421-8C87-8C37DD01B640}" srcOrd="3" destOrd="0" presId="urn:microsoft.com/office/officeart/2008/layout/IncreasingCircleProcess"/>
    <dgm:cxn modelId="{C1405F5B-A63E-475B-899A-39EFFFFB5726}" type="presParOf" srcId="{90332E0A-BA89-4ABF-AAC5-9300925920A8}" destId="{740F4BC8-8ADE-41C7-8612-A6B48354A7A4}" srcOrd="1" destOrd="0" presId="urn:microsoft.com/office/officeart/2008/layout/IncreasingCircleProcess"/>
    <dgm:cxn modelId="{8C8FE952-0916-4229-9299-5AEA891DC875}" type="presParOf" srcId="{90332E0A-BA89-4ABF-AAC5-9300925920A8}" destId="{616B9D0C-9B69-443E-B29C-40197E4293A2}" srcOrd="2" destOrd="0" presId="urn:microsoft.com/office/officeart/2008/layout/IncreasingCircleProcess"/>
    <dgm:cxn modelId="{2E97719F-AF23-4AD3-B832-7B461CC723D8}" type="presParOf" srcId="{616B9D0C-9B69-443E-B29C-40197E4293A2}" destId="{F9594F38-2D14-4840-A4D4-AE3DB92F68AC}" srcOrd="0" destOrd="0" presId="urn:microsoft.com/office/officeart/2008/layout/IncreasingCircleProcess"/>
    <dgm:cxn modelId="{F5C94FDB-40F5-4056-A334-82C307B6BADC}" type="presParOf" srcId="{616B9D0C-9B69-443E-B29C-40197E4293A2}" destId="{280C954E-17A5-497B-9F7A-E568277AD127}" srcOrd="1" destOrd="0" presId="urn:microsoft.com/office/officeart/2008/layout/IncreasingCircleProcess"/>
    <dgm:cxn modelId="{2F3C8EE3-90B8-4F21-A5FA-016EEBBAC64E}" type="presParOf" srcId="{616B9D0C-9B69-443E-B29C-40197E4293A2}" destId="{A423BCF9-116D-4CC3-AFAC-9FD6208950D2}" srcOrd="2" destOrd="0" presId="urn:microsoft.com/office/officeart/2008/layout/IncreasingCircleProcess"/>
    <dgm:cxn modelId="{078D74D3-3FFC-46A8-895D-84AEB7FD53A7}" type="presParOf" srcId="{616B9D0C-9B69-443E-B29C-40197E4293A2}" destId="{FEC851EB-661A-4BBA-BBE4-FB7C2AC96D03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D1047A-02DC-46DB-8053-D8C793A1A03D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0BA5781-1FE2-4A67-8039-A81858F1EF62}">
      <dgm:prSet phldrT="[Text]"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emptyDir</a:t>
          </a:r>
          <a:endParaRPr lang="en-US" sz="1400" b="1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A4411677-BCAD-4429-B8D6-338EF05A0449}" type="parTrans" cxnId="{EC73E64D-1010-455B-A114-48FDE412D2B0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9856FF9C-031C-4EB1-B173-1C798C91499D}" type="sibTrans" cxnId="{EC73E64D-1010-455B-A114-48FDE412D2B0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1071343F-1E5F-43B1-8ACB-E28EE66E49CC}">
      <dgm:prSet phldrT="[Text]"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hostPath</a:t>
          </a:r>
          <a:endParaRPr lang="en-US" sz="1400" b="1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7E496217-223F-462A-B9A1-8CEF373CB0A9}" type="parTrans" cxnId="{C95C1F9A-BE6A-43C6-A3D8-9787D2E1C57E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47807DC4-5997-4A69-9E29-2EACADA28417}" type="sibTrans" cxnId="{C95C1F9A-BE6A-43C6-A3D8-9787D2E1C57E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2A9AC530-3164-4C4D-92E5-2B0220BFAF3D}">
      <dgm:prSet phldrT="[Text]"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gcePersistentDisk</a:t>
          </a:r>
          <a:endParaRPr lang="en-US" sz="1400" b="1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F3FE3934-9553-4533-88CF-F84D0930D3B5}" type="parTrans" cxnId="{5CB64EA5-453A-47E4-81EE-246B495E9C80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FF3A016C-5E79-4457-8533-20C75BA580C5}" type="sibTrans" cxnId="{5CB64EA5-453A-47E4-81EE-246B495E9C80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D1EAA9AF-1C5B-4835-9C8F-7912C9B27CB0}">
      <dgm:prSet phldrT="[Text]"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awsElasticBlockStore</a:t>
          </a:r>
          <a:endParaRPr lang="en-US" sz="1400" b="1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3DC1D1F2-1705-4D64-912D-B33A0D97C0C0}" type="parTrans" cxnId="{0D92358F-8A24-4557-B897-491E3A3EFAD5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D51B4CA4-6D5F-4942-A193-62B17BE0C258}" type="sibTrans" cxnId="{0D92358F-8A24-4557-B897-491E3A3EFAD5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B1C28C97-4ABB-4E17-862F-A42697DC52CC}">
      <dgm:prSet phldrT="[Text]"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nfs</a:t>
          </a:r>
          <a:endParaRPr lang="en-US" sz="1400" b="1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973603FF-D251-4068-9F9F-DD4E80E2A0DC}" type="parTrans" cxnId="{307EDB91-1AD5-496C-A861-3891041BFEF3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E2EE47B5-108E-41ED-902F-81A89BC63F8C}" type="sibTrans" cxnId="{307EDB91-1AD5-496C-A861-3891041BFEF3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36E3BDEA-F807-4CCB-BA68-5882AC57E3E9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iscsi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61D01354-8C8E-4B34-9FF1-B4D4FEBCFC5D}" type="parTrans" cxnId="{5538C85E-982B-4EF0-8DEE-F5CB066EF8D0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10220F9B-B984-408C-AE9B-826D041F2ECB}" type="sibTrans" cxnId="{5538C85E-982B-4EF0-8DEE-F5CB066EF8D0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7521A448-EE5C-4139-A510-96DAF1A4E415}">
      <dgm:prSet custT="1"/>
      <dgm:spPr/>
      <dgm:t>
        <a:bodyPr/>
        <a:lstStyle/>
        <a:p>
          <a:pPr algn="ctr"/>
          <a:r>
            <a:rPr lang="en-US" sz="1400" b="1" i="0" spc="0" dirty="0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fc (</a:t>
          </a:r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fibre</a:t>
          </a:r>
          <a:r>
            <a:rPr lang="en-US" sz="1400" b="1" i="0" spc="0" dirty="0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 channel)</a:t>
          </a:r>
        </a:p>
      </dgm:t>
    </dgm:pt>
    <dgm:pt modelId="{2E9F9538-3322-49A3-A8F1-AF538B1DA4DB}" type="parTrans" cxnId="{041E8511-8CC0-4E42-A2EA-6DABD9E167CF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96E7FA83-5B33-4A7D-B207-96BAFE56279D}" type="sibTrans" cxnId="{041E8511-8CC0-4E42-A2EA-6DABD9E167CF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068C8798-AED6-4726-8F93-61C407A87F89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flocker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F778B567-4459-4389-8322-A200C989E5B8}" type="parTrans" cxnId="{715E0BC4-7B3A-405A-A18E-516F7F41ADFC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FB2D9F77-EF43-4CDB-8904-439A29638874}" type="sibTrans" cxnId="{715E0BC4-7B3A-405A-A18E-516F7F41ADFC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FB64299A-09D6-48B4-9830-33FF869FAB43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glusterfs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D77DAFC5-F4CC-4113-B1C4-84403CCFB595}" type="parTrans" cxnId="{748B651C-9831-441F-A1FC-72B0D538975A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CB4511C0-9E47-475D-B375-5FEDADB2F859}" type="sibTrans" cxnId="{748B651C-9831-441F-A1FC-72B0D538975A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D025599C-BA88-47D3-A37E-497043765FA2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rbd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6019BB82-6FD8-4675-82D2-1FF59B269210}" type="parTrans" cxnId="{650EBEEB-87F4-4CDF-AF01-16A5CCB57FAC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6031A24A-97BB-4416-9053-F5DB4FAE115C}" type="sibTrans" cxnId="{650EBEEB-87F4-4CDF-AF01-16A5CCB57FAC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90F4B8E4-52ED-48C1-B9D7-1DBE91150E65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cephfs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08233FA3-F937-4B04-8A6D-A0665F414F73}" type="parTrans" cxnId="{E3A2D83C-18F8-4849-8428-E22ECAE38F7D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0FC4C298-6A94-4BE6-8558-016D17C8FCEC}" type="sibTrans" cxnId="{E3A2D83C-18F8-4849-8428-E22ECAE38F7D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B6D9ACF4-3D36-4BCD-A107-2D5D002DC788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gitRepo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1E01DDE0-FE3B-4123-A282-D8D9078D7B6B}" type="parTrans" cxnId="{B587BB40-4710-48B6-BBCA-7CDBE1227DFE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559B913-4180-4FB1-8B07-D78472A78129}" type="sibTrans" cxnId="{B587BB40-4710-48B6-BBCA-7CDBE1227DFE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3CD6B288-D8B9-4CA1-99F5-A3C123641A8B}">
      <dgm:prSet custT="1"/>
      <dgm:spPr/>
      <dgm:t>
        <a:bodyPr/>
        <a:lstStyle/>
        <a:p>
          <a:pPr algn="ctr"/>
          <a:r>
            <a:rPr lang="en-US" sz="1400" b="1" i="0" spc="0" dirty="0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secret</a:t>
          </a:r>
        </a:p>
      </dgm:t>
    </dgm:pt>
    <dgm:pt modelId="{75FBF889-23FF-4747-81D8-576357B7F08B}" type="parTrans" cxnId="{30A69F45-75A9-4A40-B912-6B308B58F8F1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72A364B1-B40E-4173-9813-938DADB995EA}" type="sibTrans" cxnId="{30A69F45-75A9-4A40-B912-6B308B58F8F1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07437752-01DD-4F00-AC85-E01890D0A9AB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persistentVolumeClaim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D09EABC5-97C2-4ED8-AAE4-52037FCC9B9D}" type="parTrans" cxnId="{43B84C87-CE1B-4F25-8F80-19D82E59A634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1E6D687-1EBD-4742-B3CD-811AB8F7F49C}" type="sibTrans" cxnId="{43B84C87-CE1B-4F25-8F80-19D82E59A634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9D0520BC-A985-4425-8CA7-2C5948249AE4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downwardAPI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909D7158-25BA-4FE1-A429-C11FFEA828BF}" type="parTrans" cxnId="{68EDF1B0-3734-44D3-B567-B68BF37329C7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023EF41D-BFA7-4333-BF60-256B66B3C30D}" type="sibTrans" cxnId="{68EDF1B0-3734-44D3-B567-B68BF37329C7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4A76B9C8-24F1-4595-B039-61DD78B8A7BC}">
      <dgm:prSet custT="1"/>
      <dgm:spPr/>
      <dgm:t>
        <a:bodyPr/>
        <a:lstStyle/>
        <a:p>
          <a:pPr algn="ctr"/>
          <a:r>
            <a:rPr lang="en-US" sz="1400" b="1" i="0" spc="0" dirty="0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projected</a:t>
          </a:r>
        </a:p>
      </dgm:t>
    </dgm:pt>
    <dgm:pt modelId="{AE800DD7-34EC-4A6A-A4AE-E5B504A388FD}" type="parTrans" cxnId="{6B39A0CF-7EAF-4641-B97D-4652DEEED065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E30F1F1F-C82C-4CCF-B0BE-B08CAFDD5B84}" type="sibTrans" cxnId="{6B39A0CF-7EAF-4641-B97D-4652DEEED065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54AA8037-881C-4789-90F3-8350EA54789B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azureFileVolume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56FDDE5A-943E-433A-96EC-74F9E443BDE2}" type="parTrans" cxnId="{53079E77-BD7F-4317-AE74-422D21912511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1662EBD-F841-458F-A8E8-2177E8F6AB3D}" type="sibTrans" cxnId="{53079E77-BD7F-4317-AE74-422D21912511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EF2A86B1-E103-43AA-9B11-FB719C2081FB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azureDisk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4B86D92C-4667-4C04-BF56-D93AA2C7718D}" type="parTrans" cxnId="{5D7C3857-00A1-42DA-8B73-FF246EDA0CE0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ADB3F504-AADF-4FA4-9F87-49BD52F9FAEE}" type="sibTrans" cxnId="{5D7C3857-00A1-42DA-8B73-FF246EDA0CE0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D3512C7D-312F-4959-B967-A2D3A995EB2F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vsphereVolume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412B7207-81A7-4023-9A7B-02FE30BD81EC}" type="parTrans" cxnId="{BD7F9294-956C-4FEA-9DEB-AF921349D40E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DDB72338-A03E-4512-9478-B6F2E17BDEEE}" type="sibTrans" cxnId="{BD7F9294-956C-4FEA-9DEB-AF921349D40E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46BF1FD2-DFAF-4766-96A6-B461ED6C7D2D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Quobyte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2E248492-E610-4FB7-9E92-50D633325C8D}" type="parTrans" cxnId="{222A0682-0C8E-470C-8E18-A1AF883DF7DD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CE1EAFE-7737-4B20-98BA-2099CE89FDD6}" type="sibTrans" cxnId="{222A0682-0C8E-470C-8E18-A1AF883DF7DD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7CA0D593-2B2C-4815-81D9-FE71DA977FAB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PortworxVolume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F03BACF0-2400-457D-AA65-1C2F3C524D35}" type="parTrans" cxnId="{06AC32A4-E020-4C6B-8FBE-DA7C1434A5EA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C6293C02-025C-4383-8EF7-54DD95E559E3}" type="sibTrans" cxnId="{06AC32A4-E020-4C6B-8FBE-DA7C1434A5EA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CBB1C2C7-EAAA-4900-B0C1-2E4B64369192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ScaleIO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16F0B66-F08E-470B-8810-6319E5EC16A0}" type="parTrans" cxnId="{0848BFCB-4105-446A-B6A5-5ACE3F6B1B00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5269F2A9-4B80-4436-80D4-D620DE832ACF}" type="sibTrans" cxnId="{0848BFCB-4105-446A-B6A5-5ACE3F6B1B00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26845667-60B1-4D12-943F-4CCE30D87115}">
      <dgm:prSet custT="1"/>
      <dgm:spPr/>
      <dgm:t>
        <a:bodyPr/>
        <a:lstStyle/>
        <a:p>
          <a:pPr algn="ctr"/>
          <a:r>
            <a:rPr lang="en-US" sz="1400" b="1" i="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StorageOS</a:t>
          </a:r>
          <a:endParaRPr lang="en-US" sz="1400" b="1" i="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D33F5B50-4A18-4558-955C-94F6B7A7B9D5}" type="parTrans" cxnId="{A4333408-075D-40BC-B343-DA137903F261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9F4A0D6B-1290-4AFA-8296-CEB2FA210EF8}" type="sibTrans" cxnId="{A4333408-075D-40BC-B343-DA137903F261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2ED887A1-3A50-4FE9-8BF1-4AC537B297E8}">
      <dgm:prSet custT="1"/>
      <dgm:spPr/>
      <dgm:t>
        <a:bodyPr/>
        <a:lstStyle/>
        <a:p>
          <a:pPr algn="ctr"/>
          <a:r>
            <a:rPr lang="en-US" sz="1400" b="1" i="0" spc="0" dirty="0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local</a:t>
          </a:r>
        </a:p>
      </dgm:t>
    </dgm:pt>
    <dgm:pt modelId="{D1D98599-5E0C-4E90-8F01-153B5F7A61F9}" type="parTrans" cxnId="{BDDC669C-806B-4E1C-9556-82167FC5510B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65D58839-7292-4CDB-A5F1-211D01FA6977}" type="sibTrans" cxnId="{BDDC669C-806B-4E1C-9556-82167FC5510B}">
      <dgm:prSet/>
      <dgm:spPr/>
      <dgm:t>
        <a:bodyPr/>
        <a:lstStyle/>
        <a:p>
          <a:pPr algn="ctr"/>
          <a:endParaRPr lang="en-US" sz="1400" b="1" spc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B62654FC-A3E7-4C60-875F-AADEC5D3C0EF}" type="pres">
      <dgm:prSet presAssocID="{31D1047A-02DC-46DB-8053-D8C793A1A03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2DCE40-4160-41E8-8CC6-9451CCB2A394}" type="pres">
      <dgm:prSet presAssocID="{30BA5781-1FE2-4A67-8039-A81858F1EF62}" presName="node" presStyleLbl="node1" presStyleIdx="0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45B48-8DBA-4001-B8D1-7AC69C45DC3A}" type="pres">
      <dgm:prSet presAssocID="{9856FF9C-031C-4EB1-B173-1C798C91499D}" presName="sibTrans" presStyleCnt="0"/>
      <dgm:spPr/>
      <dgm:t>
        <a:bodyPr/>
        <a:lstStyle/>
        <a:p>
          <a:endParaRPr lang="en-US"/>
        </a:p>
      </dgm:t>
    </dgm:pt>
    <dgm:pt modelId="{5CC469BD-51E3-43C4-9F9E-603B2631D943}" type="pres">
      <dgm:prSet presAssocID="{1071343F-1E5F-43B1-8ACB-E28EE66E49CC}" presName="node" presStyleLbl="node1" presStyleIdx="1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A94C9-A8FE-4C44-BE01-D401B405837B}" type="pres">
      <dgm:prSet presAssocID="{47807DC4-5997-4A69-9E29-2EACADA28417}" presName="sibTrans" presStyleCnt="0"/>
      <dgm:spPr/>
      <dgm:t>
        <a:bodyPr/>
        <a:lstStyle/>
        <a:p>
          <a:endParaRPr lang="en-US"/>
        </a:p>
      </dgm:t>
    </dgm:pt>
    <dgm:pt modelId="{B2AA3699-B7A9-49C0-B5DE-52FD22F85AA2}" type="pres">
      <dgm:prSet presAssocID="{2A9AC530-3164-4C4D-92E5-2B0220BFAF3D}" presName="node" presStyleLbl="node1" presStyleIdx="2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8C8A9-302E-476A-94F6-511760073E41}" type="pres">
      <dgm:prSet presAssocID="{FF3A016C-5E79-4457-8533-20C75BA580C5}" presName="sibTrans" presStyleCnt="0"/>
      <dgm:spPr/>
      <dgm:t>
        <a:bodyPr/>
        <a:lstStyle/>
        <a:p>
          <a:endParaRPr lang="en-US"/>
        </a:p>
      </dgm:t>
    </dgm:pt>
    <dgm:pt modelId="{A8078EEB-4B81-4514-9206-EE2105946EC3}" type="pres">
      <dgm:prSet presAssocID="{D1EAA9AF-1C5B-4835-9C8F-7912C9B27CB0}" presName="node" presStyleLbl="node1" presStyleIdx="3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377E6-EAFE-4229-9256-25CF0DE5569F}" type="pres">
      <dgm:prSet presAssocID="{D51B4CA4-6D5F-4942-A193-62B17BE0C258}" presName="sibTrans" presStyleCnt="0"/>
      <dgm:spPr/>
      <dgm:t>
        <a:bodyPr/>
        <a:lstStyle/>
        <a:p>
          <a:endParaRPr lang="en-US"/>
        </a:p>
      </dgm:t>
    </dgm:pt>
    <dgm:pt modelId="{BC86972D-7A3A-4A47-8809-49F1D8E5CF9B}" type="pres">
      <dgm:prSet presAssocID="{B1C28C97-4ABB-4E17-862F-A42697DC52CC}" presName="node" presStyleLbl="node1" presStyleIdx="4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B70AC-DA9D-49A9-B57B-08D7D965DDD7}" type="pres">
      <dgm:prSet presAssocID="{E2EE47B5-108E-41ED-902F-81A89BC63F8C}" presName="sibTrans" presStyleCnt="0"/>
      <dgm:spPr/>
      <dgm:t>
        <a:bodyPr/>
        <a:lstStyle/>
        <a:p>
          <a:endParaRPr lang="en-US"/>
        </a:p>
      </dgm:t>
    </dgm:pt>
    <dgm:pt modelId="{1AF95890-0C2A-4B95-957B-3E66E69544C2}" type="pres">
      <dgm:prSet presAssocID="{7521A448-EE5C-4139-A510-96DAF1A4E415}" presName="node" presStyleLbl="node1" presStyleIdx="5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C39F9-D046-4E63-AC90-E99CC7EDB78D}" type="pres">
      <dgm:prSet presAssocID="{96E7FA83-5B33-4A7D-B207-96BAFE56279D}" presName="sibTrans" presStyleCnt="0"/>
      <dgm:spPr/>
      <dgm:t>
        <a:bodyPr/>
        <a:lstStyle/>
        <a:p>
          <a:endParaRPr lang="en-US"/>
        </a:p>
      </dgm:t>
    </dgm:pt>
    <dgm:pt modelId="{E12DF3D2-53E1-4892-8750-BA00FDD9EF81}" type="pres">
      <dgm:prSet presAssocID="{36E3BDEA-F807-4CCB-BA68-5882AC57E3E9}" presName="node" presStyleLbl="node1" presStyleIdx="6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57C16-2A48-46E1-8472-F61347072C7A}" type="pres">
      <dgm:prSet presAssocID="{10220F9B-B984-408C-AE9B-826D041F2ECB}" presName="sibTrans" presStyleCnt="0"/>
      <dgm:spPr/>
      <dgm:t>
        <a:bodyPr/>
        <a:lstStyle/>
        <a:p>
          <a:endParaRPr lang="en-US"/>
        </a:p>
      </dgm:t>
    </dgm:pt>
    <dgm:pt modelId="{7C61296F-0970-4C0C-8437-D0DB3171EFA3}" type="pres">
      <dgm:prSet presAssocID="{068C8798-AED6-4726-8F93-61C407A87F89}" presName="node" presStyleLbl="node1" presStyleIdx="7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E1619-291D-43D4-BBDE-DA7D2E607CC4}" type="pres">
      <dgm:prSet presAssocID="{FB2D9F77-EF43-4CDB-8904-439A29638874}" presName="sibTrans" presStyleCnt="0"/>
      <dgm:spPr/>
      <dgm:t>
        <a:bodyPr/>
        <a:lstStyle/>
        <a:p>
          <a:endParaRPr lang="en-US"/>
        </a:p>
      </dgm:t>
    </dgm:pt>
    <dgm:pt modelId="{B0252DD7-1C5F-4995-92A3-7A0488B22BB7}" type="pres">
      <dgm:prSet presAssocID="{FB64299A-09D6-48B4-9830-33FF869FAB43}" presName="node" presStyleLbl="node1" presStyleIdx="8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EB484-9A2A-4C3A-9715-E86A06D5CC1F}" type="pres">
      <dgm:prSet presAssocID="{CB4511C0-9E47-475D-B375-5FEDADB2F859}" presName="sibTrans" presStyleCnt="0"/>
      <dgm:spPr/>
      <dgm:t>
        <a:bodyPr/>
        <a:lstStyle/>
        <a:p>
          <a:endParaRPr lang="en-US"/>
        </a:p>
      </dgm:t>
    </dgm:pt>
    <dgm:pt modelId="{B3E4D90C-9746-433D-84B8-B931E47690A9}" type="pres">
      <dgm:prSet presAssocID="{D025599C-BA88-47D3-A37E-497043765FA2}" presName="node" presStyleLbl="node1" presStyleIdx="9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E35CD-CB94-447D-9902-2F6155BCA9D4}" type="pres">
      <dgm:prSet presAssocID="{6031A24A-97BB-4416-9053-F5DB4FAE115C}" presName="sibTrans" presStyleCnt="0"/>
      <dgm:spPr/>
      <dgm:t>
        <a:bodyPr/>
        <a:lstStyle/>
        <a:p>
          <a:endParaRPr lang="en-US"/>
        </a:p>
      </dgm:t>
    </dgm:pt>
    <dgm:pt modelId="{59162285-2367-47FE-ABE8-0272E6E47793}" type="pres">
      <dgm:prSet presAssocID="{90F4B8E4-52ED-48C1-B9D7-1DBE91150E65}" presName="node" presStyleLbl="node1" presStyleIdx="10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88F7F-7E73-41D7-8DFE-9FB421D44070}" type="pres">
      <dgm:prSet presAssocID="{0FC4C298-6A94-4BE6-8558-016D17C8FCEC}" presName="sibTrans" presStyleCnt="0"/>
      <dgm:spPr/>
      <dgm:t>
        <a:bodyPr/>
        <a:lstStyle/>
        <a:p>
          <a:endParaRPr lang="en-US"/>
        </a:p>
      </dgm:t>
    </dgm:pt>
    <dgm:pt modelId="{032F0C1C-CDEE-4F71-90EE-2B51C90DFC29}" type="pres">
      <dgm:prSet presAssocID="{B6D9ACF4-3D36-4BCD-A107-2D5D002DC788}" presName="node" presStyleLbl="node1" presStyleIdx="11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52186-B46B-4A7D-8574-A4BC0B7181C3}" type="pres">
      <dgm:prSet presAssocID="{8559B913-4180-4FB1-8B07-D78472A78129}" presName="sibTrans" presStyleCnt="0"/>
      <dgm:spPr/>
      <dgm:t>
        <a:bodyPr/>
        <a:lstStyle/>
        <a:p>
          <a:endParaRPr lang="en-US"/>
        </a:p>
      </dgm:t>
    </dgm:pt>
    <dgm:pt modelId="{CB98E352-C6E8-4197-83AE-54F0D3183489}" type="pres">
      <dgm:prSet presAssocID="{3CD6B288-D8B9-4CA1-99F5-A3C123641A8B}" presName="node" presStyleLbl="node1" presStyleIdx="12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53499-E642-4B63-980E-5C8D9696C492}" type="pres">
      <dgm:prSet presAssocID="{72A364B1-B40E-4173-9813-938DADB995EA}" presName="sibTrans" presStyleCnt="0"/>
      <dgm:spPr/>
      <dgm:t>
        <a:bodyPr/>
        <a:lstStyle/>
        <a:p>
          <a:endParaRPr lang="en-US"/>
        </a:p>
      </dgm:t>
    </dgm:pt>
    <dgm:pt modelId="{44CEBB8E-F1F6-4171-B886-BE585CF17F3D}" type="pres">
      <dgm:prSet presAssocID="{07437752-01DD-4F00-AC85-E01890D0A9AB}" presName="node" presStyleLbl="node1" presStyleIdx="13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9AB68-F034-412C-834B-AD5125BC3D90}" type="pres">
      <dgm:prSet presAssocID="{81E6D687-1EBD-4742-B3CD-811AB8F7F49C}" presName="sibTrans" presStyleCnt="0"/>
      <dgm:spPr/>
      <dgm:t>
        <a:bodyPr/>
        <a:lstStyle/>
        <a:p>
          <a:endParaRPr lang="en-US"/>
        </a:p>
      </dgm:t>
    </dgm:pt>
    <dgm:pt modelId="{125D7712-6C0A-47C3-94CD-AD3187FD3EC2}" type="pres">
      <dgm:prSet presAssocID="{9D0520BC-A985-4425-8CA7-2C5948249AE4}" presName="node" presStyleLbl="node1" presStyleIdx="14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9325-7563-4A08-8C9B-52FBAC3D0631}" type="pres">
      <dgm:prSet presAssocID="{023EF41D-BFA7-4333-BF60-256B66B3C30D}" presName="sibTrans" presStyleCnt="0"/>
      <dgm:spPr/>
      <dgm:t>
        <a:bodyPr/>
        <a:lstStyle/>
        <a:p>
          <a:endParaRPr lang="en-US"/>
        </a:p>
      </dgm:t>
    </dgm:pt>
    <dgm:pt modelId="{BF759A6E-FB51-4F60-B464-D67D00EBF054}" type="pres">
      <dgm:prSet presAssocID="{4A76B9C8-24F1-4595-B039-61DD78B8A7BC}" presName="node" presStyleLbl="node1" presStyleIdx="15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65C20-1F6A-4FE0-8D8E-FCDF1B81EDA7}" type="pres">
      <dgm:prSet presAssocID="{E30F1F1F-C82C-4CCF-B0BE-B08CAFDD5B84}" presName="sibTrans" presStyleCnt="0"/>
      <dgm:spPr/>
      <dgm:t>
        <a:bodyPr/>
        <a:lstStyle/>
        <a:p>
          <a:endParaRPr lang="en-US"/>
        </a:p>
      </dgm:t>
    </dgm:pt>
    <dgm:pt modelId="{568B56E6-7D0C-44AC-94EA-A43032CC9DDB}" type="pres">
      <dgm:prSet presAssocID="{54AA8037-881C-4789-90F3-8350EA54789B}" presName="node" presStyleLbl="node1" presStyleIdx="16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E9205-74F8-4FBE-ACED-97CA62CDA36F}" type="pres">
      <dgm:prSet presAssocID="{81662EBD-F841-458F-A8E8-2177E8F6AB3D}" presName="sibTrans" presStyleCnt="0"/>
      <dgm:spPr/>
      <dgm:t>
        <a:bodyPr/>
        <a:lstStyle/>
        <a:p>
          <a:endParaRPr lang="en-US"/>
        </a:p>
      </dgm:t>
    </dgm:pt>
    <dgm:pt modelId="{2A5AF560-7898-4195-9E69-29C90895665E}" type="pres">
      <dgm:prSet presAssocID="{EF2A86B1-E103-43AA-9B11-FB719C2081FB}" presName="node" presStyleLbl="node1" presStyleIdx="17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65BF2-9F01-4A37-B760-8D2FEA72FA05}" type="pres">
      <dgm:prSet presAssocID="{ADB3F504-AADF-4FA4-9F87-49BD52F9FAEE}" presName="sibTrans" presStyleCnt="0"/>
      <dgm:spPr/>
      <dgm:t>
        <a:bodyPr/>
        <a:lstStyle/>
        <a:p>
          <a:endParaRPr lang="en-US"/>
        </a:p>
      </dgm:t>
    </dgm:pt>
    <dgm:pt modelId="{FAB7B195-5FA2-4F67-B7DA-EF0C3570627F}" type="pres">
      <dgm:prSet presAssocID="{D3512C7D-312F-4959-B967-A2D3A995EB2F}" presName="node" presStyleLbl="node1" presStyleIdx="18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9E45B-0663-4E31-8FA3-C4F0CACFBD94}" type="pres">
      <dgm:prSet presAssocID="{DDB72338-A03E-4512-9478-B6F2E17BDEEE}" presName="sibTrans" presStyleCnt="0"/>
      <dgm:spPr/>
      <dgm:t>
        <a:bodyPr/>
        <a:lstStyle/>
        <a:p>
          <a:endParaRPr lang="en-US"/>
        </a:p>
      </dgm:t>
    </dgm:pt>
    <dgm:pt modelId="{45155D94-D716-4D65-BE55-1C17B30810CC}" type="pres">
      <dgm:prSet presAssocID="{46BF1FD2-DFAF-4766-96A6-B461ED6C7D2D}" presName="node" presStyleLbl="node1" presStyleIdx="19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C7FCF-FF23-4448-818F-EF1FB80BB010}" type="pres">
      <dgm:prSet presAssocID="{8CE1EAFE-7737-4B20-98BA-2099CE89FDD6}" presName="sibTrans" presStyleCnt="0"/>
      <dgm:spPr/>
      <dgm:t>
        <a:bodyPr/>
        <a:lstStyle/>
        <a:p>
          <a:endParaRPr lang="en-US"/>
        </a:p>
      </dgm:t>
    </dgm:pt>
    <dgm:pt modelId="{022A9995-03F7-4C77-BDAE-BA44A4459C79}" type="pres">
      <dgm:prSet presAssocID="{7CA0D593-2B2C-4815-81D9-FE71DA977FAB}" presName="node" presStyleLbl="node1" presStyleIdx="20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89EA1-449E-420A-8484-383D9D07BD78}" type="pres">
      <dgm:prSet presAssocID="{C6293C02-025C-4383-8EF7-54DD95E559E3}" presName="sibTrans" presStyleCnt="0"/>
      <dgm:spPr/>
      <dgm:t>
        <a:bodyPr/>
        <a:lstStyle/>
        <a:p>
          <a:endParaRPr lang="en-US"/>
        </a:p>
      </dgm:t>
    </dgm:pt>
    <dgm:pt modelId="{A026ECB1-091C-42AD-BCEF-C576010D0B54}" type="pres">
      <dgm:prSet presAssocID="{CBB1C2C7-EAAA-4900-B0C1-2E4B64369192}" presName="node" presStyleLbl="node1" presStyleIdx="21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7BA5A-5C4C-4A35-B321-FC55E0D88A18}" type="pres">
      <dgm:prSet presAssocID="{5269F2A9-4B80-4436-80D4-D620DE832ACF}" presName="sibTrans" presStyleCnt="0"/>
      <dgm:spPr/>
      <dgm:t>
        <a:bodyPr/>
        <a:lstStyle/>
        <a:p>
          <a:endParaRPr lang="en-US"/>
        </a:p>
      </dgm:t>
    </dgm:pt>
    <dgm:pt modelId="{26753600-883D-4EBF-9D1D-996F7368A799}" type="pres">
      <dgm:prSet presAssocID="{26845667-60B1-4D12-943F-4CCE30D87115}" presName="node" presStyleLbl="node1" presStyleIdx="22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834A7-1CC3-4662-9772-B5EE436A0E6E}" type="pres">
      <dgm:prSet presAssocID="{9F4A0D6B-1290-4AFA-8296-CEB2FA210EF8}" presName="sibTrans" presStyleCnt="0"/>
      <dgm:spPr/>
      <dgm:t>
        <a:bodyPr/>
        <a:lstStyle/>
        <a:p>
          <a:endParaRPr lang="en-US"/>
        </a:p>
      </dgm:t>
    </dgm:pt>
    <dgm:pt modelId="{F719F619-B514-45EA-A170-F4C0E85CA3A2}" type="pres">
      <dgm:prSet presAssocID="{2ED887A1-3A50-4FE9-8BF1-4AC537B297E8}" presName="node" presStyleLbl="node1" presStyleIdx="23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4CBA3-922C-46F0-B676-2F01A6D76132}" type="presOf" srcId="{B1C28C97-4ABB-4E17-862F-A42697DC52CC}" destId="{BC86972D-7A3A-4A47-8809-49F1D8E5CF9B}" srcOrd="0" destOrd="0" presId="urn:microsoft.com/office/officeart/2005/8/layout/default"/>
    <dgm:cxn modelId="{1D2EC168-A972-40CA-A852-298756EE62C4}" type="presOf" srcId="{90F4B8E4-52ED-48C1-B9D7-1DBE91150E65}" destId="{59162285-2367-47FE-ABE8-0272E6E47793}" srcOrd="0" destOrd="0" presId="urn:microsoft.com/office/officeart/2005/8/layout/default"/>
    <dgm:cxn modelId="{B587BB40-4710-48B6-BBCA-7CDBE1227DFE}" srcId="{31D1047A-02DC-46DB-8053-D8C793A1A03D}" destId="{B6D9ACF4-3D36-4BCD-A107-2D5D002DC788}" srcOrd="11" destOrd="0" parTransId="{1E01DDE0-FE3B-4123-A282-D8D9078D7B6B}" sibTransId="{8559B913-4180-4FB1-8B07-D78472A78129}"/>
    <dgm:cxn modelId="{9E80E782-E2B5-478B-9B98-0410F5250D99}" type="presOf" srcId="{26845667-60B1-4D12-943F-4CCE30D87115}" destId="{26753600-883D-4EBF-9D1D-996F7368A799}" srcOrd="0" destOrd="0" presId="urn:microsoft.com/office/officeart/2005/8/layout/default"/>
    <dgm:cxn modelId="{43B84C87-CE1B-4F25-8F80-19D82E59A634}" srcId="{31D1047A-02DC-46DB-8053-D8C793A1A03D}" destId="{07437752-01DD-4F00-AC85-E01890D0A9AB}" srcOrd="13" destOrd="0" parTransId="{D09EABC5-97C2-4ED8-AAE4-52037FCC9B9D}" sibTransId="{81E6D687-1EBD-4742-B3CD-811AB8F7F49C}"/>
    <dgm:cxn modelId="{63070356-1D93-4178-B4E9-D038537A11CF}" type="presOf" srcId="{068C8798-AED6-4726-8F93-61C407A87F89}" destId="{7C61296F-0970-4C0C-8437-D0DB3171EFA3}" srcOrd="0" destOrd="0" presId="urn:microsoft.com/office/officeart/2005/8/layout/default"/>
    <dgm:cxn modelId="{1BFCD925-995D-4958-AB63-94EC0894F960}" type="presOf" srcId="{7CA0D593-2B2C-4815-81D9-FE71DA977FAB}" destId="{022A9995-03F7-4C77-BDAE-BA44A4459C79}" srcOrd="0" destOrd="0" presId="urn:microsoft.com/office/officeart/2005/8/layout/default"/>
    <dgm:cxn modelId="{650EBEEB-87F4-4CDF-AF01-16A5CCB57FAC}" srcId="{31D1047A-02DC-46DB-8053-D8C793A1A03D}" destId="{D025599C-BA88-47D3-A37E-497043765FA2}" srcOrd="9" destOrd="0" parTransId="{6019BB82-6FD8-4675-82D2-1FF59B269210}" sibTransId="{6031A24A-97BB-4416-9053-F5DB4FAE115C}"/>
    <dgm:cxn modelId="{A20025D3-27CC-4CF8-92A4-6C4CEF0C2F27}" type="presOf" srcId="{9D0520BC-A985-4425-8CA7-2C5948249AE4}" destId="{125D7712-6C0A-47C3-94CD-AD3187FD3EC2}" srcOrd="0" destOrd="0" presId="urn:microsoft.com/office/officeart/2005/8/layout/default"/>
    <dgm:cxn modelId="{BD7F9294-956C-4FEA-9DEB-AF921349D40E}" srcId="{31D1047A-02DC-46DB-8053-D8C793A1A03D}" destId="{D3512C7D-312F-4959-B967-A2D3A995EB2F}" srcOrd="18" destOrd="0" parTransId="{412B7207-81A7-4023-9A7B-02FE30BD81EC}" sibTransId="{DDB72338-A03E-4512-9478-B6F2E17BDEEE}"/>
    <dgm:cxn modelId="{BDDC669C-806B-4E1C-9556-82167FC5510B}" srcId="{31D1047A-02DC-46DB-8053-D8C793A1A03D}" destId="{2ED887A1-3A50-4FE9-8BF1-4AC537B297E8}" srcOrd="23" destOrd="0" parTransId="{D1D98599-5E0C-4E90-8F01-153B5F7A61F9}" sibTransId="{65D58839-7292-4CDB-A5F1-211D01FA6977}"/>
    <dgm:cxn modelId="{B2A51824-743F-4B07-88B6-5032250F286D}" type="presOf" srcId="{46BF1FD2-DFAF-4766-96A6-B461ED6C7D2D}" destId="{45155D94-D716-4D65-BE55-1C17B30810CC}" srcOrd="0" destOrd="0" presId="urn:microsoft.com/office/officeart/2005/8/layout/default"/>
    <dgm:cxn modelId="{0848BFCB-4105-446A-B6A5-5ACE3F6B1B00}" srcId="{31D1047A-02DC-46DB-8053-D8C793A1A03D}" destId="{CBB1C2C7-EAAA-4900-B0C1-2E4B64369192}" srcOrd="21" destOrd="0" parTransId="{816F0B66-F08E-470B-8810-6319E5EC16A0}" sibTransId="{5269F2A9-4B80-4436-80D4-D620DE832ACF}"/>
    <dgm:cxn modelId="{748B651C-9831-441F-A1FC-72B0D538975A}" srcId="{31D1047A-02DC-46DB-8053-D8C793A1A03D}" destId="{FB64299A-09D6-48B4-9830-33FF869FAB43}" srcOrd="8" destOrd="0" parTransId="{D77DAFC5-F4CC-4113-B1C4-84403CCFB595}" sibTransId="{CB4511C0-9E47-475D-B375-5FEDADB2F859}"/>
    <dgm:cxn modelId="{68EDF1B0-3734-44D3-B567-B68BF37329C7}" srcId="{31D1047A-02DC-46DB-8053-D8C793A1A03D}" destId="{9D0520BC-A985-4425-8CA7-2C5948249AE4}" srcOrd="14" destOrd="0" parTransId="{909D7158-25BA-4FE1-A429-C11FFEA828BF}" sibTransId="{023EF41D-BFA7-4333-BF60-256B66B3C30D}"/>
    <dgm:cxn modelId="{06AC32A4-E020-4C6B-8FBE-DA7C1434A5EA}" srcId="{31D1047A-02DC-46DB-8053-D8C793A1A03D}" destId="{7CA0D593-2B2C-4815-81D9-FE71DA977FAB}" srcOrd="20" destOrd="0" parTransId="{F03BACF0-2400-457D-AA65-1C2F3C524D35}" sibTransId="{C6293C02-025C-4383-8EF7-54DD95E559E3}"/>
    <dgm:cxn modelId="{307EDB91-1AD5-496C-A861-3891041BFEF3}" srcId="{31D1047A-02DC-46DB-8053-D8C793A1A03D}" destId="{B1C28C97-4ABB-4E17-862F-A42697DC52CC}" srcOrd="4" destOrd="0" parTransId="{973603FF-D251-4068-9F9F-DD4E80E2A0DC}" sibTransId="{E2EE47B5-108E-41ED-902F-81A89BC63F8C}"/>
    <dgm:cxn modelId="{5D7C3857-00A1-42DA-8B73-FF246EDA0CE0}" srcId="{31D1047A-02DC-46DB-8053-D8C793A1A03D}" destId="{EF2A86B1-E103-43AA-9B11-FB719C2081FB}" srcOrd="17" destOrd="0" parTransId="{4B86D92C-4667-4C04-BF56-D93AA2C7718D}" sibTransId="{ADB3F504-AADF-4FA4-9F87-49BD52F9FAEE}"/>
    <dgm:cxn modelId="{715E0BC4-7B3A-405A-A18E-516F7F41ADFC}" srcId="{31D1047A-02DC-46DB-8053-D8C793A1A03D}" destId="{068C8798-AED6-4726-8F93-61C407A87F89}" srcOrd="7" destOrd="0" parTransId="{F778B567-4459-4389-8322-A200C989E5B8}" sibTransId="{FB2D9F77-EF43-4CDB-8904-439A29638874}"/>
    <dgm:cxn modelId="{68275298-E3DA-4A8A-9356-25B3940F22E5}" type="presOf" srcId="{1071343F-1E5F-43B1-8ACB-E28EE66E49CC}" destId="{5CC469BD-51E3-43C4-9F9E-603B2631D943}" srcOrd="0" destOrd="0" presId="urn:microsoft.com/office/officeart/2005/8/layout/default"/>
    <dgm:cxn modelId="{F27D78D7-FA8D-424D-83AF-00DC7B1EA52D}" type="presOf" srcId="{3CD6B288-D8B9-4CA1-99F5-A3C123641A8B}" destId="{CB98E352-C6E8-4197-83AE-54F0D3183489}" srcOrd="0" destOrd="0" presId="urn:microsoft.com/office/officeart/2005/8/layout/default"/>
    <dgm:cxn modelId="{9540FF65-13BD-42D2-9C8E-CD0B6F91A081}" type="presOf" srcId="{CBB1C2C7-EAAA-4900-B0C1-2E4B64369192}" destId="{A026ECB1-091C-42AD-BCEF-C576010D0B54}" srcOrd="0" destOrd="0" presId="urn:microsoft.com/office/officeart/2005/8/layout/default"/>
    <dgm:cxn modelId="{E3A2D83C-18F8-4849-8428-E22ECAE38F7D}" srcId="{31D1047A-02DC-46DB-8053-D8C793A1A03D}" destId="{90F4B8E4-52ED-48C1-B9D7-1DBE91150E65}" srcOrd="10" destOrd="0" parTransId="{08233FA3-F937-4B04-8A6D-A0665F414F73}" sibTransId="{0FC4C298-6A94-4BE6-8558-016D17C8FCEC}"/>
    <dgm:cxn modelId="{5CB64EA5-453A-47E4-81EE-246B495E9C80}" srcId="{31D1047A-02DC-46DB-8053-D8C793A1A03D}" destId="{2A9AC530-3164-4C4D-92E5-2B0220BFAF3D}" srcOrd="2" destOrd="0" parTransId="{F3FE3934-9553-4533-88CF-F84D0930D3B5}" sibTransId="{FF3A016C-5E79-4457-8533-20C75BA580C5}"/>
    <dgm:cxn modelId="{0D92358F-8A24-4557-B897-491E3A3EFAD5}" srcId="{31D1047A-02DC-46DB-8053-D8C793A1A03D}" destId="{D1EAA9AF-1C5B-4835-9C8F-7912C9B27CB0}" srcOrd="3" destOrd="0" parTransId="{3DC1D1F2-1705-4D64-912D-B33A0D97C0C0}" sibTransId="{D51B4CA4-6D5F-4942-A193-62B17BE0C258}"/>
    <dgm:cxn modelId="{6B39A0CF-7EAF-4641-B97D-4652DEEED065}" srcId="{31D1047A-02DC-46DB-8053-D8C793A1A03D}" destId="{4A76B9C8-24F1-4595-B039-61DD78B8A7BC}" srcOrd="15" destOrd="0" parTransId="{AE800DD7-34EC-4A6A-A4AE-E5B504A388FD}" sibTransId="{E30F1F1F-C82C-4CCF-B0BE-B08CAFDD5B84}"/>
    <dgm:cxn modelId="{30A69F45-75A9-4A40-B912-6B308B58F8F1}" srcId="{31D1047A-02DC-46DB-8053-D8C793A1A03D}" destId="{3CD6B288-D8B9-4CA1-99F5-A3C123641A8B}" srcOrd="12" destOrd="0" parTransId="{75FBF889-23FF-4747-81D8-576357B7F08B}" sibTransId="{72A364B1-B40E-4173-9813-938DADB995EA}"/>
    <dgm:cxn modelId="{772197EF-B5BF-4D1D-B84B-AAD57A362656}" type="presOf" srcId="{D025599C-BA88-47D3-A37E-497043765FA2}" destId="{B3E4D90C-9746-433D-84B8-B931E47690A9}" srcOrd="0" destOrd="0" presId="urn:microsoft.com/office/officeart/2005/8/layout/default"/>
    <dgm:cxn modelId="{CCECF76A-4795-41ED-8A78-D4392C29A433}" type="presOf" srcId="{2ED887A1-3A50-4FE9-8BF1-4AC537B297E8}" destId="{F719F619-B514-45EA-A170-F4C0E85CA3A2}" srcOrd="0" destOrd="0" presId="urn:microsoft.com/office/officeart/2005/8/layout/default"/>
    <dgm:cxn modelId="{F6841BAE-6902-4461-813A-88BC67AEFCAA}" type="presOf" srcId="{D1EAA9AF-1C5B-4835-9C8F-7912C9B27CB0}" destId="{A8078EEB-4B81-4514-9206-EE2105946EC3}" srcOrd="0" destOrd="0" presId="urn:microsoft.com/office/officeart/2005/8/layout/default"/>
    <dgm:cxn modelId="{5538C85E-982B-4EF0-8DEE-F5CB066EF8D0}" srcId="{31D1047A-02DC-46DB-8053-D8C793A1A03D}" destId="{36E3BDEA-F807-4CCB-BA68-5882AC57E3E9}" srcOrd="6" destOrd="0" parTransId="{61D01354-8C8E-4B34-9FF1-B4D4FEBCFC5D}" sibTransId="{10220F9B-B984-408C-AE9B-826D041F2ECB}"/>
    <dgm:cxn modelId="{06F8EEE5-BD20-4D64-9AFF-6F2B26D9171B}" type="presOf" srcId="{D3512C7D-312F-4959-B967-A2D3A995EB2F}" destId="{FAB7B195-5FA2-4F67-B7DA-EF0C3570627F}" srcOrd="0" destOrd="0" presId="urn:microsoft.com/office/officeart/2005/8/layout/default"/>
    <dgm:cxn modelId="{BA0E6F4C-52B2-4459-B0F5-D3EE93945B7A}" type="presOf" srcId="{4A76B9C8-24F1-4595-B039-61DD78B8A7BC}" destId="{BF759A6E-FB51-4F60-B464-D67D00EBF054}" srcOrd="0" destOrd="0" presId="urn:microsoft.com/office/officeart/2005/8/layout/default"/>
    <dgm:cxn modelId="{0168A848-0B16-4AFE-A070-550182A10447}" type="presOf" srcId="{36E3BDEA-F807-4CCB-BA68-5882AC57E3E9}" destId="{E12DF3D2-53E1-4892-8750-BA00FDD9EF81}" srcOrd="0" destOrd="0" presId="urn:microsoft.com/office/officeart/2005/8/layout/default"/>
    <dgm:cxn modelId="{041E8511-8CC0-4E42-A2EA-6DABD9E167CF}" srcId="{31D1047A-02DC-46DB-8053-D8C793A1A03D}" destId="{7521A448-EE5C-4139-A510-96DAF1A4E415}" srcOrd="5" destOrd="0" parTransId="{2E9F9538-3322-49A3-A8F1-AF538B1DA4DB}" sibTransId="{96E7FA83-5B33-4A7D-B207-96BAFE56279D}"/>
    <dgm:cxn modelId="{53079E77-BD7F-4317-AE74-422D21912511}" srcId="{31D1047A-02DC-46DB-8053-D8C793A1A03D}" destId="{54AA8037-881C-4789-90F3-8350EA54789B}" srcOrd="16" destOrd="0" parTransId="{56FDDE5A-943E-433A-96EC-74F9E443BDE2}" sibTransId="{81662EBD-F841-458F-A8E8-2177E8F6AB3D}"/>
    <dgm:cxn modelId="{A4333408-075D-40BC-B343-DA137903F261}" srcId="{31D1047A-02DC-46DB-8053-D8C793A1A03D}" destId="{26845667-60B1-4D12-943F-4CCE30D87115}" srcOrd="22" destOrd="0" parTransId="{D33F5B50-4A18-4558-955C-94F6B7A7B9D5}" sibTransId="{9F4A0D6B-1290-4AFA-8296-CEB2FA210EF8}"/>
    <dgm:cxn modelId="{6F2BEF28-9FA6-4FE5-87D6-C65B006083BA}" type="presOf" srcId="{07437752-01DD-4F00-AC85-E01890D0A9AB}" destId="{44CEBB8E-F1F6-4171-B886-BE585CF17F3D}" srcOrd="0" destOrd="0" presId="urn:microsoft.com/office/officeart/2005/8/layout/default"/>
    <dgm:cxn modelId="{C70D1092-B187-4ADE-B0C8-C8320611F24C}" type="presOf" srcId="{FB64299A-09D6-48B4-9830-33FF869FAB43}" destId="{B0252DD7-1C5F-4995-92A3-7A0488B22BB7}" srcOrd="0" destOrd="0" presId="urn:microsoft.com/office/officeart/2005/8/layout/default"/>
    <dgm:cxn modelId="{E824063E-3BA7-4541-8E60-9EDA351D811D}" type="presOf" srcId="{7521A448-EE5C-4139-A510-96DAF1A4E415}" destId="{1AF95890-0C2A-4B95-957B-3E66E69544C2}" srcOrd="0" destOrd="0" presId="urn:microsoft.com/office/officeart/2005/8/layout/default"/>
    <dgm:cxn modelId="{A51984DA-49A1-4C24-8B8E-BAF3EAF95172}" type="presOf" srcId="{2A9AC530-3164-4C4D-92E5-2B0220BFAF3D}" destId="{B2AA3699-B7A9-49C0-B5DE-52FD22F85AA2}" srcOrd="0" destOrd="0" presId="urn:microsoft.com/office/officeart/2005/8/layout/default"/>
    <dgm:cxn modelId="{31DCD6C1-626E-42ED-80B5-01674F265FB6}" type="presOf" srcId="{31D1047A-02DC-46DB-8053-D8C793A1A03D}" destId="{B62654FC-A3E7-4C60-875F-AADEC5D3C0EF}" srcOrd="0" destOrd="0" presId="urn:microsoft.com/office/officeart/2005/8/layout/default"/>
    <dgm:cxn modelId="{8DED4404-4B28-4101-A469-FA54ABAD5622}" type="presOf" srcId="{54AA8037-881C-4789-90F3-8350EA54789B}" destId="{568B56E6-7D0C-44AC-94EA-A43032CC9DDB}" srcOrd="0" destOrd="0" presId="urn:microsoft.com/office/officeart/2005/8/layout/default"/>
    <dgm:cxn modelId="{E9712117-98D1-4F02-B539-1C18B79E52AD}" type="presOf" srcId="{30BA5781-1FE2-4A67-8039-A81858F1EF62}" destId="{722DCE40-4160-41E8-8CC6-9451CCB2A394}" srcOrd="0" destOrd="0" presId="urn:microsoft.com/office/officeart/2005/8/layout/default"/>
    <dgm:cxn modelId="{837CD367-7A14-4CDF-A9E2-BBAEF35D6FE5}" type="presOf" srcId="{EF2A86B1-E103-43AA-9B11-FB719C2081FB}" destId="{2A5AF560-7898-4195-9E69-29C90895665E}" srcOrd="0" destOrd="0" presId="urn:microsoft.com/office/officeart/2005/8/layout/default"/>
    <dgm:cxn modelId="{66C3C41E-D603-4440-A559-EA2297F734CD}" type="presOf" srcId="{B6D9ACF4-3D36-4BCD-A107-2D5D002DC788}" destId="{032F0C1C-CDEE-4F71-90EE-2B51C90DFC29}" srcOrd="0" destOrd="0" presId="urn:microsoft.com/office/officeart/2005/8/layout/default"/>
    <dgm:cxn modelId="{EC73E64D-1010-455B-A114-48FDE412D2B0}" srcId="{31D1047A-02DC-46DB-8053-D8C793A1A03D}" destId="{30BA5781-1FE2-4A67-8039-A81858F1EF62}" srcOrd="0" destOrd="0" parTransId="{A4411677-BCAD-4429-B8D6-338EF05A0449}" sibTransId="{9856FF9C-031C-4EB1-B173-1C798C91499D}"/>
    <dgm:cxn modelId="{222A0682-0C8E-470C-8E18-A1AF883DF7DD}" srcId="{31D1047A-02DC-46DB-8053-D8C793A1A03D}" destId="{46BF1FD2-DFAF-4766-96A6-B461ED6C7D2D}" srcOrd="19" destOrd="0" parTransId="{2E248492-E610-4FB7-9E92-50D633325C8D}" sibTransId="{8CE1EAFE-7737-4B20-98BA-2099CE89FDD6}"/>
    <dgm:cxn modelId="{C95C1F9A-BE6A-43C6-A3D8-9787D2E1C57E}" srcId="{31D1047A-02DC-46DB-8053-D8C793A1A03D}" destId="{1071343F-1E5F-43B1-8ACB-E28EE66E49CC}" srcOrd="1" destOrd="0" parTransId="{7E496217-223F-462A-B9A1-8CEF373CB0A9}" sibTransId="{47807DC4-5997-4A69-9E29-2EACADA28417}"/>
    <dgm:cxn modelId="{C1E2F7DD-D9F9-43DC-9D8C-0998779B2E62}" type="presParOf" srcId="{B62654FC-A3E7-4C60-875F-AADEC5D3C0EF}" destId="{722DCE40-4160-41E8-8CC6-9451CCB2A394}" srcOrd="0" destOrd="0" presId="urn:microsoft.com/office/officeart/2005/8/layout/default"/>
    <dgm:cxn modelId="{C7017481-1DB4-46DE-9360-D271034F071C}" type="presParOf" srcId="{B62654FC-A3E7-4C60-875F-AADEC5D3C0EF}" destId="{F7C45B48-8DBA-4001-B8D1-7AC69C45DC3A}" srcOrd="1" destOrd="0" presId="urn:microsoft.com/office/officeart/2005/8/layout/default"/>
    <dgm:cxn modelId="{DD68A68C-794E-4157-894E-50FAFD8224D9}" type="presParOf" srcId="{B62654FC-A3E7-4C60-875F-AADEC5D3C0EF}" destId="{5CC469BD-51E3-43C4-9F9E-603B2631D943}" srcOrd="2" destOrd="0" presId="urn:microsoft.com/office/officeart/2005/8/layout/default"/>
    <dgm:cxn modelId="{FF8FC6D2-27F1-4F80-A701-EC9A4A87EB10}" type="presParOf" srcId="{B62654FC-A3E7-4C60-875F-AADEC5D3C0EF}" destId="{173A94C9-A8FE-4C44-BE01-D401B405837B}" srcOrd="3" destOrd="0" presId="urn:microsoft.com/office/officeart/2005/8/layout/default"/>
    <dgm:cxn modelId="{3CECCA2C-5126-498A-BDFD-4AA4ADCD9D2C}" type="presParOf" srcId="{B62654FC-A3E7-4C60-875F-AADEC5D3C0EF}" destId="{B2AA3699-B7A9-49C0-B5DE-52FD22F85AA2}" srcOrd="4" destOrd="0" presId="urn:microsoft.com/office/officeart/2005/8/layout/default"/>
    <dgm:cxn modelId="{685D64F4-AD7A-4CB4-AA0A-B00C87421101}" type="presParOf" srcId="{B62654FC-A3E7-4C60-875F-AADEC5D3C0EF}" destId="{4E28C8A9-302E-476A-94F6-511760073E41}" srcOrd="5" destOrd="0" presId="urn:microsoft.com/office/officeart/2005/8/layout/default"/>
    <dgm:cxn modelId="{AF30E578-0ACA-465E-9E4A-F024F806F71C}" type="presParOf" srcId="{B62654FC-A3E7-4C60-875F-AADEC5D3C0EF}" destId="{A8078EEB-4B81-4514-9206-EE2105946EC3}" srcOrd="6" destOrd="0" presId="urn:microsoft.com/office/officeart/2005/8/layout/default"/>
    <dgm:cxn modelId="{A42301DB-D8BA-4224-86A5-E2C53D08D4A5}" type="presParOf" srcId="{B62654FC-A3E7-4C60-875F-AADEC5D3C0EF}" destId="{A8E377E6-EAFE-4229-9256-25CF0DE5569F}" srcOrd="7" destOrd="0" presId="urn:microsoft.com/office/officeart/2005/8/layout/default"/>
    <dgm:cxn modelId="{1745525A-21AE-466B-BE60-D45A09DA19D4}" type="presParOf" srcId="{B62654FC-A3E7-4C60-875F-AADEC5D3C0EF}" destId="{BC86972D-7A3A-4A47-8809-49F1D8E5CF9B}" srcOrd="8" destOrd="0" presId="urn:microsoft.com/office/officeart/2005/8/layout/default"/>
    <dgm:cxn modelId="{CAF45A3B-788F-4ED5-8D8F-AC6F47AC1412}" type="presParOf" srcId="{B62654FC-A3E7-4C60-875F-AADEC5D3C0EF}" destId="{641B70AC-DA9D-49A9-B57B-08D7D965DDD7}" srcOrd="9" destOrd="0" presId="urn:microsoft.com/office/officeart/2005/8/layout/default"/>
    <dgm:cxn modelId="{324378DE-DDA3-47B6-A39B-D1AE33D4B76E}" type="presParOf" srcId="{B62654FC-A3E7-4C60-875F-AADEC5D3C0EF}" destId="{1AF95890-0C2A-4B95-957B-3E66E69544C2}" srcOrd="10" destOrd="0" presId="urn:microsoft.com/office/officeart/2005/8/layout/default"/>
    <dgm:cxn modelId="{00385680-8F5A-45A3-828B-07A40CBAFBE5}" type="presParOf" srcId="{B62654FC-A3E7-4C60-875F-AADEC5D3C0EF}" destId="{884C39F9-D046-4E63-AC90-E99CC7EDB78D}" srcOrd="11" destOrd="0" presId="urn:microsoft.com/office/officeart/2005/8/layout/default"/>
    <dgm:cxn modelId="{6B62F388-886E-462B-9032-8BE97D93C6E8}" type="presParOf" srcId="{B62654FC-A3E7-4C60-875F-AADEC5D3C0EF}" destId="{E12DF3D2-53E1-4892-8750-BA00FDD9EF81}" srcOrd="12" destOrd="0" presId="urn:microsoft.com/office/officeart/2005/8/layout/default"/>
    <dgm:cxn modelId="{7B904112-CD82-4F21-B002-72E4FE38E2C1}" type="presParOf" srcId="{B62654FC-A3E7-4C60-875F-AADEC5D3C0EF}" destId="{24A57C16-2A48-46E1-8472-F61347072C7A}" srcOrd="13" destOrd="0" presId="urn:microsoft.com/office/officeart/2005/8/layout/default"/>
    <dgm:cxn modelId="{76011622-4404-4CBF-B405-86C6FAF3F082}" type="presParOf" srcId="{B62654FC-A3E7-4C60-875F-AADEC5D3C0EF}" destId="{7C61296F-0970-4C0C-8437-D0DB3171EFA3}" srcOrd="14" destOrd="0" presId="urn:microsoft.com/office/officeart/2005/8/layout/default"/>
    <dgm:cxn modelId="{132AE2AC-3DE6-4BBD-B3CC-AC23622A086F}" type="presParOf" srcId="{B62654FC-A3E7-4C60-875F-AADEC5D3C0EF}" destId="{15DE1619-291D-43D4-BBDE-DA7D2E607CC4}" srcOrd="15" destOrd="0" presId="urn:microsoft.com/office/officeart/2005/8/layout/default"/>
    <dgm:cxn modelId="{9F5D1FF4-C5CF-4AB8-B9E7-D8C3D2812E21}" type="presParOf" srcId="{B62654FC-A3E7-4C60-875F-AADEC5D3C0EF}" destId="{B0252DD7-1C5F-4995-92A3-7A0488B22BB7}" srcOrd="16" destOrd="0" presId="urn:microsoft.com/office/officeart/2005/8/layout/default"/>
    <dgm:cxn modelId="{BF4C5A2A-E7FC-4636-8933-A9F08511CC29}" type="presParOf" srcId="{B62654FC-A3E7-4C60-875F-AADEC5D3C0EF}" destId="{A7FEB484-9A2A-4C3A-9715-E86A06D5CC1F}" srcOrd="17" destOrd="0" presId="urn:microsoft.com/office/officeart/2005/8/layout/default"/>
    <dgm:cxn modelId="{496782D3-573E-4E7D-82AE-8EF2A5CBBFE2}" type="presParOf" srcId="{B62654FC-A3E7-4C60-875F-AADEC5D3C0EF}" destId="{B3E4D90C-9746-433D-84B8-B931E47690A9}" srcOrd="18" destOrd="0" presId="urn:microsoft.com/office/officeart/2005/8/layout/default"/>
    <dgm:cxn modelId="{D1522F85-5A2D-496B-BA6B-9F4AB9C000FE}" type="presParOf" srcId="{B62654FC-A3E7-4C60-875F-AADEC5D3C0EF}" destId="{11BE35CD-CB94-447D-9902-2F6155BCA9D4}" srcOrd="19" destOrd="0" presId="urn:microsoft.com/office/officeart/2005/8/layout/default"/>
    <dgm:cxn modelId="{D8A11A6C-32DE-493F-818F-689B7F603802}" type="presParOf" srcId="{B62654FC-A3E7-4C60-875F-AADEC5D3C0EF}" destId="{59162285-2367-47FE-ABE8-0272E6E47793}" srcOrd="20" destOrd="0" presId="urn:microsoft.com/office/officeart/2005/8/layout/default"/>
    <dgm:cxn modelId="{E6FE4433-BA0D-4F7E-AB4B-B8A45C1C2EBE}" type="presParOf" srcId="{B62654FC-A3E7-4C60-875F-AADEC5D3C0EF}" destId="{73188F7F-7E73-41D7-8DFE-9FB421D44070}" srcOrd="21" destOrd="0" presId="urn:microsoft.com/office/officeart/2005/8/layout/default"/>
    <dgm:cxn modelId="{8AF8D191-201A-4169-A3F5-43D47A549B05}" type="presParOf" srcId="{B62654FC-A3E7-4C60-875F-AADEC5D3C0EF}" destId="{032F0C1C-CDEE-4F71-90EE-2B51C90DFC29}" srcOrd="22" destOrd="0" presId="urn:microsoft.com/office/officeart/2005/8/layout/default"/>
    <dgm:cxn modelId="{57B357C4-7E81-40D7-97EB-83A1462B76B6}" type="presParOf" srcId="{B62654FC-A3E7-4C60-875F-AADEC5D3C0EF}" destId="{7EC52186-B46B-4A7D-8574-A4BC0B7181C3}" srcOrd="23" destOrd="0" presId="urn:microsoft.com/office/officeart/2005/8/layout/default"/>
    <dgm:cxn modelId="{C2D34D4F-F4AA-464D-AE88-5805CEE1887D}" type="presParOf" srcId="{B62654FC-A3E7-4C60-875F-AADEC5D3C0EF}" destId="{CB98E352-C6E8-4197-83AE-54F0D3183489}" srcOrd="24" destOrd="0" presId="urn:microsoft.com/office/officeart/2005/8/layout/default"/>
    <dgm:cxn modelId="{C13B26F1-7842-4758-B464-50AF155958C0}" type="presParOf" srcId="{B62654FC-A3E7-4C60-875F-AADEC5D3C0EF}" destId="{CE753499-E642-4B63-980E-5C8D9696C492}" srcOrd="25" destOrd="0" presId="urn:microsoft.com/office/officeart/2005/8/layout/default"/>
    <dgm:cxn modelId="{5A40364C-5717-447E-9EB9-3EC2EE490895}" type="presParOf" srcId="{B62654FC-A3E7-4C60-875F-AADEC5D3C0EF}" destId="{44CEBB8E-F1F6-4171-B886-BE585CF17F3D}" srcOrd="26" destOrd="0" presId="urn:microsoft.com/office/officeart/2005/8/layout/default"/>
    <dgm:cxn modelId="{5C042F8E-8B7F-4D15-9E3D-98D450AA7178}" type="presParOf" srcId="{B62654FC-A3E7-4C60-875F-AADEC5D3C0EF}" destId="{0F19AB68-F034-412C-834B-AD5125BC3D90}" srcOrd="27" destOrd="0" presId="urn:microsoft.com/office/officeart/2005/8/layout/default"/>
    <dgm:cxn modelId="{8C26BB06-06A6-4B2F-B25E-AE2CC17A2F81}" type="presParOf" srcId="{B62654FC-A3E7-4C60-875F-AADEC5D3C0EF}" destId="{125D7712-6C0A-47C3-94CD-AD3187FD3EC2}" srcOrd="28" destOrd="0" presId="urn:microsoft.com/office/officeart/2005/8/layout/default"/>
    <dgm:cxn modelId="{6B5F3411-CAAB-437F-B0E8-3B85C215A34D}" type="presParOf" srcId="{B62654FC-A3E7-4C60-875F-AADEC5D3C0EF}" destId="{E0D49325-7563-4A08-8C9B-52FBAC3D0631}" srcOrd="29" destOrd="0" presId="urn:microsoft.com/office/officeart/2005/8/layout/default"/>
    <dgm:cxn modelId="{97B98276-CB09-4217-8300-19E571946CD3}" type="presParOf" srcId="{B62654FC-A3E7-4C60-875F-AADEC5D3C0EF}" destId="{BF759A6E-FB51-4F60-B464-D67D00EBF054}" srcOrd="30" destOrd="0" presId="urn:microsoft.com/office/officeart/2005/8/layout/default"/>
    <dgm:cxn modelId="{291A3646-E11C-4CF6-9256-C2BA5F1C0DCE}" type="presParOf" srcId="{B62654FC-A3E7-4C60-875F-AADEC5D3C0EF}" destId="{88165C20-1F6A-4FE0-8D8E-FCDF1B81EDA7}" srcOrd="31" destOrd="0" presId="urn:microsoft.com/office/officeart/2005/8/layout/default"/>
    <dgm:cxn modelId="{0253F0B0-AE34-4240-9D94-D3BB2CC09B1F}" type="presParOf" srcId="{B62654FC-A3E7-4C60-875F-AADEC5D3C0EF}" destId="{568B56E6-7D0C-44AC-94EA-A43032CC9DDB}" srcOrd="32" destOrd="0" presId="urn:microsoft.com/office/officeart/2005/8/layout/default"/>
    <dgm:cxn modelId="{A4284B9D-B7E4-404D-9908-3871DFBE9142}" type="presParOf" srcId="{B62654FC-A3E7-4C60-875F-AADEC5D3C0EF}" destId="{F09E9205-74F8-4FBE-ACED-97CA62CDA36F}" srcOrd="33" destOrd="0" presId="urn:microsoft.com/office/officeart/2005/8/layout/default"/>
    <dgm:cxn modelId="{9CE48332-1226-4CCD-89C3-48C024A135C0}" type="presParOf" srcId="{B62654FC-A3E7-4C60-875F-AADEC5D3C0EF}" destId="{2A5AF560-7898-4195-9E69-29C90895665E}" srcOrd="34" destOrd="0" presId="urn:microsoft.com/office/officeart/2005/8/layout/default"/>
    <dgm:cxn modelId="{51EB9076-36C5-4711-B42C-1198A8F3E0BA}" type="presParOf" srcId="{B62654FC-A3E7-4C60-875F-AADEC5D3C0EF}" destId="{62F65BF2-9F01-4A37-B760-8D2FEA72FA05}" srcOrd="35" destOrd="0" presId="urn:microsoft.com/office/officeart/2005/8/layout/default"/>
    <dgm:cxn modelId="{3FAB7CBE-233E-4630-80A4-547D5CD0A86A}" type="presParOf" srcId="{B62654FC-A3E7-4C60-875F-AADEC5D3C0EF}" destId="{FAB7B195-5FA2-4F67-B7DA-EF0C3570627F}" srcOrd="36" destOrd="0" presId="urn:microsoft.com/office/officeart/2005/8/layout/default"/>
    <dgm:cxn modelId="{158C739A-0B3A-452B-ADE3-1282929E994C}" type="presParOf" srcId="{B62654FC-A3E7-4C60-875F-AADEC5D3C0EF}" destId="{0D59E45B-0663-4E31-8FA3-C4F0CACFBD94}" srcOrd="37" destOrd="0" presId="urn:microsoft.com/office/officeart/2005/8/layout/default"/>
    <dgm:cxn modelId="{93A1FD6A-52D2-4E9A-ACD9-C36704ACC5C6}" type="presParOf" srcId="{B62654FC-A3E7-4C60-875F-AADEC5D3C0EF}" destId="{45155D94-D716-4D65-BE55-1C17B30810CC}" srcOrd="38" destOrd="0" presId="urn:microsoft.com/office/officeart/2005/8/layout/default"/>
    <dgm:cxn modelId="{AC3AA4F4-20E8-4D71-B5E2-2DD5A4E49F9D}" type="presParOf" srcId="{B62654FC-A3E7-4C60-875F-AADEC5D3C0EF}" destId="{984C7FCF-FF23-4448-818F-EF1FB80BB010}" srcOrd="39" destOrd="0" presId="urn:microsoft.com/office/officeart/2005/8/layout/default"/>
    <dgm:cxn modelId="{17D9B552-0F08-40CE-B83A-608B6789E381}" type="presParOf" srcId="{B62654FC-A3E7-4C60-875F-AADEC5D3C0EF}" destId="{022A9995-03F7-4C77-BDAE-BA44A4459C79}" srcOrd="40" destOrd="0" presId="urn:microsoft.com/office/officeart/2005/8/layout/default"/>
    <dgm:cxn modelId="{40A838AC-5138-4B96-9876-0B2D399DCBAC}" type="presParOf" srcId="{B62654FC-A3E7-4C60-875F-AADEC5D3C0EF}" destId="{2D289EA1-449E-420A-8484-383D9D07BD78}" srcOrd="41" destOrd="0" presId="urn:microsoft.com/office/officeart/2005/8/layout/default"/>
    <dgm:cxn modelId="{B4BAC91B-BD20-4BE6-82BC-E14001C12D5F}" type="presParOf" srcId="{B62654FC-A3E7-4C60-875F-AADEC5D3C0EF}" destId="{A026ECB1-091C-42AD-BCEF-C576010D0B54}" srcOrd="42" destOrd="0" presId="urn:microsoft.com/office/officeart/2005/8/layout/default"/>
    <dgm:cxn modelId="{62418FBA-73EF-43B0-92E6-0879E2AD024D}" type="presParOf" srcId="{B62654FC-A3E7-4C60-875F-AADEC5D3C0EF}" destId="{1C77BA5A-5C4C-4A35-B321-FC55E0D88A18}" srcOrd="43" destOrd="0" presId="urn:microsoft.com/office/officeart/2005/8/layout/default"/>
    <dgm:cxn modelId="{7CB26E7B-19AB-4380-9B31-472D388A2D1E}" type="presParOf" srcId="{B62654FC-A3E7-4C60-875F-AADEC5D3C0EF}" destId="{26753600-883D-4EBF-9D1D-996F7368A799}" srcOrd="44" destOrd="0" presId="urn:microsoft.com/office/officeart/2005/8/layout/default"/>
    <dgm:cxn modelId="{627B75B5-6862-4FFB-A9D9-65D62019A030}" type="presParOf" srcId="{B62654FC-A3E7-4C60-875F-AADEC5D3C0EF}" destId="{BA2834A7-1CC3-4662-9772-B5EE436A0E6E}" srcOrd="45" destOrd="0" presId="urn:microsoft.com/office/officeart/2005/8/layout/default"/>
    <dgm:cxn modelId="{CBAC1ABF-5DB1-468C-B1F9-96CD5D9E793A}" type="presParOf" srcId="{B62654FC-A3E7-4C60-875F-AADEC5D3C0EF}" destId="{F719F619-B514-45EA-A170-F4C0E85CA3A2}" srcOrd="4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9381-5DC5-408C-BF83-920C5974EE1D}">
      <dsp:nvSpPr>
        <dsp:cNvPr id="0" name=""/>
        <dsp:cNvSpPr/>
      </dsp:nvSpPr>
      <dsp:spPr>
        <a:xfrm>
          <a:off x="1362378" y="1587840"/>
          <a:ext cx="2018213" cy="174583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/>
            <a:t>Networking</a:t>
          </a:r>
          <a:endParaRPr lang="en-US" sz="1400" kern="1200"/>
        </a:p>
      </dsp:txBody>
      <dsp:txXfrm>
        <a:off x="1696824" y="1877150"/>
        <a:ext cx="1349321" cy="1167216"/>
      </dsp:txXfrm>
    </dsp:sp>
    <dsp:sp modelId="{72DF6CDF-B188-4C2D-9C01-8BE94BEA4774}">
      <dsp:nvSpPr>
        <dsp:cNvPr id="0" name=""/>
        <dsp:cNvSpPr/>
      </dsp:nvSpPr>
      <dsp:spPr>
        <a:xfrm>
          <a:off x="2626168" y="752575"/>
          <a:ext cx="761466" cy="656103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5DB45-D24F-4EFA-A7F7-B7973B9B1EE1}">
      <dsp:nvSpPr>
        <dsp:cNvPr id="0" name=""/>
        <dsp:cNvSpPr/>
      </dsp:nvSpPr>
      <dsp:spPr>
        <a:xfrm>
          <a:off x="1548285" y="0"/>
          <a:ext cx="1653911" cy="143082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/>
            <a:t>Scheduling</a:t>
          </a:r>
          <a:endParaRPr lang="en-US" sz="1400" kern="1200"/>
        </a:p>
      </dsp:txBody>
      <dsp:txXfrm>
        <a:off x="1822373" y="237119"/>
        <a:ext cx="1105735" cy="956590"/>
      </dsp:txXfrm>
    </dsp:sp>
    <dsp:sp modelId="{9D7FF97B-8F44-4DC1-BDE8-1B7CC8439D16}">
      <dsp:nvSpPr>
        <dsp:cNvPr id="0" name=""/>
        <dsp:cNvSpPr/>
      </dsp:nvSpPr>
      <dsp:spPr>
        <a:xfrm>
          <a:off x="3514858" y="1979139"/>
          <a:ext cx="761466" cy="656103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AE5B5-D003-4B87-A054-1B0BA3BA02B6}">
      <dsp:nvSpPr>
        <dsp:cNvPr id="0" name=""/>
        <dsp:cNvSpPr/>
      </dsp:nvSpPr>
      <dsp:spPr>
        <a:xfrm>
          <a:off x="3065114" y="880055"/>
          <a:ext cx="1653911" cy="143082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/>
            <a:t>Scaling</a:t>
          </a:r>
          <a:endParaRPr lang="en-US" sz="1400" kern="1200"/>
        </a:p>
      </dsp:txBody>
      <dsp:txXfrm>
        <a:off x="3339202" y="1117174"/>
        <a:ext cx="1105735" cy="956590"/>
      </dsp:txXfrm>
    </dsp:sp>
    <dsp:sp modelId="{BC6485EA-DC39-4140-8F29-6D20AFEB094F}">
      <dsp:nvSpPr>
        <dsp:cNvPr id="0" name=""/>
        <dsp:cNvSpPr/>
      </dsp:nvSpPr>
      <dsp:spPr>
        <a:xfrm>
          <a:off x="2897517" y="3363700"/>
          <a:ext cx="761466" cy="656103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34419-3B5A-4388-8F09-7AF627512E95}">
      <dsp:nvSpPr>
        <dsp:cNvPr id="0" name=""/>
        <dsp:cNvSpPr/>
      </dsp:nvSpPr>
      <dsp:spPr>
        <a:xfrm>
          <a:off x="3065114" y="2610141"/>
          <a:ext cx="1653911" cy="143082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Management</a:t>
          </a:r>
        </a:p>
      </dsp:txBody>
      <dsp:txXfrm>
        <a:off x="3339202" y="2847260"/>
        <a:ext cx="1105735" cy="956590"/>
      </dsp:txXfrm>
    </dsp:sp>
    <dsp:sp modelId="{E48F3C79-6512-4F96-BE3F-EFE70AA33832}">
      <dsp:nvSpPr>
        <dsp:cNvPr id="0" name=""/>
        <dsp:cNvSpPr/>
      </dsp:nvSpPr>
      <dsp:spPr>
        <a:xfrm>
          <a:off x="1366134" y="3507423"/>
          <a:ext cx="761466" cy="656103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67AEF-BC03-4060-814C-E85A0AA1273F}">
      <dsp:nvSpPr>
        <dsp:cNvPr id="0" name=""/>
        <dsp:cNvSpPr/>
      </dsp:nvSpPr>
      <dsp:spPr>
        <a:xfrm>
          <a:off x="1548285" y="3491180"/>
          <a:ext cx="1653911" cy="143082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Upgrades</a:t>
          </a:r>
        </a:p>
      </dsp:txBody>
      <dsp:txXfrm>
        <a:off x="1822373" y="3728299"/>
        <a:ext cx="1105735" cy="956590"/>
      </dsp:txXfrm>
    </dsp:sp>
    <dsp:sp modelId="{0154E02D-031E-4346-AB93-4B0500BE692E}">
      <dsp:nvSpPr>
        <dsp:cNvPr id="0" name=""/>
        <dsp:cNvSpPr/>
      </dsp:nvSpPr>
      <dsp:spPr>
        <a:xfrm>
          <a:off x="462891" y="2281351"/>
          <a:ext cx="761466" cy="656103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D0746-B47B-4D3F-9D94-7C55ED534C6A}">
      <dsp:nvSpPr>
        <dsp:cNvPr id="0" name=""/>
        <dsp:cNvSpPr/>
      </dsp:nvSpPr>
      <dsp:spPr>
        <a:xfrm>
          <a:off x="24414" y="2611125"/>
          <a:ext cx="1653911" cy="143082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/>
            <a:t>Availability</a:t>
          </a:r>
          <a:endParaRPr lang="en-US" sz="1400" kern="1200"/>
        </a:p>
      </dsp:txBody>
      <dsp:txXfrm>
        <a:off x="298502" y="2848244"/>
        <a:ext cx="1105735" cy="956590"/>
      </dsp:txXfrm>
    </dsp:sp>
    <dsp:sp modelId="{41F96EBD-E093-4F81-85BC-B33323F621C2}">
      <dsp:nvSpPr>
        <dsp:cNvPr id="0" name=""/>
        <dsp:cNvSpPr/>
      </dsp:nvSpPr>
      <dsp:spPr>
        <a:xfrm>
          <a:off x="24414" y="878086"/>
          <a:ext cx="1653911" cy="143082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Service Discovery</a:t>
          </a:r>
          <a:endParaRPr lang="en-US" sz="1400" kern="1200"/>
        </a:p>
      </dsp:txBody>
      <dsp:txXfrm>
        <a:off x="298502" y="1115205"/>
        <a:ext cx="1105735" cy="956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D6B13-5BF7-48E4-9503-949ADBB25CFD}">
      <dsp:nvSpPr>
        <dsp:cNvPr id="0" name=""/>
        <dsp:cNvSpPr/>
      </dsp:nvSpPr>
      <dsp:spPr>
        <a:xfrm rot="10800000">
          <a:off x="2459333" y="2925"/>
          <a:ext cx="8331879" cy="1442809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239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 </a:t>
          </a:r>
        </a:p>
      </dsp:txBody>
      <dsp:txXfrm rot="10800000">
        <a:off x="2820035" y="2925"/>
        <a:ext cx="7971177" cy="1442809"/>
      </dsp:txXfrm>
    </dsp:sp>
    <dsp:sp modelId="{E58E4935-9F84-47AC-929D-150CAAD9ED4B}">
      <dsp:nvSpPr>
        <dsp:cNvPr id="0" name=""/>
        <dsp:cNvSpPr/>
      </dsp:nvSpPr>
      <dsp:spPr>
        <a:xfrm>
          <a:off x="1737929" y="2925"/>
          <a:ext cx="1442809" cy="1442809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76ABE-C6A2-40F3-9FA7-69B318F6727B}">
      <dsp:nvSpPr>
        <dsp:cNvPr id="0" name=""/>
        <dsp:cNvSpPr/>
      </dsp:nvSpPr>
      <dsp:spPr>
        <a:xfrm rot="10800000">
          <a:off x="2459333" y="1876423"/>
          <a:ext cx="8331879" cy="1442809"/>
        </a:xfrm>
        <a:prstGeom prst="homePlat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239" tIns="140970" rIns="263144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 </a:t>
          </a:r>
        </a:p>
      </dsp:txBody>
      <dsp:txXfrm rot="10800000">
        <a:off x="2820035" y="1876423"/>
        <a:ext cx="7971177" cy="1442809"/>
      </dsp:txXfrm>
    </dsp:sp>
    <dsp:sp modelId="{4B3C3366-6075-4786-8102-CCD527D97E61}">
      <dsp:nvSpPr>
        <dsp:cNvPr id="0" name=""/>
        <dsp:cNvSpPr/>
      </dsp:nvSpPr>
      <dsp:spPr>
        <a:xfrm>
          <a:off x="1737929" y="1876423"/>
          <a:ext cx="1442809" cy="1442809"/>
        </a:xfrm>
        <a:prstGeom prst="ellipse">
          <a:avLst/>
        </a:prstGeom>
        <a:solidFill>
          <a:schemeClr val="accent5">
            <a:tint val="50000"/>
            <a:hueOff val="-3694485"/>
            <a:satOff val="-6499"/>
            <a:lumOff val="-8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AD9B8-379C-4233-983E-12AD1EA83BDF}">
      <dsp:nvSpPr>
        <dsp:cNvPr id="0" name=""/>
        <dsp:cNvSpPr/>
      </dsp:nvSpPr>
      <dsp:spPr>
        <a:xfrm rot="10800000">
          <a:off x="2459333" y="3749922"/>
          <a:ext cx="8331879" cy="1442809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239" tIns="140970" rIns="263144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 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0" lang="en-US" sz="2900" b="0" i="0" u="none" strike="noStrike" kern="1200" cap="none" spc="0" normalizeH="0" baseline="0">
            <a:ln>
              <a:noFill/>
            </a:ln>
            <a:solidFill>
              <a:schemeClr val="tx1"/>
            </a:solidFill>
            <a:effectLst/>
            <a:uFillTx/>
            <a:sym typeface="Calibri"/>
          </a:endParaRPr>
        </a:p>
      </dsp:txBody>
      <dsp:txXfrm rot="10800000">
        <a:off x="2820035" y="3749922"/>
        <a:ext cx="7971177" cy="1442809"/>
      </dsp:txXfrm>
    </dsp:sp>
    <dsp:sp modelId="{079AD69D-12B3-4704-B85A-E681BF3E6F92}">
      <dsp:nvSpPr>
        <dsp:cNvPr id="0" name=""/>
        <dsp:cNvSpPr/>
      </dsp:nvSpPr>
      <dsp:spPr>
        <a:xfrm>
          <a:off x="1737929" y="3749922"/>
          <a:ext cx="1442809" cy="1442809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CDD42-2B71-4361-9A4A-C9276947C9ED}">
      <dsp:nvSpPr>
        <dsp:cNvPr id="0" name=""/>
        <dsp:cNvSpPr/>
      </dsp:nvSpPr>
      <dsp:spPr>
        <a:xfrm>
          <a:off x="216525" y="0"/>
          <a:ext cx="3065193" cy="3324371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9440B-78B8-4175-BEEB-CA8F51836437}">
      <dsp:nvSpPr>
        <dsp:cNvPr id="0" name=""/>
        <dsp:cNvSpPr/>
      </dsp:nvSpPr>
      <dsp:spPr>
        <a:xfrm>
          <a:off x="1532596" y="334222"/>
          <a:ext cx="1992375" cy="78694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Portable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public, private, hybrid,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multi-cloud</a:t>
          </a:r>
        </a:p>
      </dsp:txBody>
      <dsp:txXfrm>
        <a:off x="1571011" y="372637"/>
        <a:ext cx="1915545" cy="710110"/>
      </dsp:txXfrm>
    </dsp:sp>
    <dsp:sp modelId="{87BCF6CC-6179-4BF6-AF9F-492CACF4260A}">
      <dsp:nvSpPr>
        <dsp:cNvPr id="0" name=""/>
        <dsp:cNvSpPr/>
      </dsp:nvSpPr>
      <dsp:spPr>
        <a:xfrm>
          <a:off x="1532596" y="1219531"/>
          <a:ext cx="1992375" cy="78694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Extensible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modular, pluggable, </a:t>
          </a:r>
          <a:r>
            <a:rPr lang="en-US" sz="1400" kern="1200" dirty="0" err="1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hookable</a:t>
          </a:r>
          <a:r>
            <a:rPr 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, </a:t>
          </a:r>
          <a:r>
            <a:rPr lang="en-US" sz="1400" kern="1200" dirty="0" err="1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composable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Garamond" panose="02020404030301010803" pitchFamily="18" charset="0"/>
          </a:endParaRPr>
        </a:p>
      </dsp:txBody>
      <dsp:txXfrm>
        <a:off x="1571011" y="1257946"/>
        <a:ext cx="1915545" cy="710110"/>
      </dsp:txXfrm>
    </dsp:sp>
    <dsp:sp modelId="{0967C634-C5C1-4560-9790-24675B401C3B}">
      <dsp:nvSpPr>
        <dsp:cNvPr id="0" name=""/>
        <dsp:cNvSpPr/>
      </dsp:nvSpPr>
      <dsp:spPr>
        <a:xfrm>
          <a:off x="1532596" y="2104839"/>
          <a:ext cx="1992375" cy="78694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Self-healing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rPr>
            <a:t>auto-placement, auto-restart, auto-replication, auto-scaling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Garamond" panose="02020404030301010803" pitchFamily="18" charset="0"/>
          </a:endParaRPr>
        </a:p>
      </dsp:txBody>
      <dsp:txXfrm>
        <a:off x="1571011" y="2143254"/>
        <a:ext cx="1915545" cy="710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64A29-0393-48B9-9288-DA09E2C36FED}">
      <dsp:nvSpPr>
        <dsp:cNvPr id="0" name=""/>
        <dsp:cNvSpPr/>
      </dsp:nvSpPr>
      <dsp:spPr>
        <a:xfrm>
          <a:off x="0" y="0"/>
          <a:ext cx="746577" cy="74657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CFEE1-44F6-4C87-B731-3DF187B95830}">
      <dsp:nvSpPr>
        <dsp:cNvPr id="0" name=""/>
        <dsp:cNvSpPr/>
      </dsp:nvSpPr>
      <dsp:spPr>
        <a:xfrm>
          <a:off x="63162" y="67263"/>
          <a:ext cx="597262" cy="597262"/>
        </a:xfrm>
        <a:prstGeom prst="chord">
          <a:avLst>
            <a:gd name="adj1" fmla="val 0"/>
            <a:gd name="adj2" fmla="val 10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EBA4C-665F-474B-8583-C3C05F694D91}">
      <dsp:nvSpPr>
        <dsp:cNvPr id="0" name=""/>
        <dsp:cNvSpPr/>
      </dsp:nvSpPr>
      <dsp:spPr>
        <a:xfrm>
          <a:off x="546265" y="785410"/>
          <a:ext cx="2759213" cy="3141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solidFill>
              <a:srgbClr val="424242"/>
            </a:solidFill>
            <a:latin typeface="inherit"/>
          </a:endParaRPr>
        </a:p>
      </dsp:txBody>
      <dsp:txXfrm>
        <a:off x="546265" y="785410"/>
        <a:ext cx="2759213" cy="3141847"/>
      </dsp:txXfrm>
    </dsp:sp>
    <dsp:sp modelId="{E566C420-5247-4421-8C87-8C37DD01B640}">
      <dsp:nvSpPr>
        <dsp:cNvPr id="0" name=""/>
        <dsp:cNvSpPr/>
      </dsp:nvSpPr>
      <dsp:spPr>
        <a:xfrm>
          <a:off x="814050" y="0"/>
          <a:ext cx="2208625" cy="746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baseline="0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What </a:t>
          </a:r>
          <a:r>
            <a:rPr lang="en-US" sz="2200" b="1" i="0" kern="1200" baseline="0" dirty="0" err="1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kubernetes</a:t>
          </a:r>
          <a:r>
            <a:rPr lang="en-US" sz="2200" b="1" i="0" kern="1200" baseline="0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 can do</a:t>
          </a:r>
          <a:endParaRPr lang="en-US" sz="2200" kern="1200" dirty="0">
            <a:solidFill>
              <a:schemeClr val="tx1">
                <a:lumMod val="50000"/>
                <a:lumOff val="50000"/>
              </a:schemeClr>
            </a:solidFill>
            <a:latin typeface="Garamond" panose="02020404030301010803" pitchFamily="18" charset="0"/>
          </a:endParaRPr>
        </a:p>
      </dsp:txBody>
      <dsp:txXfrm>
        <a:off x="814050" y="0"/>
        <a:ext cx="2208625" cy="746577"/>
      </dsp:txXfrm>
    </dsp:sp>
    <dsp:sp modelId="{F9594F38-2D14-4840-A4D4-AE3DB92F68AC}">
      <dsp:nvSpPr>
        <dsp:cNvPr id="0" name=""/>
        <dsp:cNvSpPr/>
      </dsp:nvSpPr>
      <dsp:spPr>
        <a:xfrm>
          <a:off x="3542845" y="0"/>
          <a:ext cx="746577" cy="74657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C954E-17A5-497B-9F7A-E568277AD127}">
      <dsp:nvSpPr>
        <dsp:cNvPr id="0" name=""/>
        <dsp:cNvSpPr/>
      </dsp:nvSpPr>
      <dsp:spPr>
        <a:xfrm>
          <a:off x="3617503" y="74657"/>
          <a:ext cx="597262" cy="59726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3BCF9-116D-4CC3-AFAC-9FD6208950D2}">
      <dsp:nvSpPr>
        <dsp:cNvPr id="0" name=""/>
        <dsp:cNvSpPr/>
      </dsp:nvSpPr>
      <dsp:spPr>
        <a:xfrm>
          <a:off x="4155906" y="746577"/>
          <a:ext cx="2603328" cy="3141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155906" y="746577"/>
        <a:ext cx="2603328" cy="3141847"/>
      </dsp:txXfrm>
    </dsp:sp>
    <dsp:sp modelId="{FEC851EB-661A-4BBA-BBE4-FB7C2AC96D03}">
      <dsp:nvSpPr>
        <dsp:cNvPr id="0" name=""/>
        <dsp:cNvSpPr/>
      </dsp:nvSpPr>
      <dsp:spPr>
        <a:xfrm>
          <a:off x="4444960" y="0"/>
          <a:ext cx="2208625" cy="746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baseline="0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What </a:t>
          </a:r>
          <a:r>
            <a:rPr lang="en-US" sz="2200" b="1" i="0" kern="1200" baseline="0" dirty="0" err="1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kubernetes</a:t>
          </a:r>
          <a:r>
            <a:rPr lang="en-US" sz="2200" b="1" i="0" kern="1200" baseline="0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rPr>
            <a:t> can’t do</a:t>
          </a:r>
          <a:endParaRPr lang="en-US" sz="2200" kern="1200" dirty="0">
            <a:solidFill>
              <a:schemeClr val="tx1">
                <a:lumMod val="50000"/>
                <a:lumOff val="50000"/>
              </a:schemeClr>
            </a:solidFill>
            <a:latin typeface="Garamond" panose="02020404030301010803" pitchFamily="18" charset="0"/>
          </a:endParaRPr>
        </a:p>
      </dsp:txBody>
      <dsp:txXfrm>
        <a:off x="4444960" y="0"/>
        <a:ext cx="2208625" cy="7465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DCE40-4160-41E8-8CC6-9451CCB2A394}">
      <dsp:nvSpPr>
        <dsp:cNvPr id="0" name=""/>
        <dsp:cNvSpPr/>
      </dsp:nvSpPr>
      <dsp:spPr>
        <a:xfrm>
          <a:off x="1322" y="1392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emptyDir</a:t>
          </a:r>
          <a:endParaRPr lang="en-US" sz="1400" b="1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1322" y="13927"/>
        <a:ext cx="1666113" cy="999668"/>
      </dsp:txXfrm>
    </dsp:sp>
    <dsp:sp modelId="{5CC469BD-51E3-43C4-9F9E-603B2631D943}">
      <dsp:nvSpPr>
        <dsp:cNvPr id="0" name=""/>
        <dsp:cNvSpPr/>
      </dsp:nvSpPr>
      <dsp:spPr>
        <a:xfrm>
          <a:off x="1834047" y="1392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hostPath</a:t>
          </a:r>
          <a:endParaRPr lang="en-US" sz="1400" b="1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1834047" y="13927"/>
        <a:ext cx="1666113" cy="999668"/>
      </dsp:txXfrm>
    </dsp:sp>
    <dsp:sp modelId="{B2AA3699-B7A9-49C0-B5DE-52FD22F85AA2}">
      <dsp:nvSpPr>
        <dsp:cNvPr id="0" name=""/>
        <dsp:cNvSpPr/>
      </dsp:nvSpPr>
      <dsp:spPr>
        <a:xfrm>
          <a:off x="3666772" y="1392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gcePersistentDisk</a:t>
          </a:r>
          <a:endParaRPr lang="en-US" sz="1400" b="1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3666772" y="13927"/>
        <a:ext cx="1666113" cy="999668"/>
      </dsp:txXfrm>
    </dsp:sp>
    <dsp:sp modelId="{A8078EEB-4B81-4514-9206-EE2105946EC3}">
      <dsp:nvSpPr>
        <dsp:cNvPr id="0" name=""/>
        <dsp:cNvSpPr/>
      </dsp:nvSpPr>
      <dsp:spPr>
        <a:xfrm>
          <a:off x="5499497" y="1392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awsElasticBlockStore</a:t>
          </a:r>
          <a:endParaRPr lang="en-US" sz="1400" b="1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5499497" y="13927"/>
        <a:ext cx="1666113" cy="999668"/>
      </dsp:txXfrm>
    </dsp:sp>
    <dsp:sp modelId="{BC86972D-7A3A-4A47-8809-49F1D8E5CF9B}">
      <dsp:nvSpPr>
        <dsp:cNvPr id="0" name=""/>
        <dsp:cNvSpPr/>
      </dsp:nvSpPr>
      <dsp:spPr>
        <a:xfrm>
          <a:off x="7332222" y="1392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nfs</a:t>
          </a:r>
          <a:endParaRPr lang="en-US" sz="1400" b="1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7332222" y="13927"/>
        <a:ext cx="1666113" cy="999668"/>
      </dsp:txXfrm>
    </dsp:sp>
    <dsp:sp modelId="{1AF95890-0C2A-4B95-957B-3E66E69544C2}">
      <dsp:nvSpPr>
        <dsp:cNvPr id="0" name=""/>
        <dsp:cNvSpPr/>
      </dsp:nvSpPr>
      <dsp:spPr>
        <a:xfrm>
          <a:off x="9164947" y="1392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fc (</a:t>
          </a: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fibre</a:t>
          </a:r>
          <a:r>
            <a:rPr lang="en-US" sz="1400" b="1" i="0" kern="1200" spc="0" dirty="0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 channel)</a:t>
          </a:r>
        </a:p>
      </dsp:txBody>
      <dsp:txXfrm>
        <a:off x="9164947" y="13927"/>
        <a:ext cx="1666113" cy="999668"/>
      </dsp:txXfrm>
    </dsp:sp>
    <dsp:sp modelId="{E12DF3D2-53E1-4892-8750-BA00FDD9EF81}">
      <dsp:nvSpPr>
        <dsp:cNvPr id="0" name=""/>
        <dsp:cNvSpPr/>
      </dsp:nvSpPr>
      <dsp:spPr>
        <a:xfrm>
          <a:off x="1322" y="118020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iscsi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1322" y="1180207"/>
        <a:ext cx="1666113" cy="999668"/>
      </dsp:txXfrm>
    </dsp:sp>
    <dsp:sp modelId="{7C61296F-0970-4C0C-8437-D0DB3171EFA3}">
      <dsp:nvSpPr>
        <dsp:cNvPr id="0" name=""/>
        <dsp:cNvSpPr/>
      </dsp:nvSpPr>
      <dsp:spPr>
        <a:xfrm>
          <a:off x="1834047" y="118020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flocker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1834047" y="1180207"/>
        <a:ext cx="1666113" cy="999668"/>
      </dsp:txXfrm>
    </dsp:sp>
    <dsp:sp modelId="{B0252DD7-1C5F-4995-92A3-7A0488B22BB7}">
      <dsp:nvSpPr>
        <dsp:cNvPr id="0" name=""/>
        <dsp:cNvSpPr/>
      </dsp:nvSpPr>
      <dsp:spPr>
        <a:xfrm>
          <a:off x="3666772" y="118020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glusterfs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3666772" y="1180207"/>
        <a:ext cx="1666113" cy="999668"/>
      </dsp:txXfrm>
    </dsp:sp>
    <dsp:sp modelId="{B3E4D90C-9746-433D-84B8-B931E47690A9}">
      <dsp:nvSpPr>
        <dsp:cNvPr id="0" name=""/>
        <dsp:cNvSpPr/>
      </dsp:nvSpPr>
      <dsp:spPr>
        <a:xfrm>
          <a:off x="5499497" y="118020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rbd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5499497" y="1180207"/>
        <a:ext cx="1666113" cy="999668"/>
      </dsp:txXfrm>
    </dsp:sp>
    <dsp:sp modelId="{59162285-2367-47FE-ABE8-0272E6E47793}">
      <dsp:nvSpPr>
        <dsp:cNvPr id="0" name=""/>
        <dsp:cNvSpPr/>
      </dsp:nvSpPr>
      <dsp:spPr>
        <a:xfrm>
          <a:off x="7332222" y="118020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cephfs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7332222" y="1180207"/>
        <a:ext cx="1666113" cy="999668"/>
      </dsp:txXfrm>
    </dsp:sp>
    <dsp:sp modelId="{032F0C1C-CDEE-4F71-90EE-2B51C90DFC29}">
      <dsp:nvSpPr>
        <dsp:cNvPr id="0" name=""/>
        <dsp:cNvSpPr/>
      </dsp:nvSpPr>
      <dsp:spPr>
        <a:xfrm>
          <a:off x="9164947" y="1180207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gitRepo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9164947" y="1180207"/>
        <a:ext cx="1666113" cy="999668"/>
      </dsp:txXfrm>
    </dsp:sp>
    <dsp:sp modelId="{CB98E352-C6E8-4197-83AE-54F0D3183489}">
      <dsp:nvSpPr>
        <dsp:cNvPr id="0" name=""/>
        <dsp:cNvSpPr/>
      </dsp:nvSpPr>
      <dsp:spPr>
        <a:xfrm>
          <a:off x="1322" y="234648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secret</a:t>
          </a:r>
        </a:p>
      </dsp:txBody>
      <dsp:txXfrm>
        <a:off x="1322" y="2346486"/>
        <a:ext cx="1666113" cy="999668"/>
      </dsp:txXfrm>
    </dsp:sp>
    <dsp:sp modelId="{44CEBB8E-F1F6-4171-B886-BE585CF17F3D}">
      <dsp:nvSpPr>
        <dsp:cNvPr id="0" name=""/>
        <dsp:cNvSpPr/>
      </dsp:nvSpPr>
      <dsp:spPr>
        <a:xfrm>
          <a:off x="1834047" y="234648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persistentVolumeClaim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1834047" y="2346486"/>
        <a:ext cx="1666113" cy="999668"/>
      </dsp:txXfrm>
    </dsp:sp>
    <dsp:sp modelId="{125D7712-6C0A-47C3-94CD-AD3187FD3EC2}">
      <dsp:nvSpPr>
        <dsp:cNvPr id="0" name=""/>
        <dsp:cNvSpPr/>
      </dsp:nvSpPr>
      <dsp:spPr>
        <a:xfrm>
          <a:off x="3666772" y="234648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downwardAPI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3666772" y="2346486"/>
        <a:ext cx="1666113" cy="999668"/>
      </dsp:txXfrm>
    </dsp:sp>
    <dsp:sp modelId="{BF759A6E-FB51-4F60-B464-D67D00EBF054}">
      <dsp:nvSpPr>
        <dsp:cNvPr id="0" name=""/>
        <dsp:cNvSpPr/>
      </dsp:nvSpPr>
      <dsp:spPr>
        <a:xfrm>
          <a:off x="5499497" y="234648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projected</a:t>
          </a:r>
        </a:p>
      </dsp:txBody>
      <dsp:txXfrm>
        <a:off x="5499497" y="2346486"/>
        <a:ext cx="1666113" cy="999668"/>
      </dsp:txXfrm>
    </dsp:sp>
    <dsp:sp modelId="{568B56E6-7D0C-44AC-94EA-A43032CC9DDB}">
      <dsp:nvSpPr>
        <dsp:cNvPr id="0" name=""/>
        <dsp:cNvSpPr/>
      </dsp:nvSpPr>
      <dsp:spPr>
        <a:xfrm>
          <a:off x="7332222" y="234648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azureFileVolume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7332222" y="2346486"/>
        <a:ext cx="1666113" cy="999668"/>
      </dsp:txXfrm>
    </dsp:sp>
    <dsp:sp modelId="{2A5AF560-7898-4195-9E69-29C90895665E}">
      <dsp:nvSpPr>
        <dsp:cNvPr id="0" name=""/>
        <dsp:cNvSpPr/>
      </dsp:nvSpPr>
      <dsp:spPr>
        <a:xfrm>
          <a:off x="9164947" y="234648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azureDisk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9164947" y="2346486"/>
        <a:ext cx="1666113" cy="999668"/>
      </dsp:txXfrm>
    </dsp:sp>
    <dsp:sp modelId="{FAB7B195-5FA2-4F67-B7DA-EF0C3570627F}">
      <dsp:nvSpPr>
        <dsp:cNvPr id="0" name=""/>
        <dsp:cNvSpPr/>
      </dsp:nvSpPr>
      <dsp:spPr>
        <a:xfrm>
          <a:off x="1322" y="351276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vsphereVolume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1322" y="3512766"/>
        <a:ext cx="1666113" cy="999668"/>
      </dsp:txXfrm>
    </dsp:sp>
    <dsp:sp modelId="{45155D94-D716-4D65-BE55-1C17B30810CC}">
      <dsp:nvSpPr>
        <dsp:cNvPr id="0" name=""/>
        <dsp:cNvSpPr/>
      </dsp:nvSpPr>
      <dsp:spPr>
        <a:xfrm>
          <a:off x="1834047" y="351276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Quobyte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1834047" y="3512766"/>
        <a:ext cx="1666113" cy="999668"/>
      </dsp:txXfrm>
    </dsp:sp>
    <dsp:sp modelId="{022A9995-03F7-4C77-BDAE-BA44A4459C79}">
      <dsp:nvSpPr>
        <dsp:cNvPr id="0" name=""/>
        <dsp:cNvSpPr/>
      </dsp:nvSpPr>
      <dsp:spPr>
        <a:xfrm>
          <a:off x="3666772" y="351276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PortworxVolume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3666772" y="3512766"/>
        <a:ext cx="1666113" cy="999668"/>
      </dsp:txXfrm>
    </dsp:sp>
    <dsp:sp modelId="{A026ECB1-091C-42AD-BCEF-C576010D0B54}">
      <dsp:nvSpPr>
        <dsp:cNvPr id="0" name=""/>
        <dsp:cNvSpPr/>
      </dsp:nvSpPr>
      <dsp:spPr>
        <a:xfrm>
          <a:off x="5499497" y="351276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ScaleIO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5499497" y="3512766"/>
        <a:ext cx="1666113" cy="999668"/>
      </dsp:txXfrm>
    </dsp:sp>
    <dsp:sp modelId="{26753600-883D-4EBF-9D1D-996F7368A799}">
      <dsp:nvSpPr>
        <dsp:cNvPr id="0" name=""/>
        <dsp:cNvSpPr/>
      </dsp:nvSpPr>
      <dsp:spPr>
        <a:xfrm>
          <a:off x="7332222" y="351276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 err="1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StorageOS</a:t>
          </a:r>
          <a:endParaRPr lang="en-US" sz="1400" b="1" i="0" kern="1200" spc="0" dirty="0">
            <a:solidFill>
              <a:schemeClr val="tx1"/>
            </a:solidFill>
            <a:effectLst/>
            <a:latin typeface="+mn-lt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7332222" y="3512766"/>
        <a:ext cx="1666113" cy="999668"/>
      </dsp:txXfrm>
    </dsp:sp>
    <dsp:sp modelId="{F719F619-B514-45EA-A170-F4C0E85CA3A2}">
      <dsp:nvSpPr>
        <dsp:cNvPr id="0" name=""/>
        <dsp:cNvSpPr/>
      </dsp:nvSpPr>
      <dsp:spPr>
        <a:xfrm>
          <a:off x="9164947" y="3512766"/>
          <a:ext cx="1666113" cy="999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pc="0" dirty="0">
              <a:solidFill>
                <a:schemeClr val="tx1"/>
              </a:solidFill>
              <a:effectLst/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rPr>
            <a:t>local</a:t>
          </a:r>
        </a:p>
      </dsp:txBody>
      <dsp:txXfrm>
        <a:off x="9164947" y="3512766"/>
        <a:ext cx="1666113" cy="999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05403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Marcador de posición de imagen 7"/>
          <p:cNvSpPr>
            <a:spLocks noGrp="1"/>
          </p:cNvSpPr>
          <p:nvPr>
            <p:ph type="pic" idx="13"/>
          </p:nvPr>
        </p:nvSpPr>
        <p:spPr>
          <a:xfrm>
            <a:off x="723900" y="352425"/>
            <a:ext cx="10701339" cy="566578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st.githubusercontent.com/satnam6502/fc689d1b46db9772adea/raw/cf241fcfad1c7056a8e237bd5816eb1544e529a5/cluster_working.txt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35.197.86.189/api/v1/namespaces/kube-system/services/kubernetes-dashboard/proxy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35.197.86.189/api/v1/namespaces/kube-system/services/kube-dns/prox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35.197.86.189/api/v1/namespaces/kube-system/services/heapster/proxy" TargetMode="External"/><Relationship Id="rId5" Type="http://schemas.openxmlformats.org/officeDocument/2006/relationships/hyperlink" Target="https://35.197.86.189/api/v1/namespaces/kube-system/services/default-http-backend/proxy" TargetMode="External"/><Relationship Id="rId4" Type="http://schemas.openxmlformats.org/officeDocument/2006/relationships/hyperlink" Target="https://35.197.86.189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4.png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"/>
          <p:cNvSpPr txBox="1"/>
          <p:nvPr/>
        </p:nvSpPr>
        <p:spPr>
          <a:xfrm>
            <a:off x="0" y="1524753"/>
            <a:ext cx="12192000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6600" b="1">
                <a:solidFill>
                  <a:srgbClr val="FFFFFF"/>
                </a:solidFill>
              </a:defRPr>
            </a:lvl1pPr>
          </a:lstStyle>
          <a:p>
            <a:pPr algn="l"/>
            <a:r>
              <a:rPr lang="en-IN" sz="5400" b="0" i="1" dirty="0">
                <a:latin typeface="Garamond" panose="02020404030301010803" pitchFamily="18" charset="0"/>
              </a:rPr>
              <a:t>Container Management </a:t>
            </a:r>
          </a:p>
          <a:p>
            <a:pPr algn="l"/>
            <a:r>
              <a:rPr lang="en-IN" sz="5400" b="0" i="1" dirty="0" smtClean="0">
                <a:latin typeface="Garamond" panose="02020404030301010803" pitchFamily="18" charset="0"/>
              </a:rPr>
              <a:t>                 &amp; </a:t>
            </a:r>
          </a:p>
          <a:p>
            <a:pPr algn="l"/>
            <a:r>
              <a:rPr lang="en-IN" sz="5400" b="0" i="1" dirty="0" smtClean="0">
                <a:latin typeface="Garamond" panose="02020404030301010803" pitchFamily="18" charset="0"/>
              </a:rPr>
              <a:t>             The </a:t>
            </a:r>
            <a:r>
              <a:rPr lang="en-IN" sz="5400" b="0" i="1" dirty="0" err="1">
                <a:latin typeface="Garamond" panose="02020404030301010803" pitchFamily="18" charset="0"/>
              </a:rPr>
              <a:t>Kubernetes</a:t>
            </a:r>
            <a:r>
              <a:rPr lang="en-IN" sz="5400" b="0" i="1" dirty="0">
                <a:latin typeface="Garamond" panose="02020404030301010803" pitchFamily="18" charset="0"/>
              </a:rPr>
              <a:t> Platform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502555" y="5732634"/>
            <a:ext cx="3415563" cy="881702"/>
            <a:chOff x="9523412" y="6029866"/>
            <a:chExt cx="1871091" cy="525780"/>
          </a:xfrm>
        </p:grpSpPr>
        <p:sp>
          <p:nvSpPr>
            <p:cNvPr id="1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0" y="4071262"/>
            <a:ext cx="9826388" cy="38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35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45" y="1778027"/>
            <a:ext cx="9965147" cy="4756985"/>
          </a:xfrm>
          <a:prstGeom prst="rect">
            <a:avLst/>
          </a:prstGeom>
        </p:spPr>
      </p:pic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12120" y="577525"/>
            <a:ext cx="1096500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Setup 3 node Cluster on Google Container Engine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$ export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KUBERNETES_PROVIDER=</a:t>
            </a:r>
            <a:r>
              <a:rPr 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gke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; </a:t>
            </a:r>
            <a:r>
              <a:rPr 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wget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-q -O - https://get.k8s.io | bash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16" name="Content Placeholder 1"/>
          <p:cNvSpPr txBox="1"/>
          <p:nvPr/>
        </p:nvSpPr>
        <p:spPr>
          <a:xfrm>
            <a:off x="-13648" y="0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Setup</a:t>
            </a:r>
          </a:p>
        </p:txBody>
      </p:sp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38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1" y="1858208"/>
            <a:ext cx="11511024" cy="4431203"/>
          </a:xfrm>
          <a:prstGeom prst="rect">
            <a:avLst/>
          </a:prstGeom>
        </p:spPr>
      </p:pic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92860" y="698112"/>
            <a:ext cx="978880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Get </a:t>
            </a:r>
            <a:r>
              <a:rPr lang="en-US" alt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</a:t>
            </a:r>
            <a:r>
              <a:rPr lang="en-US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     -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aramond" panose="02020404030301010803" pitchFamily="18" charset="0"/>
              </a:rPr>
              <a:t>	$ curl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aramond" panose="02020404030301010803" pitchFamily="18" charset="0"/>
              </a:rPr>
              <a:t>-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aramond" panose="02020404030301010803" pitchFamily="18" charset="0"/>
              </a:rPr>
              <a:t>sS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aramond" panose="02020404030301010803" pitchFamily="18" charset="0"/>
              </a:rPr>
              <a:t> https://get.k8s.io |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aramond" panose="02020404030301010803" pitchFamily="18" charset="0"/>
              </a:rPr>
              <a:t>bash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Run kube-up.sh     -	$ </a:t>
            </a:r>
            <a:r>
              <a:rPr lang="en-US" alt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sh</a:t>
            </a:r>
            <a:r>
              <a:rPr lang="en-US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kubernetes/cluster/kube-up.sh</a:t>
            </a:r>
            <a:endParaRPr lang="en-US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6" name="Content Placeholder 1"/>
          <p:cNvSpPr txBox="1"/>
          <p:nvPr/>
        </p:nvSpPr>
        <p:spPr>
          <a:xfrm>
            <a:off x="-13648" y="0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Setup </a:t>
            </a:r>
          </a:p>
        </p:txBody>
      </p:sp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11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91" y="1790573"/>
            <a:ext cx="11237762" cy="4744439"/>
          </a:xfrm>
          <a:prstGeom prst="rect">
            <a:avLst/>
          </a:prstGeom>
        </p:spPr>
      </p:pic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79191" y="1050036"/>
            <a:ext cx="29530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cluster/kube-up.sh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16" name="Content Placeholder 1"/>
          <p:cNvSpPr txBox="1"/>
          <p:nvPr/>
        </p:nvSpPr>
        <p:spPr>
          <a:xfrm>
            <a:off x="-13648" y="0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Setup</a:t>
            </a:r>
          </a:p>
        </p:txBody>
      </p:sp>
      <p:sp>
        <p:nvSpPr>
          <p:cNvPr id="17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9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36" y="1624895"/>
            <a:ext cx="11210375" cy="4956553"/>
          </a:xfrm>
          <a:prstGeom prst="rect">
            <a:avLst/>
          </a:prstGeom>
        </p:spPr>
      </p:pic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837" y="875216"/>
            <a:ext cx="248497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cluster/kube-up.sh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17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9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Content Placeholder 1"/>
          <p:cNvSpPr txBox="1"/>
          <p:nvPr/>
        </p:nvSpPr>
        <p:spPr>
          <a:xfrm>
            <a:off x="0" y="-3081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73396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1774" y="1072397"/>
            <a:ext cx="11671706" cy="3951391"/>
            <a:chOff x="-3135189" y="2916468"/>
            <a:chExt cx="11230680" cy="38277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35189" y="2916468"/>
              <a:ext cx="5709195" cy="382775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r="17239"/>
            <a:stretch/>
          </p:blipFill>
          <p:spPr>
            <a:xfrm>
              <a:off x="2933968" y="2916468"/>
              <a:ext cx="5161523" cy="2300061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/>
        </p:nvSpPr>
        <p:spPr>
          <a:xfrm>
            <a:off x="362671" y="5258437"/>
            <a:ext cx="10845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hlinkClick r:id="rId6"/>
              </a:rPr>
              <a:t>Logs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hlinkClick r:id="rId6"/>
              </a:rPr>
              <a:t>:- </a:t>
            </a:r>
          </a:p>
          <a:p>
            <a:r>
              <a:rPr lang="en-US" dirty="0" smtClean="0">
                <a:latin typeface="Garamond" panose="02020404030301010803" pitchFamily="18" charset="0"/>
                <a:hlinkClick r:id="rId6"/>
              </a:rPr>
              <a:t>https</a:t>
            </a:r>
            <a:r>
              <a:rPr lang="en-US" dirty="0">
                <a:latin typeface="Garamond" panose="02020404030301010803" pitchFamily="18" charset="0"/>
                <a:hlinkClick r:id="rId6"/>
              </a:rPr>
              <a:t>://gist.githubusercontent.com/satnam6502/fc689d1b46db9772adea/raw/cf241fcfad1c7056a8e237bd5816eb1544e529a5/cluster_working.txt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Content Placeholder 1"/>
          <p:cNvSpPr txBox="1"/>
          <p:nvPr/>
        </p:nvSpPr>
        <p:spPr>
          <a:xfrm>
            <a:off x="0" y="-3081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6557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9398" y="1120712"/>
            <a:ext cx="5720233" cy="6771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Get all service -	$ </a:t>
            </a:r>
            <a:r>
              <a:rPr lang="en-US" alt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kubectl</a:t>
            </a:r>
            <a:r>
              <a:rPr lang="en-US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get --all-namespaces services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8" y="1929309"/>
            <a:ext cx="5720232" cy="1137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49" y="2088267"/>
            <a:ext cx="5639256" cy="3569463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999630" y="1473440"/>
            <a:ext cx="637386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Get all pods -	$ </a:t>
            </a:r>
            <a:r>
              <a:rPr lang="en-US" alt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kubectl</a:t>
            </a:r>
            <a:r>
              <a:rPr lang="en-US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get --all-namespaces pods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6294" y="3442111"/>
            <a:ext cx="529984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Get cluster nodes  -	$ </a:t>
            </a:r>
            <a:r>
              <a:rPr lang="en-US" alt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kubectl</a:t>
            </a:r>
            <a:r>
              <a:rPr lang="en-US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get nodes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4076851"/>
            <a:ext cx="5720232" cy="8987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979" y="5311460"/>
            <a:ext cx="5959070" cy="9382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Content Placeholder 1"/>
          <p:cNvSpPr txBox="1"/>
          <p:nvPr/>
        </p:nvSpPr>
        <p:spPr>
          <a:xfrm>
            <a:off x="0" y="-3081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96600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44" y="4048841"/>
            <a:ext cx="9025971" cy="2627894"/>
          </a:xfrm>
          <a:prstGeom prst="rect">
            <a:avLst/>
          </a:prstGeom>
        </p:spPr>
      </p:pic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92073" y="1873122"/>
            <a:ext cx="65" cy="2154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8754" y="659463"/>
            <a:ext cx="8016506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Delete cluster</a:t>
            </a:r>
            <a:endParaRPr lang="en-US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lvl="0" eaLnBrk="0"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$ </a:t>
            </a:r>
            <a:r>
              <a:rPr lang="en-US" alt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sh</a:t>
            </a:r>
            <a:r>
              <a:rPr lang="en-US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cluster/</a:t>
            </a:r>
            <a:r>
              <a:rPr lang="en-US" alt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kube-down.sh</a:t>
            </a:r>
            <a:r>
              <a:rPr lang="en-US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endParaRPr lang="en-US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244" y="1672881"/>
            <a:ext cx="9025971" cy="2516698"/>
          </a:xfrm>
          <a:prstGeom prst="rect">
            <a:avLst/>
          </a:prstGeom>
        </p:spPr>
      </p:pic>
      <p:sp>
        <p:nvSpPr>
          <p:cNvPr id="17" name="Content Placeholder 1"/>
          <p:cNvSpPr txBox="1"/>
          <p:nvPr/>
        </p:nvSpPr>
        <p:spPr>
          <a:xfrm>
            <a:off x="-13648" y="0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Garamond" panose="02020404030301010803" pitchFamily="18" charset="0"/>
              </a:rPr>
              <a:t>Understanding Containers</a:t>
            </a:r>
          </a:p>
        </p:txBody>
      </p:sp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Content Placeholder 1"/>
          <p:cNvSpPr txBox="1"/>
          <p:nvPr/>
        </p:nvSpPr>
        <p:spPr>
          <a:xfrm>
            <a:off x="0" y="-3081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41509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476863" y="1329258"/>
            <a:ext cx="1160839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E9A06"/>
                </a:solidFill>
                <a:latin typeface="Garamond" panose="02020404030301010803" pitchFamily="18" charset="0"/>
              </a:rPr>
              <a:t>Kubernetes master</a:t>
            </a:r>
            <a:r>
              <a:rPr lang="en-US" sz="2200" dirty="0">
                <a:latin typeface="Garamond" panose="02020404030301010803" pitchFamily="18" charset="0"/>
              </a:rPr>
              <a:t> is running at </a:t>
            </a:r>
            <a:r>
              <a:rPr lang="en-US" sz="2200" dirty="0">
                <a:solidFill>
                  <a:srgbClr val="FFFFFF"/>
                </a:solidFill>
                <a:latin typeface="Garamond" panose="02020404030301010803" pitchFamily="18" charset="0"/>
                <a:hlinkClick r:id="rId4" tooltip="https://35.197.86.189"/>
              </a:rPr>
              <a:t>https://</a:t>
            </a:r>
            <a:r>
              <a:rPr lang="en-US" sz="2200" dirty="0" smtClean="0">
                <a:solidFill>
                  <a:srgbClr val="FFFFFF"/>
                </a:solidFill>
                <a:latin typeface="Garamond" panose="02020404030301010803" pitchFamily="18" charset="0"/>
                <a:hlinkClick r:id="rId4" tooltip="https://35.197.86.189"/>
              </a:rPr>
              <a:t>35.197.86.189</a:t>
            </a:r>
            <a:endParaRPr lang="en-US" sz="2200" dirty="0" smtClean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4E9A06"/>
                </a:solidFill>
                <a:latin typeface="Garamond" panose="02020404030301010803" pitchFamily="18" charset="0"/>
              </a:rPr>
              <a:t>GLBCDefaultBackend</a:t>
            </a:r>
            <a:r>
              <a:rPr lang="en-US" sz="2200" dirty="0">
                <a:latin typeface="Garamond" panose="02020404030301010803" pitchFamily="18" charset="0"/>
              </a:rPr>
              <a:t> is running at </a:t>
            </a:r>
            <a:r>
              <a:rPr lang="en-US" sz="2200" dirty="0">
                <a:solidFill>
                  <a:srgbClr val="FFFFFF"/>
                </a:solidFill>
                <a:latin typeface="Garamond" panose="02020404030301010803" pitchFamily="18" charset="0"/>
                <a:hlinkClick r:id="rId5" tooltip="https://35.197.86.189/api/v1/namespaces/kube-system/services/default-http-backend/proxy"/>
              </a:rPr>
              <a:t>https://</a:t>
            </a:r>
            <a:r>
              <a:rPr lang="en-US" sz="2200" dirty="0" smtClean="0">
                <a:solidFill>
                  <a:srgbClr val="FFFFFF"/>
                </a:solidFill>
                <a:latin typeface="Garamond" panose="02020404030301010803" pitchFamily="18" charset="0"/>
                <a:hlinkClick r:id="rId5" tooltip="https://35.197.86.189/api/v1/namespaces/kube-system/services/default-http-backend/proxy"/>
              </a:rPr>
              <a:t>35.197.86.189/api/v1/namespaces/kube-system/services/default-http-backend/proxy</a:t>
            </a:r>
            <a:endParaRPr lang="en-US" sz="2200" dirty="0" smtClean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4E9A06"/>
                </a:solidFill>
                <a:latin typeface="Garamond" panose="02020404030301010803" pitchFamily="18" charset="0"/>
              </a:rPr>
              <a:t>Heapster</a:t>
            </a:r>
            <a:r>
              <a:rPr lang="en-US" sz="2200" dirty="0">
                <a:latin typeface="Garamond" panose="02020404030301010803" pitchFamily="18" charset="0"/>
              </a:rPr>
              <a:t> is running at </a:t>
            </a:r>
            <a:r>
              <a:rPr lang="en-US" sz="2200" u="sng" dirty="0">
                <a:solidFill>
                  <a:srgbClr val="FFFFFF"/>
                </a:solidFill>
                <a:latin typeface="Garamond" panose="02020404030301010803" pitchFamily="18" charset="0"/>
                <a:hlinkClick r:id="rId6" tooltip="https://35.197.86.189/api/v1/namespaces/kube-system/services/heapster/proxy"/>
              </a:rPr>
              <a:t>https://</a:t>
            </a:r>
            <a:r>
              <a:rPr lang="en-US" sz="2200" u="sng" dirty="0" smtClean="0">
                <a:solidFill>
                  <a:srgbClr val="FFFFFF"/>
                </a:solidFill>
                <a:latin typeface="Garamond" panose="02020404030301010803" pitchFamily="18" charset="0"/>
                <a:hlinkClick r:id="rId6" tooltip="https://35.197.86.189/api/v1/namespaces/kube-system/services/heapster/proxy"/>
              </a:rPr>
              <a:t>35.197.86.189/api/v1/namespaces/kube-system/services/heapster/proxy</a:t>
            </a:r>
            <a:endParaRPr lang="en-US" sz="2200" u="sng" dirty="0" smtClean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200" u="sng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4E9A06"/>
                </a:solidFill>
                <a:latin typeface="Garamond" panose="02020404030301010803" pitchFamily="18" charset="0"/>
              </a:rPr>
              <a:t>KubeDNS</a:t>
            </a:r>
            <a:r>
              <a:rPr lang="en-US" sz="2200" dirty="0">
                <a:latin typeface="Garamond" panose="02020404030301010803" pitchFamily="18" charset="0"/>
              </a:rPr>
              <a:t> is running at </a:t>
            </a:r>
            <a:r>
              <a:rPr lang="en-US" sz="2200" dirty="0">
                <a:solidFill>
                  <a:srgbClr val="FFFFFF"/>
                </a:solidFill>
                <a:latin typeface="Garamond" panose="02020404030301010803" pitchFamily="18" charset="0"/>
                <a:hlinkClick r:id="rId7" tooltip="https://35.197.86.189/api/v1/namespaces/kube-system/services/kube-dns/proxy"/>
              </a:rPr>
              <a:t>https://</a:t>
            </a:r>
            <a:r>
              <a:rPr lang="en-US" sz="2200" dirty="0" smtClean="0">
                <a:solidFill>
                  <a:srgbClr val="FFFFFF"/>
                </a:solidFill>
                <a:latin typeface="Garamond" panose="02020404030301010803" pitchFamily="18" charset="0"/>
                <a:hlinkClick r:id="rId7" tooltip="https://35.197.86.189/api/v1/namespaces/kube-system/services/kube-dns/proxy"/>
              </a:rPr>
              <a:t>35.197.86.189/api/v1/namespaces/kube-system/services/kube-dns/proxy</a:t>
            </a:r>
            <a:endParaRPr lang="en-US" sz="2200" dirty="0" smtClean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4E9A06"/>
                </a:solidFill>
                <a:latin typeface="Garamond" panose="02020404030301010803" pitchFamily="18" charset="0"/>
              </a:rPr>
              <a:t>kubernetes</a:t>
            </a:r>
            <a:r>
              <a:rPr lang="en-US" sz="2200" dirty="0">
                <a:solidFill>
                  <a:srgbClr val="4E9A06"/>
                </a:solidFill>
                <a:latin typeface="Garamond" panose="02020404030301010803" pitchFamily="18" charset="0"/>
              </a:rPr>
              <a:t>-dashboard</a:t>
            </a:r>
            <a:r>
              <a:rPr lang="en-US" sz="2200" dirty="0">
                <a:latin typeface="Garamond" panose="02020404030301010803" pitchFamily="18" charset="0"/>
              </a:rPr>
              <a:t> is running at </a:t>
            </a:r>
            <a:r>
              <a:rPr lang="en-US" sz="2200" dirty="0">
                <a:solidFill>
                  <a:srgbClr val="FFFFFF"/>
                </a:solidFill>
                <a:latin typeface="Garamond" panose="02020404030301010803" pitchFamily="18" charset="0"/>
                <a:hlinkClick r:id="rId8" tooltip="https://35.197.86.189/api/v1/namespaces/kube-system/services/kubernetes-dashboard/proxy"/>
              </a:rPr>
              <a:t>https://35.197.86.189/api/v1/namespaces/kube-system/services/kubernetes-dashboard/proxy</a:t>
            </a: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Content Placeholder 1"/>
          <p:cNvSpPr txBox="1"/>
          <p:nvPr/>
        </p:nvSpPr>
        <p:spPr>
          <a:xfrm>
            <a:off x="0" y="-3081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8352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339753" y="807507"/>
            <a:ext cx="684098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</a:t>
            </a:r>
            <a:r>
              <a:rPr lang="en-US" sz="2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cluster</a:t>
            </a:r>
          </a:p>
          <a:p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coordinates a highly available cluster of computers that are connected to work as a single unit.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abstractions allow deployment of containerized applications to a cluster without tying them specifically to individual machines.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Applications need to be packaged in a way that decouples them from individual hosts i.e. be containerized.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Containerized applications are more flexible and available than in past deployment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automates the distribution and scheduling of application containers across a cluster in a more efficient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running Kubernetes cluster contains node agents (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kubelet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) and a cluster control plane (AKA master), with cluster state backed by a distributed storage system (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etcd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6" y="2064007"/>
            <a:ext cx="4836579" cy="3911939"/>
          </a:xfrm>
          <a:prstGeom prst="rect">
            <a:avLst/>
          </a:prstGeom>
        </p:spPr>
      </p:pic>
      <p:sp>
        <p:nvSpPr>
          <p:cNvPr id="15" name="Content Placeholder 1"/>
          <p:cNvSpPr txBox="1"/>
          <p:nvPr/>
        </p:nvSpPr>
        <p:spPr>
          <a:xfrm>
            <a:off x="-13648" y="0"/>
            <a:ext cx="6808236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63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6" y="2884939"/>
            <a:ext cx="10591680" cy="17592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2875" y="1398172"/>
            <a:ext cx="9286504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Create a Kubernetes Cluster</a:t>
            </a:r>
          </a:p>
          <a:p>
            <a:pPr algn="ctr"/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gcloud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container clusters create k0 –zone us-west1-b</a:t>
            </a:r>
            <a:endParaRPr kumimoji="0" lang="en-US" sz="22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16" name="Content Placeholder 1"/>
          <p:cNvSpPr txBox="1"/>
          <p:nvPr/>
        </p:nvSpPr>
        <p:spPr>
          <a:xfrm>
            <a:off x="-13648" y="0"/>
            <a:ext cx="7109907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Demo – Create Cluster</a:t>
            </a:r>
          </a:p>
        </p:txBody>
      </p:sp>
      <p:sp>
        <p:nvSpPr>
          <p:cNvPr id="17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9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668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2" name="Content Placeholder 3"/>
          <p:cNvSpPr txBox="1"/>
          <p:nvPr/>
        </p:nvSpPr>
        <p:spPr>
          <a:xfrm>
            <a:off x="1046327" y="1286361"/>
            <a:ext cx="9997442" cy="4267200"/>
          </a:xfrm>
          <a:prstGeom prst="rect">
            <a:avLst/>
          </a:prstGeom>
          <a:solidFill>
            <a:srgbClr val="FFFFFF"/>
          </a:solidFill>
          <a:ln w="12700">
            <a:noFill/>
            <a:prstDash val="sysDot"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lnSpc>
                <a:spcPct val="81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/>
            </a:pP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1000"/>
              </a:lnSpc>
              <a:spcBef>
                <a:spcPts val="100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Orchestration Tools</a:t>
            </a:r>
          </a:p>
          <a:p>
            <a:pPr marL="342900" indent="-342900">
              <a:lnSpc>
                <a:spcPct val="81000"/>
              </a:lnSpc>
              <a:spcBef>
                <a:spcPts val="100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Capabilities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1000"/>
              </a:lnSpc>
              <a:spcBef>
                <a:spcPts val="100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 sz="2400"/>
            </a:pP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Swarm vs Kubernetes vs Mesos</a:t>
            </a:r>
          </a:p>
          <a:p>
            <a:pPr marL="342900" indent="-342900">
              <a:lnSpc>
                <a:spcPct val="81000"/>
              </a:lnSpc>
              <a:spcBef>
                <a:spcPts val="100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Introduction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1000"/>
              </a:lnSpc>
              <a:spcBef>
                <a:spcPts val="100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Architecture</a:t>
            </a:r>
          </a:p>
          <a:p>
            <a:pPr marL="342900" indent="-342900">
              <a:lnSpc>
                <a:spcPct val="81000"/>
              </a:lnSpc>
              <a:spcBef>
                <a:spcPts val="100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Parts &amp;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Components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81000"/>
              </a:lnSpc>
              <a:spcBef>
                <a:spcPts val="100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 sz="2400"/>
            </a:pPr>
            <a:r>
              <a:rPr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DEMO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: Kubernetes UI Overview + Creating &amp; Running </a:t>
            </a:r>
            <a:r>
              <a:rPr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Pod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Content Placeholder 1"/>
          <p:cNvSpPr txBox="1"/>
          <p:nvPr/>
        </p:nvSpPr>
        <p:spPr>
          <a:xfrm>
            <a:off x="-13649" y="0"/>
            <a:ext cx="9325074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IN" b="1" dirty="0">
                <a:latin typeface="Garamond" panose="02020404030301010803" pitchFamily="18" charset="0"/>
              </a:rPr>
              <a:t>Container Management &amp; the </a:t>
            </a:r>
            <a:r>
              <a:rPr lang="en-IN" b="1" dirty="0" err="1">
                <a:latin typeface="Garamond" panose="02020404030301010803" pitchFamily="18" charset="0"/>
              </a:rPr>
              <a:t>Kubernetes</a:t>
            </a:r>
            <a:r>
              <a:rPr lang="en-IN" b="1" dirty="0">
                <a:latin typeface="Garamond" panose="02020404030301010803" pitchFamily="18" charset="0"/>
              </a:rPr>
              <a:t> </a:t>
            </a:r>
            <a:r>
              <a:rPr lang="en-IN" b="1" dirty="0" smtClean="0">
                <a:latin typeface="Garamond" panose="02020404030301010803" pitchFamily="18" charset="0"/>
              </a:rPr>
              <a:t>Platform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136429" y="523216"/>
            <a:ext cx="6277250" cy="4709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Cluster Control Plane (AKA master)</a:t>
            </a:r>
            <a:endParaRPr lang="en-US" sz="1800" b="1" u="sng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Kubernetes control plane is split into a set of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components.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Components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can all run on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single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master node, or can be replicated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to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support high-availability clusters, or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be self-hosted.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provides a REST API supporting primarily CRUD operations on (mostly) persistent resources, which serve as the hub of its control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plane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13" y="415290"/>
            <a:ext cx="4887892" cy="21170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45429" y="173491"/>
            <a:ext cx="332805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Garamond" panose="02020404030301010803" pitchFamily="18" charset="0"/>
              </a:rPr>
              <a:t>Kubernetes Master</a:t>
            </a:r>
            <a:endParaRPr kumimoji="0" lang="en-US" sz="2000" b="1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16" name="Content Placeholder 1"/>
          <p:cNvSpPr txBox="1"/>
          <p:nvPr/>
        </p:nvSpPr>
        <p:spPr>
          <a:xfrm>
            <a:off x="-13648" y="0"/>
            <a:ext cx="6999236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2822" y="2774109"/>
            <a:ext cx="1181467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Kubernetes’s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API provides</a:t>
            </a:r>
          </a:p>
          <a:p>
            <a:pPr marL="796289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IaaS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-like container-centric primitives such as Pods, Services, and Ingress, </a:t>
            </a:r>
          </a:p>
          <a:p>
            <a:pPr marL="796289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Lifecycle APIs to support orchestration of common types of workloads, such 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, Deployment, Job,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CronJob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DaemonSet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,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StatefulSet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Service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naming/discovery and load balancing is decoupled from application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Both user clients and components containing asynchronous controllers interact with the same API resources, which serve as coordination points, common intermediate representation, and shared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Most resources contain metadata, including labels and annotations, fully elaborated desired state (spec), including default values, and observed state (status).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Controllers work continuously to drive the actual state towards the desired state, while reporting back the currently observed state for users and for other controllers.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While the controllers are level-based to maximize fault tolerance, they typically watch for changes to relevant resources in order to minimize reaction latency and redundant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This enables decentralized and decoupled choreography-like coordination without a message bus.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26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244600" y="719024"/>
            <a:ext cx="7147873" cy="2191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API Server</a:t>
            </a:r>
            <a:endParaRPr lang="en-US" sz="2100" b="1" u="sng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API server serves up the Kubernetes 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API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Relatively 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simple server, with most/all business logic implemented in separate components or in plug-ins. </a:t>
            </a:r>
            <a:endParaRPr lang="en-US" sz="21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rocesses 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REST operations, validates them, and updates the corresponding objects in </a:t>
            </a:r>
            <a:r>
              <a:rPr lang="en-US" sz="2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etcd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(and 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eventually 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other stores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).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80933" y="8928"/>
            <a:ext cx="332805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latin typeface="Garamond" panose="02020404030301010803" pitchFamily="18" charset="0"/>
              </a:rPr>
              <a:t>Kubernetes Master</a:t>
            </a:r>
            <a:endParaRPr kumimoji="0" lang="en-US" sz="2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92" y="261608"/>
            <a:ext cx="4887892" cy="2117020"/>
          </a:xfrm>
          <a:prstGeom prst="rect">
            <a:avLst/>
          </a:prstGeom>
        </p:spPr>
      </p:pic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Content Placeholder 1"/>
          <p:cNvSpPr txBox="1"/>
          <p:nvPr/>
        </p:nvSpPr>
        <p:spPr>
          <a:xfrm>
            <a:off x="-13648" y="0"/>
            <a:ext cx="6916724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599" y="3106433"/>
            <a:ext cx="11784132" cy="364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Includes: </a:t>
            </a: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REST semantics, watch, durability and consistency guarantees, API versioning, defaulting, and validation </a:t>
            </a: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Built-in admission-control semantics, synchronous admission-control hooks, and asynchronous resource initialization </a:t>
            </a: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API registration and discovery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API server acts as the gateway to the cluster. 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API server must be accessible by clients from outside the cluster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nodes, and certainly containers, may not be. 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Clients authenticate the API server and also use it as a bastion and proxy/tunnel to nodes and pods (and services).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</a:pPr>
            <a:endParaRPr kumimoji="0" lang="en-IN" sz="21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8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426430" y="613881"/>
            <a:ext cx="6991801" cy="1635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Scheduler</a:t>
            </a:r>
            <a:endParaRPr lang="en-US" sz="2200" b="1" u="sng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enables users to ask a cluster to run a set of containers.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scheduler component automatically chooses hosts to run those containers on.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610108" y="32208"/>
            <a:ext cx="3328051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200" dirty="0" smtClean="0">
                <a:solidFill>
                  <a:srgbClr val="00B0F0"/>
                </a:solidFill>
                <a:latin typeface="Garamond" panose="02020404030301010803" pitchFamily="18" charset="0"/>
              </a:rPr>
              <a:t>Kubernetes Master</a:t>
            </a:r>
            <a:endParaRPr kumimoji="0" 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15" y="261608"/>
            <a:ext cx="4887892" cy="2117020"/>
          </a:xfrm>
          <a:prstGeom prst="rect">
            <a:avLst/>
          </a:prstGeom>
        </p:spPr>
      </p:pic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Content Placeholder 1"/>
          <p:cNvSpPr txBox="1"/>
          <p:nvPr/>
        </p:nvSpPr>
        <p:spPr>
          <a:xfrm>
            <a:off x="-13648" y="0"/>
            <a:ext cx="6865210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667" y="2601879"/>
            <a:ext cx="11389599" cy="443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scheduler watches for unscheduled pods and binds them to nodes via the /binding pod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subresource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API, according to</a:t>
            </a: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availability of the requested resources, </a:t>
            </a: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quality of service requirements, </a:t>
            </a: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affinity and anti-affinity specifications,</a:t>
            </a: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other constraints. 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supports user-provided schedulers and multiple concurrent cluster schedulers, using the shared-state approach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Two-level scheduling models that hide information from the upper-level schedulers need to implement all of the same features in the lower-level scheduler as required by all upper-layer schedulers in order to ensure that their scheduling requests can be satisfied by available desired resources.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4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404384" y="523216"/>
            <a:ext cx="11199480" cy="4348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Controller-Manager Server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Performs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most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other cluster-level functions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Performs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both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ifecycle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functions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namespace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creation and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lifecycle</a:t>
            </a: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event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garbage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collection</a:t>
            </a: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terminated-pod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garbage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collection</a:t>
            </a: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cascading-deletion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garbage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collection</a:t>
            </a: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node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garbage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collection</a:t>
            </a: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API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business logic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scaling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of pods controlled by a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ReplicaSet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application management and composition layer, providing self-healing, scaling, application lifecycle management, service discovery, routing, and service binding and provisioning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These functions may eventually be split into separate components to make them more easily extended or replaced.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45429" y="72658"/>
            <a:ext cx="3328051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200" dirty="0" smtClean="0">
                <a:solidFill>
                  <a:srgbClr val="00B0F0"/>
                </a:solidFill>
                <a:latin typeface="Garamond" panose="02020404030301010803" pitchFamily="18" charset="0"/>
              </a:rPr>
              <a:t>Kubernetes Master</a:t>
            </a:r>
            <a:endParaRPr kumimoji="0" 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44" y="312193"/>
            <a:ext cx="4887892" cy="2117020"/>
          </a:xfrm>
          <a:prstGeom prst="rect">
            <a:avLst/>
          </a:prstGeom>
        </p:spPr>
      </p:pic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Content Placeholder 1"/>
          <p:cNvSpPr txBox="1"/>
          <p:nvPr/>
        </p:nvSpPr>
        <p:spPr>
          <a:xfrm>
            <a:off x="-13648" y="0"/>
            <a:ext cx="6478842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</p:spTree>
    <p:extLst>
      <p:ext uri="{BB962C8B-B14F-4D97-AF65-F5344CB8AC3E}">
        <p14:creationId xmlns:p14="http://schemas.microsoft.com/office/powerpoint/2010/main" val="132071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106740" y="523216"/>
            <a:ext cx="11978517" cy="3456355"/>
          </a:xfrm>
        </p:spPr>
        <p:txBody>
          <a:bodyPr>
            <a:no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en-US" sz="1600" b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AddOns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Add-ons extend the functionality of Kubernetes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Some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of the available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add-ons based on function: </a:t>
            </a: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Networking and Network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Policy</a:t>
            </a: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Calico: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secure L3 networking and network policy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provider.</a:t>
            </a: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Canal: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Unites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Flannel and Calico, providing networking and network policy.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Cilium: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L3 network and network policy plugin that can enforce HTTP/API/L7 policies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transparently, supporting both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routing and overlay/encapsulation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modes. </a:t>
            </a: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Contiv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Provides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configurable networking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for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various use cases and a rich policy framework.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It is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fully open sourced.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Flannel: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overlay network provider that can be used with Kubernetes.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Romana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Layer 3 networking solution for pod networks that also supports the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NetworkPolicy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API.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Weave Net: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Provides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networking and network policy, will carry on working on both sides of a network partition, and does not require an external database.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CNI-Genie: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Enables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to seamlessly connect to a choice of CNI plugins, such as Flannel, Calico, Canal,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Romana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, or Weave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Service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Discovery</a:t>
            </a: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CoreDNS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flexible, extensible DNS server which can be installed as the in-cluster DNS for pods.</a:t>
            </a:r>
          </a:p>
          <a:p>
            <a:pPr marL="7810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Visualization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&amp;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Control</a:t>
            </a: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Dashboard: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dashboard web interface for Kubernetes.</a:t>
            </a:r>
          </a:p>
          <a:p>
            <a:pPr marL="1291589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Weave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Scope: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For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graphically visualizing your containers, pods, services etc.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Content Placeholder 1"/>
          <p:cNvSpPr txBox="1"/>
          <p:nvPr/>
        </p:nvSpPr>
        <p:spPr>
          <a:xfrm>
            <a:off x="-13648" y="0"/>
            <a:ext cx="7560668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</p:spTree>
    <p:extLst>
      <p:ext uri="{BB962C8B-B14F-4D97-AF65-F5344CB8AC3E}">
        <p14:creationId xmlns:p14="http://schemas.microsoft.com/office/powerpoint/2010/main" val="37251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4695" y="663130"/>
            <a:ext cx="7658785" cy="32322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Summary of container benefits: </a:t>
            </a:r>
            <a:endParaRPr lang="en-US" sz="1800" b="1" u="sng" dirty="0" smtClean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Agile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application creation and deployment: Increased ease and efficiency of container image creation compared to VM image use. 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Continuous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development, integration, and deployment: Provides for reliable and frequent container image build and deployment with quick and easy rollbacks (due to image immutability). 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Dev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and Ops separation of concerns: Create application container images at build/release time rather than deployment time, thereby decoupling applications from infrastructure.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31856"/>
          <a:stretch/>
        </p:blipFill>
        <p:spPr>
          <a:xfrm>
            <a:off x="132535" y="1214240"/>
            <a:ext cx="3896248" cy="2363196"/>
          </a:xfrm>
          <a:prstGeom prst="rect">
            <a:avLst/>
          </a:prstGeom>
        </p:spPr>
      </p:pic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Content Placeholder 1"/>
          <p:cNvSpPr txBox="1"/>
          <p:nvPr/>
        </p:nvSpPr>
        <p:spPr>
          <a:xfrm>
            <a:off x="-13649" y="0"/>
            <a:ext cx="6530359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261" y="971747"/>
            <a:ext cx="2017538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CONTAINERS</a:t>
            </a:r>
            <a:endParaRPr kumimoji="0" lang="en-IN" sz="22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242261" y="3819929"/>
            <a:ext cx="12085258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buClr>
                <a:srgbClr val="0070C0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Environmental consistency across development, testing, and production: Runs the same on a laptop as it does in the cloud. </a:t>
            </a:r>
          </a:p>
          <a:p>
            <a:pPr hangingPunct="1">
              <a:buClr>
                <a:srgbClr val="0070C0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Cloud and OS distribution portability: Runs on Ubuntu, RHEL,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CoreOS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, on-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prem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, Google Container Engine, and anywhere else. </a:t>
            </a:r>
          </a:p>
          <a:p>
            <a:pPr hangingPunct="1">
              <a:buClr>
                <a:srgbClr val="0070C0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Application-centric management: Raises the level of abstraction from running an OS on virtual hardware to run an application on an OS using logical resources. </a:t>
            </a:r>
          </a:p>
          <a:p>
            <a:pPr hangingPunct="1">
              <a:buClr>
                <a:srgbClr val="0070C0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Loosely coupled, distributed, elastic, liberated micro-services: Applications are broken into smaller, independent pieces and can be deployed and managed dynamically – not a fat monolithic stack running on one big single-purpose machine. </a:t>
            </a:r>
          </a:p>
          <a:p>
            <a:pPr hangingPunct="1">
              <a:buClr>
                <a:srgbClr val="0070C0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Resource isolation: Predictable application performance. </a:t>
            </a:r>
          </a:p>
          <a:p>
            <a:pPr hangingPunct="1">
              <a:buClr>
                <a:srgbClr val="0070C0"/>
              </a:buClr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Resource utilization: High efficiency and density.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0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160741" y="562734"/>
            <a:ext cx="5776488" cy="1759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Pods</a:t>
            </a:r>
          </a:p>
          <a:p>
            <a:pPr marL="285750" indent="-28575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Pods are the atomic unit on the Kubernetes platform </a:t>
            </a:r>
          </a:p>
          <a:p>
            <a:pPr marL="285750" indent="-28575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Pod is a Kubernetes abstraction that represents a group of one or more application containers (such as Docker or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rkt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), and some shared resources for those containers.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886898" y="2160982"/>
            <a:ext cx="9729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5" y="570410"/>
            <a:ext cx="6361042" cy="2659790"/>
          </a:xfrm>
          <a:prstGeom prst="rect">
            <a:avLst/>
          </a:prstGeom>
        </p:spPr>
      </p:pic>
      <p:sp>
        <p:nvSpPr>
          <p:cNvPr id="17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9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Content Placeholder 1"/>
          <p:cNvSpPr txBox="1"/>
          <p:nvPr/>
        </p:nvSpPr>
        <p:spPr>
          <a:xfrm>
            <a:off x="-13649" y="0"/>
            <a:ext cx="7045513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221050" y="2121464"/>
            <a:ext cx="11432358" cy="485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hangingPunct="1">
              <a:buFont typeface="Arial"/>
              <a:buNone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285750" lvl="4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Those resources include: </a:t>
            </a:r>
          </a:p>
          <a:p>
            <a:pPr marL="778511" lvl="3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Shared storage, as Volumes </a:t>
            </a:r>
          </a:p>
          <a:p>
            <a:pPr marL="778511" lvl="3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Networking, as a unique cluster IP address </a:t>
            </a:r>
          </a:p>
          <a:p>
            <a:pPr marL="778511" lvl="3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about how to run each container, e.g. container image version, ports to use </a:t>
            </a:r>
          </a:p>
          <a:p>
            <a:pPr marL="285750" lvl="2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Pod models an application-specific "logical host" and can contain different application containers which are relatively tightly coupled </a:t>
            </a:r>
          </a:p>
          <a:p>
            <a:pPr marL="285750" lvl="2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containers in a Pod share an IP Address and port space, are always co-located and co-scheduled, and run in a shared context on the same Node. </a:t>
            </a:r>
          </a:p>
          <a:p>
            <a:pPr marL="285750" lvl="2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When we create a Deployment on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, that Deployment creates Pods with containers inside them</a:t>
            </a:r>
          </a:p>
          <a:p>
            <a:pPr marL="285750" lvl="2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Each Pod is tied to the Node where it is scheduled, and remains there until termination or deletion. </a:t>
            </a:r>
          </a:p>
          <a:p>
            <a:pPr marL="285750" lvl="2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 case of a Node failure, identical Pods are scheduled on other available Nodes in the cluster.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195878" y="755772"/>
            <a:ext cx="8472730" cy="4709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How Pods manage multiple Containers</a:t>
            </a:r>
            <a:endParaRPr lang="en-US" sz="2000" b="1" u="sng" dirty="0" smtClean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Pods are designed to support multiple cooperating processes (as containers) that form a cohesive unit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service.</a:t>
            </a:r>
          </a:p>
          <a:p>
            <a:pPr marL="285750" indent="-28575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Each pod is isolated by</a:t>
            </a:r>
          </a:p>
          <a:p>
            <a:pPr marL="781050" lvl="1" indent="-28575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Process ID (PID) namespace</a:t>
            </a:r>
          </a:p>
          <a:p>
            <a:pPr marL="781050" lvl="1" indent="-28575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Network namespace</a:t>
            </a:r>
          </a:p>
          <a:p>
            <a:pPr marL="781050" lvl="1" indent="-28575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Interprocesss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Communication (IPC) namespace</a:t>
            </a:r>
          </a:p>
          <a:p>
            <a:pPr marL="781050" lvl="1" indent="-28575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Unix Time Sharing (UTS)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namespace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886898" y="2160982"/>
            <a:ext cx="9729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638" y="1130680"/>
            <a:ext cx="2938062" cy="3126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8608" y="72658"/>
            <a:ext cx="3447012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Example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one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container that acts as a web server for files in a shared volume, and a separate “sidecar” container that updates those files from a remote source</a:t>
            </a:r>
          </a:p>
        </p:txBody>
      </p:sp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Content Placeholder 1"/>
          <p:cNvSpPr txBox="1"/>
          <p:nvPr/>
        </p:nvSpPr>
        <p:spPr>
          <a:xfrm>
            <a:off x="-13648" y="0"/>
            <a:ext cx="7148544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23" name="Text Placeholder 6"/>
          <p:cNvSpPr txBox="1">
            <a:spLocks/>
          </p:cNvSpPr>
          <p:nvPr/>
        </p:nvSpPr>
        <p:spPr>
          <a:xfrm>
            <a:off x="137993" y="4130297"/>
            <a:ext cx="10254121" cy="47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285750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containers in a Pod are automatically co-located and co-scheduled on the same physical or virtual machine in the cluster.</a:t>
            </a:r>
          </a:p>
          <a:p>
            <a:pPr marL="285750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containers can share resources and dependencies, communicate with one another, and coordinate when and how they are terminated.</a:t>
            </a:r>
          </a:p>
          <a:p>
            <a:pPr marL="285750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Grouping multiple co-located and co-managed containers in a single Pod is a relatively advanced use case. </a:t>
            </a:r>
          </a:p>
          <a:p>
            <a:pPr marL="285750" indent="-285750" algn="just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One should use this pattern only in specific instances in which your containers are tightly coupled.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Picture 1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856" y="1736616"/>
            <a:ext cx="4007644" cy="31537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8"/>
          <a:stretch/>
        </p:blipFill>
        <p:spPr>
          <a:xfrm>
            <a:off x="3980244" y="3658858"/>
            <a:ext cx="7625957" cy="1897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8715" b="10647"/>
          <a:stretch/>
        </p:blipFill>
        <p:spPr>
          <a:xfrm>
            <a:off x="3980244" y="592723"/>
            <a:ext cx="7625957" cy="22877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79030" y="5641346"/>
            <a:ext cx="662338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Create Pod</a:t>
            </a:r>
            <a:endParaRPr lang="en-US" sz="20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r>
              <a:rPr lang="en-US" sz="2000" b="1" dirty="0" err="1" smtClean="0">
                <a:latin typeface="Garamond" panose="02020404030301010803" pitchFamily="18" charset="0"/>
              </a:rPr>
              <a:t>kubectl</a:t>
            </a:r>
            <a:r>
              <a:rPr lang="en-US" sz="2000" b="1" dirty="0" smtClean="0">
                <a:latin typeface="Garamond" panose="02020404030301010803" pitchFamily="18" charset="0"/>
              </a:rPr>
              <a:t> run nginx4 –image=Betsol/</a:t>
            </a:r>
            <a:r>
              <a:rPr lang="en-US" sz="2000" b="1" dirty="0" err="1" smtClean="0">
                <a:latin typeface="Garamond" panose="02020404030301010803" pitchFamily="18" charset="0"/>
              </a:rPr>
              <a:t>nginx</a:t>
            </a:r>
            <a:r>
              <a:rPr lang="en-US" sz="2000" b="1" dirty="0" smtClean="0">
                <a:latin typeface="Garamond" panose="02020404030301010803" pitchFamily="18" charset="0"/>
              </a:rPr>
              <a:t>-app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7847" y="2907235"/>
            <a:ext cx="577045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Get Container Image from Docker Hub</a:t>
            </a:r>
            <a:endParaRPr lang="en-US" sz="20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r>
              <a:rPr lang="en-US" sz="2000" b="1" dirty="0" err="1" smtClean="0">
                <a:latin typeface="Garamond" panose="02020404030301010803" pitchFamily="18" charset="0"/>
              </a:rPr>
              <a:t>docker</a:t>
            </a:r>
            <a:r>
              <a:rPr lang="en-US" sz="2000" b="1" dirty="0" smtClean="0">
                <a:latin typeface="Garamond" panose="02020404030301010803" pitchFamily="18" charset="0"/>
              </a:rPr>
              <a:t> pull Betsol/</a:t>
            </a:r>
            <a:r>
              <a:rPr lang="en-US" sz="2000" b="1" dirty="0" err="1" smtClean="0">
                <a:latin typeface="Garamond" panose="02020404030301010803" pitchFamily="18" charset="0"/>
              </a:rPr>
              <a:t>nginx</a:t>
            </a:r>
            <a:r>
              <a:rPr lang="en-US" sz="2000" b="1" dirty="0" smtClean="0">
                <a:latin typeface="Garamond" panose="02020404030301010803" pitchFamily="18" charset="0"/>
              </a:rPr>
              <a:t>-app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18" name="Content Placeholder 1"/>
          <p:cNvSpPr txBox="1"/>
          <p:nvPr/>
        </p:nvSpPr>
        <p:spPr>
          <a:xfrm>
            <a:off x="-13648" y="0"/>
            <a:ext cx="7805366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Demo – Create Pod</a:t>
            </a:r>
          </a:p>
        </p:txBody>
      </p:sp>
      <p:sp>
        <p:nvSpPr>
          <p:cNvPr id="19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" name="Group 19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1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33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886898" y="2160982"/>
            <a:ext cx="9729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1" y="1067519"/>
            <a:ext cx="11230486" cy="25902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8983" y="3770358"/>
            <a:ext cx="863237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List Pods Across namespaces</a:t>
            </a:r>
            <a:endParaRPr lang="en-US" sz="20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000" b="1" dirty="0" err="1" smtClean="0">
                <a:latin typeface="Garamond" panose="02020404030301010803" pitchFamily="18" charset="0"/>
              </a:rPr>
              <a:t>kubectl</a:t>
            </a:r>
            <a:r>
              <a:rPr lang="en-US" sz="2000" b="1" dirty="0" smtClean="0">
                <a:latin typeface="Garamond" panose="02020404030301010803" pitchFamily="18" charset="0"/>
              </a:rPr>
              <a:t> get pods –all-namespaces –o wide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17" name="Content Placeholder 1"/>
          <p:cNvSpPr txBox="1"/>
          <p:nvPr/>
        </p:nvSpPr>
        <p:spPr>
          <a:xfrm>
            <a:off x="-13648" y="0"/>
            <a:ext cx="72515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Demo – Get Pod Details</a:t>
            </a:r>
          </a:p>
        </p:txBody>
      </p:sp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68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857032" y="1790057"/>
            <a:ext cx="50117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Amazon ECS 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Azure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Container Service (ACS)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Cloud Foundry’s Diego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 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CoreOS Fleet 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Docker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Swarm 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Google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Container Engine 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 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Mesosphere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Marathon </a:t>
            </a:r>
          </a:p>
        </p:txBody>
      </p:sp>
      <p:sp>
        <p:nvSpPr>
          <p:cNvPr id="15" name="Content Placeholder 1"/>
          <p:cNvSpPr txBox="1"/>
          <p:nvPr/>
        </p:nvSpPr>
        <p:spPr>
          <a:xfrm>
            <a:off x="-13648" y="0"/>
            <a:ext cx="4067033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>
                <a:latin typeface="Garamond" panose="02020404030301010803" pitchFamily="18" charset="0"/>
              </a:rPr>
              <a:t>Tools Overview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35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3351" y="1075056"/>
            <a:ext cx="5672445" cy="4643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Services</a:t>
            </a:r>
          </a:p>
          <a:p>
            <a:pPr>
              <a:buClr>
                <a:srgbClr val="0070C0"/>
              </a:buClr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Kubernetes Service is an abstraction which defines a logical set of Pods and a policy by which to access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them</a:t>
            </a:r>
          </a:p>
          <a:p>
            <a:pPr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Sometimes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called a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micro-service.</a:t>
            </a:r>
          </a:p>
          <a:p>
            <a:pPr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set of Pods targeted by a Service is (usually) determined by a Label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Selector.</a:t>
            </a:r>
          </a:p>
          <a:p>
            <a:pPr>
              <a:buClr>
                <a:srgbClr val="0070C0"/>
              </a:buClr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Pods are mortal. They are born and when they die, they are not resurrected.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29" y="759774"/>
            <a:ext cx="5682251" cy="48493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95734" y="5732083"/>
            <a:ext cx="271257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Defining </a:t>
            </a:r>
            <a:r>
              <a:rPr lang="en-US" sz="2400" dirty="0">
                <a:solidFill>
                  <a:srgbClr val="0070C0"/>
                </a:solidFill>
                <a:latin typeface="Garamond" panose="02020404030301010803" pitchFamily="18" charset="0"/>
              </a:rPr>
              <a:t>a </a:t>
            </a:r>
            <a:r>
              <a:rPr lang="en-US" sz="24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Service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17" name="Content Placeholder 1"/>
          <p:cNvSpPr txBox="1"/>
          <p:nvPr/>
        </p:nvSpPr>
        <p:spPr>
          <a:xfrm>
            <a:off x="-13648" y="0"/>
            <a:ext cx="6416654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20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81" y="1441666"/>
            <a:ext cx="6970141" cy="1303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19906"/>
          <a:stretch/>
        </p:blipFill>
        <p:spPr>
          <a:xfrm>
            <a:off x="2929998" y="3247907"/>
            <a:ext cx="6970142" cy="20208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013" y="533005"/>
            <a:ext cx="10180293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Expose Pod/ Create Service</a:t>
            </a:r>
            <a:endParaRPr lang="en-US" sz="2200" b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kubectl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expose deployments nginx4 –port 80 –type </a:t>
            </a: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LoadBalancer</a:t>
            </a:r>
            <a:endParaRPr kumimoji="0" lang="en-US" sz="22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82641" y="5408030"/>
            <a:ext cx="3567976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B0F0"/>
                </a:solidFill>
                <a:latin typeface="Garamond" panose="02020404030301010803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List Service</a:t>
            </a:r>
            <a:endParaRPr lang="en-US" sz="2200" b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kubectl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get services</a:t>
            </a:r>
            <a:endParaRPr kumimoji="0" lang="en-US" sz="22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18" name="Content Placeholder 1"/>
          <p:cNvSpPr txBox="1"/>
          <p:nvPr/>
        </p:nvSpPr>
        <p:spPr>
          <a:xfrm>
            <a:off x="-13648" y="0"/>
            <a:ext cx="7573547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Demo – Create Service</a:t>
            </a:r>
          </a:p>
        </p:txBody>
      </p:sp>
      <p:sp>
        <p:nvSpPr>
          <p:cNvPr id="19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" name="Group 19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1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31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801888" y="846289"/>
            <a:ext cx="680566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Node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node is a VM or a physical computer that serves as a worker machine in a Kubernetes cluster. 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Each node has a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Kubelet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, which is an agent for managing the node and communicating with the Kubernetes master.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Each individual node runs two processes:</a:t>
            </a:r>
          </a:p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kubelet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 : which communicates with the master.</a:t>
            </a:r>
          </a:p>
          <a:p>
            <a:pPr marL="2857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-proxy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 : a network proxy which reflects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networking service on each node.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</a:b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16"/>
            <a:ext cx="4402643" cy="3773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" r="14151" b="37244"/>
          <a:stretch/>
        </p:blipFill>
        <p:spPr>
          <a:xfrm>
            <a:off x="85049" y="5101823"/>
            <a:ext cx="8009107" cy="1433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05474" y="5381705"/>
            <a:ext cx="3626663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List Nodes</a:t>
            </a:r>
            <a:endParaRPr lang="en-US" sz="2200" b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200" b="1" dirty="0" err="1" smtClean="0">
                <a:latin typeface="Garamond" panose="02020404030301010803" pitchFamily="18" charset="0"/>
              </a:rPr>
              <a:t>kubectl</a:t>
            </a:r>
            <a:r>
              <a:rPr lang="en-US" sz="2200" b="1" dirty="0" smtClean="0">
                <a:latin typeface="Garamond" panose="02020404030301010803" pitchFamily="18" charset="0"/>
              </a:rPr>
              <a:t> get nodes</a:t>
            </a:r>
            <a:endParaRPr kumimoji="0" 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17" name="Content Placeholder 1"/>
          <p:cNvSpPr txBox="1"/>
          <p:nvPr/>
        </p:nvSpPr>
        <p:spPr>
          <a:xfrm>
            <a:off x="-13649" y="0"/>
            <a:ext cx="6993997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86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420471" y="611028"/>
            <a:ext cx="55575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Kubelet</a:t>
            </a:r>
            <a:endParaRPr lang="en-US" sz="2200" b="1" u="sng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most important and most prominent controller in Kubernetes is the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Kubelet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rimary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implementer of the Pod and Node APIs that drive the container execution layer.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executes isolated application containers as its default, native mode of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execution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Application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containers isolated from each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6" y="1289587"/>
            <a:ext cx="5815052" cy="2254294"/>
          </a:xfrm>
          <a:prstGeom prst="rect">
            <a:avLst/>
          </a:prstGeom>
        </p:spPr>
      </p:pic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Content Placeholder 1"/>
          <p:cNvSpPr txBox="1"/>
          <p:nvPr/>
        </p:nvSpPr>
        <p:spPr>
          <a:xfrm>
            <a:off x="-13648" y="0"/>
            <a:ext cx="6852330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7483" y="4310253"/>
            <a:ext cx="102980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They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are also isolated from the hosts on which they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execute, which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is critical to decoupling management of individual applications from each other and from management of the underlying cluster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infrastructure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Kubelet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is the final arbiter of what pods can and cannot run on a given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node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Kubelet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also currently links in the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cAdvisor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resource monitoring agent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228872" y="794888"/>
            <a:ext cx="7550153" cy="2596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Deployments</a:t>
            </a:r>
          </a:p>
          <a:p>
            <a:pPr>
              <a:buClr>
                <a:srgbClr val="0070C0"/>
              </a:buClr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A Deployment is responsible for creating and updating instances of your 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application</a:t>
            </a:r>
          </a:p>
          <a:p>
            <a:pPr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Once a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Kubernetes 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cluster is running, one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can 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deploy containerized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applications on top of it. </a:t>
            </a: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To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do so, you create a Kubernetes Deployment configuration. </a:t>
            </a: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50" y="-130345"/>
            <a:ext cx="4836579" cy="3911939"/>
          </a:xfrm>
          <a:prstGeom prst="rect">
            <a:avLst/>
          </a:prstGeom>
        </p:spPr>
      </p:pic>
      <p:sp>
        <p:nvSpPr>
          <p:cNvPr id="15" name="Content Placeholder 1"/>
          <p:cNvSpPr txBox="1"/>
          <p:nvPr/>
        </p:nvSpPr>
        <p:spPr>
          <a:xfrm>
            <a:off x="-13648" y="0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Garamond" panose="02020404030301010803" pitchFamily="18" charset="0"/>
              </a:rPr>
              <a:t>Understanding Containers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Content Placeholder 1"/>
          <p:cNvSpPr txBox="1"/>
          <p:nvPr/>
        </p:nvSpPr>
        <p:spPr>
          <a:xfrm>
            <a:off x="-13649" y="0"/>
            <a:ext cx="7200059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21" name="Text Placeholder 1"/>
          <p:cNvSpPr txBox="1">
            <a:spLocks/>
          </p:cNvSpPr>
          <p:nvPr/>
        </p:nvSpPr>
        <p:spPr>
          <a:xfrm>
            <a:off x="228873" y="3662994"/>
            <a:ext cx="1128516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The Deployment instructs 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Kubernetes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 how to create and update instances of your application. </a:t>
            </a:r>
          </a:p>
          <a:p>
            <a:pPr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Once you've created a Deployment, the 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Kubernetes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 master schedules mentioned application instances onto individual Nodes in the cluster.</a:t>
            </a:r>
          </a:p>
          <a:p>
            <a:pPr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Once the application instances are created, a 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Kubernetes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 Deployment Controller continuously monitors those instances.</a:t>
            </a:r>
          </a:p>
          <a:p>
            <a:pPr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 If the Node hosting an instance goes down or is deleted, the Deployment controller replaces it. </a:t>
            </a:r>
          </a:p>
          <a:p>
            <a:pPr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This provides a self-healing mechanism to address machine failure or maintenance.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55642" y="5040723"/>
            <a:ext cx="421848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Defining </a:t>
            </a:r>
            <a:r>
              <a:rPr lang="en-US" sz="2000" dirty="0">
                <a:solidFill>
                  <a:srgbClr val="0070C0"/>
                </a:solidFill>
                <a:latin typeface="Garamond" panose="02020404030301010803" pitchFamily="18" charset="0"/>
              </a:rPr>
              <a:t>a </a:t>
            </a:r>
            <a:r>
              <a:rPr lang="en-US" sz="2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Deployment</a:t>
            </a:r>
            <a:endParaRPr lang="en-US" sz="2000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89" y="1579946"/>
            <a:ext cx="7035368" cy="9571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74622" y="564285"/>
            <a:ext cx="7469401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Creating a Deployment</a:t>
            </a:r>
            <a:endParaRPr lang="en-US" sz="2000" b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000" b="1" dirty="0" err="1" smtClean="0">
                <a:latin typeface="Garamond" panose="02020404030301010803" pitchFamily="18" charset="0"/>
              </a:rPr>
              <a:t>kubectl</a:t>
            </a:r>
            <a:r>
              <a:rPr lang="en-US" sz="2000" b="1" dirty="0" smtClean="0">
                <a:latin typeface="Garamond" panose="02020404030301010803" pitchFamily="18" charset="0"/>
              </a:rPr>
              <a:t> </a:t>
            </a:r>
            <a:r>
              <a:rPr lang="en-US" sz="2000" b="1" dirty="0">
                <a:latin typeface="Garamond" panose="02020404030301010803" pitchFamily="18" charset="0"/>
              </a:rPr>
              <a:t>create –f https://raw.githubusercontent.com/kube-training/nginx-app-rs/master/nginx-app-deployment.yml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" r="7577" b="2256"/>
          <a:stretch/>
        </p:blipFill>
        <p:spPr>
          <a:xfrm>
            <a:off x="6156101" y="2645439"/>
            <a:ext cx="5041733" cy="31293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04792" y="5717123"/>
            <a:ext cx="580905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Describing a Deployment</a:t>
            </a:r>
            <a:endParaRPr lang="en-US" sz="2000" b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000" b="1" dirty="0" err="1" smtClean="0">
                <a:latin typeface="Garamond" panose="02020404030301010803" pitchFamily="18" charset="0"/>
              </a:rPr>
              <a:t>kubectl</a:t>
            </a:r>
            <a:r>
              <a:rPr lang="en-US" sz="2000" b="1" dirty="0" smtClean="0">
                <a:latin typeface="Garamond" panose="02020404030301010803" pitchFamily="18" charset="0"/>
              </a:rPr>
              <a:t> describe deployments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73" b="7177"/>
          <a:stretch/>
        </p:blipFill>
        <p:spPr>
          <a:xfrm>
            <a:off x="360860" y="861831"/>
            <a:ext cx="4552740" cy="4148052"/>
          </a:xfrm>
          <a:prstGeom prst="rect">
            <a:avLst/>
          </a:prstGeom>
        </p:spPr>
      </p:pic>
      <p:sp>
        <p:nvSpPr>
          <p:cNvPr id="19" name="Content Placeholder 1"/>
          <p:cNvSpPr txBox="1"/>
          <p:nvPr/>
        </p:nvSpPr>
        <p:spPr>
          <a:xfrm>
            <a:off x="-13648" y="0"/>
            <a:ext cx="7728093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Demo – Create Deployment</a:t>
            </a:r>
          </a:p>
        </p:txBody>
      </p:sp>
      <p:sp>
        <p:nvSpPr>
          <p:cNvPr id="21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40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5737877" y="774854"/>
            <a:ext cx="57614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Replication Controller</a:t>
            </a:r>
          </a:p>
          <a:p>
            <a:pPr algn="just"/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ReplicationController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ensures that a specified number of pod replicas are running at any one time.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ReplicationController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makes sure that a pod or a homogeneous set of pods is always up and available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ods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maintained by a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ReplicationController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are automatically replaced if they fail, are deleted, or are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terminated.</a:t>
            </a:r>
          </a:p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Deployment that configures a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ReplicaSet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is now the recommended way to set up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replication.</a:t>
            </a:r>
          </a:p>
          <a:p>
            <a:pPr algn="just"/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774854"/>
            <a:ext cx="5385674" cy="36812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64163" y="4507674"/>
            <a:ext cx="356261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Defining a </a:t>
            </a:r>
            <a:r>
              <a:rPr lang="en-US" sz="20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ReplicationController</a:t>
            </a:r>
            <a:endParaRPr lang="en-US" sz="2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Content Placeholder 1"/>
          <p:cNvSpPr txBox="1"/>
          <p:nvPr/>
        </p:nvSpPr>
        <p:spPr>
          <a:xfrm>
            <a:off x="-13648" y="0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Garamond" panose="02020404030301010803" pitchFamily="18" charset="0"/>
              </a:rPr>
              <a:t>Understanding Containers</a:t>
            </a:r>
          </a:p>
        </p:txBody>
      </p:sp>
      <p:sp>
        <p:nvSpPr>
          <p:cNvPr id="18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Content Placeholder 1"/>
          <p:cNvSpPr txBox="1"/>
          <p:nvPr/>
        </p:nvSpPr>
        <p:spPr>
          <a:xfrm>
            <a:off x="-13648" y="0"/>
            <a:ext cx="7097028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</p:spTree>
    <p:extLst>
      <p:ext uri="{BB962C8B-B14F-4D97-AF65-F5344CB8AC3E}">
        <p14:creationId xmlns:p14="http://schemas.microsoft.com/office/powerpoint/2010/main" val="14482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9397" y="4866506"/>
            <a:ext cx="11539333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Create and Describe </a:t>
            </a:r>
            <a:r>
              <a:rPr lang="en-US" sz="2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ReplicationController</a:t>
            </a:r>
            <a:endParaRPr lang="en-US" sz="2200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171450" indent="-171450" algn="ctr">
              <a:buFontTx/>
              <a:buChar char="-"/>
            </a:pP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kubectl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create -f https://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raw.githubusercontent.com/kube-training/nginx-app-rs/master/nginx-app-replication.yml</a:t>
            </a:r>
          </a:p>
          <a:p>
            <a:pPr marL="171450" indent="-171450" algn="ctr">
              <a:buFontTx/>
              <a:buChar char="-"/>
            </a:pPr>
            <a:r>
              <a:rPr kumimoji="0" lang="en-US" sz="2200" b="1" i="0" u="none" strike="noStrike" cap="none" spc="0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kubectl</a:t>
            </a:r>
            <a:r>
              <a:rPr kumimoji="0" lang="en-US" sz="22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 describe </a:t>
            </a:r>
            <a:r>
              <a:rPr kumimoji="0" lang="en-US" sz="2200" b="1" i="0" u="none" strike="noStrike" cap="none" spc="0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replicationcontroller</a:t>
            </a:r>
            <a:r>
              <a:rPr kumimoji="0" lang="en-US" sz="22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/</a:t>
            </a:r>
            <a:r>
              <a:rPr kumimoji="0" lang="en-US" sz="2200" b="1" i="0" u="none" strike="noStrike" cap="none" spc="0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nginx</a:t>
            </a:r>
            <a:endParaRPr kumimoji="0" lang="en-US" sz="22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5" y="906082"/>
            <a:ext cx="10796817" cy="3627129"/>
          </a:xfrm>
          <a:prstGeom prst="rect">
            <a:avLst/>
          </a:prstGeom>
        </p:spPr>
      </p:pic>
      <p:sp>
        <p:nvSpPr>
          <p:cNvPr id="15" name="Content Placeholder 1"/>
          <p:cNvSpPr txBox="1"/>
          <p:nvPr/>
        </p:nvSpPr>
        <p:spPr>
          <a:xfrm>
            <a:off x="-13648" y="0"/>
            <a:ext cx="9853108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Demo – Create </a:t>
            </a:r>
            <a:r>
              <a:rPr lang="en-US" b="1" dirty="0" err="1">
                <a:latin typeface="Garamond" panose="02020404030301010803" pitchFamily="18" charset="0"/>
              </a:rPr>
              <a:t>ReplicationController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7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9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80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252896" y="598809"/>
            <a:ext cx="7358517" cy="3198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Replica Sets</a:t>
            </a:r>
          </a:p>
          <a:p>
            <a:pPr>
              <a:buClr>
                <a:srgbClr val="0070C0"/>
              </a:buClr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 Set ensures how many replica of pod should be running.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ReplicaSet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is the next-generation Replication Controller.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only difference between a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ReplicaSet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and a Replication Controller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selector support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ReplicaSet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supports the new set-based selector requirements as described in the labels user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guide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38" y="426575"/>
            <a:ext cx="4597268" cy="2753951"/>
          </a:xfrm>
          <a:prstGeom prst="rect">
            <a:avLst/>
          </a:prstGeom>
        </p:spPr>
      </p:pic>
      <p:sp>
        <p:nvSpPr>
          <p:cNvPr id="15" name="Content Placeholder 1"/>
          <p:cNvSpPr txBox="1"/>
          <p:nvPr/>
        </p:nvSpPr>
        <p:spPr>
          <a:xfrm>
            <a:off x="-13648" y="0"/>
            <a:ext cx="6401569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Text Placeholder 1"/>
          <p:cNvSpPr txBox="1">
            <a:spLocks/>
          </p:cNvSpPr>
          <p:nvPr/>
        </p:nvSpPr>
        <p:spPr>
          <a:xfrm>
            <a:off x="252896" y="3490176"/>
            <a:ext cx="11775835" cy="501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Replication Controller only supports equality-based selector requirements.</a:t>
            </a:r>
          </a:p>
          <a:p>
            <a:pPr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ReplicaSet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ensures that a specified number of pod replicas are running at any given time.</a:t>
            </a:r>
          </a:p>
          <a:p>
            <a:pPr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Deployment is a higher-level concept that manages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ReplicaSets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and provides declarative updates to pods along with a lot of other useful features. </a:t>
            </a:r>
          </a:p>
          <a:p>
            <a:pPr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Therefore, it is recommended to use Deployments instead of directly using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ReplicaSets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, unless you require custom update orchestration or don’t require updates at all.</a:t>
            </a:r>
          </a:p>
          <a:p>
            <a:pPr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This means that you may never need to manipulate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ReplicaSet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objects</a:t>
            </a:r>
          </a:p>
          <a:p>
            <a:pPr hangingPunct="1"/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508"/>
          <a:stretch/>
        </p:blipFill>
        <p:spPr>
          <a:xfrm>
            <a:off x="605253" y="1147341"/>
            <a:ext cx="5236362" cy="39140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16" y="1147341"/>
            <a:ext cx="5126692" cy="39087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81548" y="5464821"/>
            <a:ext cx="3183006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Defining a </a:t>
            </a:r>
            <a:r>
              <a:rPr lang="en-US" sz="2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ReplicaSet</a:t>
            </a:r>
            <a:endParaRPr kumimoji="0" lang="en-US" sz="220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16" name="Content Placeholder 1"/>
          <p:cNvSpPr txBox="1"/>
          <p:nvPr/>
        </p:nvSpPr>
        <p:spPr>
          <a:xfrm>
            <a:off x="-13648" y="0"/>
            <a:ext cx="7895518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Demo – Define </a:t>
            </a:r>
            <a:r>
              <a:rPr lang="en-US" b="1" dirty="0" err="1">
                <a:latin typeface="Garamond" panose="02020404030301010803" pitchFamily="18" charset="0"/>
              </a:rPr>
              <a:t>ReplicaSet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7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0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155345" y="2051201"/>
            <a:ext cx="41831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Tool that can automate all aspects of application management from initial placement, scheduling and deployment to steady-state activities such as update, deployment, update and health monitoring functions that support scaling and failover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2626399"/>
              </p:ext>
            </p:extLst>
          </p:nvPr>
        </p:nvGraphicFramePr>
        <p:xfrm>
          <a:off x="6572944" y="837345"/>
          <a:ext cx="4743441" cy="4922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ontent Placeholder 1"/>
          <p:cNvSpPr txBox="1"/>
          <p:nvPr/>
        </p:nvSpPr>
        <p:spPr>
          <a:xfrm>
            <a:off x="-13648" y="0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>
                <a:latin typeface="Garamond" panose="02020404030301010803" pitchFamily="18" charset="0"/>
              </a:rPr>
              <a:t>Capabilities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79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8728" y="478418"/>
            <a:ext cx="1184327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Create </a:t>
            </a:r>
            <a:r>
              <a:rPr lang="en-US" sz="20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ReplicaSet</a:t>
            </a:r>
            <a:r>
              <a:rPr lang="en-US" sz="2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kubectl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create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–f https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://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raw.githubusercontent.com/kube-training/nginx-app-rs/master/frontend.yaml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68751" y="4735187"/>
            <a:ext cx="3816507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200" dirty="0" smtClean="0">
                <a:solidFill>
                  <a:srgbClr val="00B0F0"/>
                </a:solidFill>
                <a:latin typeface="Garamond" panose="02020404030301010803" pitchFamily="18" charset="0"/>
              </a:rPr>
              <a:t>Deployment</a:t>
            </a:r>
            <a:endParaRPr lang="en-US" sz="2200" b="1" dirty="0">
              <a:solidFill>
                <a:srgbClr val="00B0F0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kubectl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describe deployments</a:t>
            </a:r>
            <a:endParaRPr kumimoji="0" lang="en-US" sz="22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8" y="1214462"/>
            <a:ext cx="11394073" cy="70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0" y="2567710"/>
            <a:ext cx="7983590" cy="3859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44624" y="2895540"/>
            <a:ext cx="3747616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200" dirty="0" smtClean="0">
                <a:solidFill>
                  <a:srgbClr val="00B0F0"/>
                </a:solidFill>
                <a:latin typeface="Garamond" panose="02020404030301010803" pitchFamily="18" charset="0"/>
              </a:rPr>
              <a:t>List and Describe </a:t>
            </a:r>
            <a:r>
              <a:rPr lang="en-US" sz="2200" dirty="0" err="1" smtClean="0">
                <a:solidFill>
                  <a:srgbClr val="00B0F0"/>
                </a:solidFill>
                <a:latin typeface="Garamond" panose="02020404030301010803" pitchFamily="18" charset="0"/>
              </a:rPr>
              <a:t>ReplicaSet</a:t>
            </a:r>
            <a:endParaRPr lang="en-US" sz="2200" dirty="0" smtClean="0">
              <a:solidFill>
                <a:srgbClr val="00B0F0"/>
              </a:solidFill>
              <a:latin typeface="Garamond" panose="02020404030301010803" pitchFamily="18" charset="0"/>
            </a:endParaRPr>
          </a:p>
          <a:p>
            <a:pPr marL="171450" indent="-171450" algn="ctr">
              <a:buFontTx/>
              <a:buChar char="-"/>
            </a:pP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kubectl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get </a:t>
            </a: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rs</a:t>
            </a:r>
            <a:endParaRPr lang="en-US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171450" indent="-171450" algn="ctr">
              <a:buFontTx/>
              <a:buChar char="-"/>
            </a:pPr>
            <a:r>
              <a:rPr kumimoji="0" lang="en-US" sz="2200" b="1" i="0" u="none" strike="noStrike" cap="none" spc="0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Kubectl</a:t>
            </a:r>
            <a:r>
              <a:rPr kumimoji="0" lang="en-US" sz="22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 describe </a:t>
            </a:r>
            <a:r>
              <a:rPr kumimoji="0" lang="en-US" sz="2200" b="1" i="0" u="none" strike="noStrike" cap="none" spc="0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rs</a:t>
            </a:r>
            <a:r>
              <a:rPr kumimoji="0" lang="en-US" sz="22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/frontend</a:t>
            </a:r>
            <a:endParaRPr kumimoji="0" lang="en-US" sz="22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  <p:sp>
        <p:nvSpPr>
          <p:cNvPr id="19" name="Content Placeholder 1"/>
          <p:cNvSpPr txBox="1"/>
          <p:nvPr/>
        </p:nvSpPr>
        <p:spPr>
          <a:xfrm>
            <a:off x="-13649" y="0"/>
            <a:ext cx="8938707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Demo – Create And List </a:t>
            </a:r>
            <a:r>
              <a:rPr lang="en-US" b="1" dirty="0" err="1">
                <a:latin typeface="Garamond" panose="02020404030301010803" pitchFamily="18" charset="0"/>
              </a:rPr>
              <a:t>ReplicaSet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21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3" name="Group 22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4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0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829205" y="1260740"/>
            <a:ext cx="7121900" cy="4746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Volumes</a:t>
            </a:r>
            <a:endParaRPr lang="en-US" sz="2200" u="sng" dirty="0" smtClean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On-disk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files in a container are ephemeral, which presents some problems for non-trivial applications when running in containers. </a:t>
            </a:r>
          </a:p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First, when a container crashes,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kubelet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will restart it, but the files will be lost - the container starts with a clean state. </a:t>
            </a:r>
          </a:p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Second, when running containers together in a Pod it is often necessary to share files between those containers. </a:t>
            </a:r>
          </a:p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Kubernetes Volume abstraction solves both of these problems.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3686"/>
          <a:stretch/>
        </p:blipFill>
        <p:spPr>
          <a:xfrm>
            <a:off x="413198" y="1996225"/>
            <a:ext cx="3750945" cy="2442691"/>
          </a:xfrm>
          <a:prstGeom prst="rect">
            <a:avLst/>
          </a:prstGeom>
        </p:spPr>
      </p:pic>
      <p:sp>
        <p:nvSpPr>
          <p:cNvPr id="15" name="Content Placeholder 1"/>
          <p:cNvSpPr txBox="1"/>
          <p:nvPr/>
        </p:nvSpPr>
        <p:spPr>
          <a:xfrm>
            <a:off x="-13648" y="0"/>
            <a:ext cx="6723541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71230" y="1671589"/>
            <a:ext cx="12416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VOLUMES</a:t>
            </a:r>
            <a:endParaRPr kumimoji="0" lang="en-IN" sz="18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84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9448" y="1138362"/>
            <a:ext cx="6683242" cy="5099986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Kubernetes volume has an explicit lifetime - the same as the pod that encloses it. </a:t>
            </a:r>
          </a:p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Consequently, a volume outlives any containers that run within the Pod, and data is preserved across Container restarts. </a:t>
            </a:r>
          </a:p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When a Pod ceases to exist, the volume will cease to exist, too. </a:t>
            </a:r>
          </a:p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More importantly, Kubernetes supports many types of volumes, and a Pod can use any number of them simultaneously. </a:t>
            </a:r>
          </a:p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At its core, a volume is just a directory, possibly with some data in it, which is accessible to the containers in a pod. </a:t>
            </a:r>
          </a:p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Volume Type used, determines how that directory comes to be, the medium that backs it, and the contents of it.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Content Placeholder 1"/>
          <p:cNvSpPr txBox="1"/>
          <p:nvPr/>
        </p:nvSpPr>
        <p:spPr>
          <a:xfrm>
            <a:off x="-13648" y="0"/>
            <a:ext cx="6440206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23686"/>
          <a:stretch/>
        </p:blipFill>
        <p:spPr>
          <a:xfrm>
            <a:off x="324563" y="1735642"/>
            <a:ext cx="3750945" cy="2442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4712" y="1366312"/>
            <a:ext cx="12416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Garamond" panose="02020404030301010803" pitchFamily="18" charset="0"/>
                <a:sym typeface="Calibri"/>
              </a:rPr>
              <a:t>VOLUMES</a:t>
            </a:r>
            <a:endParaRPr kumimoji="0" lang="en-IN" sz="18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Garamond" panose="02020404030301010803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56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375923" y="1014255"/>
            <a:ext cx="10980248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supports several types of Volumes: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075492"/>
              </p:ext>
            </p:extLst>
          </p:nvPr>
        </p:nvGraphicFramePr>
        <p:xfrm>
          <a:off x="605422" y="1700193"/>
          <a:ext cx="10832383" cy="452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ontent Placeholder 1"/>
          <p:cNvSpPr txBox="1"/>
          <p:nvPr/>
        </p:nvSpPr>
        <p:spPr>
          <a:xfrm>
            <a:off x="-13648" y="0"/>
            <a:ext cx="6749299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14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195001" y="675016"/>
            <a:ext cx="5896706" cy="19136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Labels &amp; Selectors</a:t>
            </a:r>
          </a:p>
          <a:p>
            <a:pPr algn="just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Key/value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pairs that are attached to objects, such as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pods.</a:t>
            </a:r>
          </a:p>
          <a:p>
            <a:pPr algn="just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Intended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to be used to specify identifying attributes of objects that are meaningful and relevant to users, but do not directly imply semantics to the core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system.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93" y="705850"/>
            <a:ext cx="5768214" cy="2317678"/>
          </a:xfrm>
          <a:prstGeom prst="rect">
            <a:avLst/>
          </a:prstGeom>
        </p:spPr>
      </p:pic>
      <p:sp>
        <p:nvSpPr>
          <p:cNvPr id="15" name="Content Placeholder 1"/>
          <p:cNvSpPr txBox="1"/>
          <p:nvPr/>
        </p:nvSpPr>
        <p:spPr>
          <a:xfrm>
            <a:off x="-13648" y="0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Garamond" panose="02020404030301010803" pitchFamily="18" charset="0"/>
              </a:rPr>
              <a:t>Understanding Containers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Content Placeholder 1"/>
          <p:cNvSpPr txBox="1"/>
          <p:nvPr/>
        </p:nvSpPr>
        <p:spPr>
          <a:xfrm>
            <a:off x="-13648" y="0"/>
            <a:ext cx="678793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Parts &amp; Components -1</a:t>
            </a:r>
          </a:p>
        </p:txBody>
      </p:sp>
      <p:sp>
        <p:nvSpPr>
          <p:cNvPr id="21" name="Text Placeholder 1"/>
          <p:cNvSpPr txBox="1">
            <a:spLocks/>
          </p:cNvSpPr>
          <p:nvPr/>
        </p:nvSpPr>
        <p:spPr>
          <a:xfrm>
            <a:off x="146578" y="3206163"/>
            <a:ext cx="11890257" cy="4660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just"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Used to organize and to select subsets of objects. </a:t>
            </a:r>
          </a:p>
          <a:p>
            <a:pPr algn="just"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Can be attached to objects at creation time and added and modified at any time. </a:t>
            </a:r>
          </a:p>
          <a:p>
            <a:pPr algn="just"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Each object can have a set of key/value labels defined. </a:t>
            </a:r>
          </a:p>
          <a:p>
            <a:pPr algn="just"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Each Key must be unique for a given object.</a:t>
            </a:r>
          </a:p>
          <a:p>
            <a:pPr algn="just"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Labels are the essential glue to associate one API object with other</a:t>
            </a:r>
          </a:p>
          <a:p>
            <a:pPr lvl="1" algn="just"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Replication Controller -&gt; Pods</a:t>
            </a:r>
          </a:p>
          <a:p>
            <a:pPr lvl="1" algn="just"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Service -&gt; Pods</a:t>
            </a:r>
          </a:p>
          <a:p>
            <a:pPr lvl="1" algn="just" hangingPunct="1">
              <a:buClr>
                <a:srgbClr val="0070C0"/>
              </a:buClr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Pods -&gt; Nodes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2965710" y="2358132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apiserver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-&gt;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kubelet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connections from the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apiserver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to the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kubelet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are used for: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Fetching logs for pods.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Attaching (through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kubectl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) to running pods.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Providing the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kubelet’s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port-forwarding functionality.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0560" y="1385413"/>
            <a:ext cx="512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Garamond" panose="02020404030301010803" pitchFamily="18" charset="0"/>
              </a:rPr>
              <a:t>apiserver</a:t>
            </a:r>
            <a:r>
              <a:rPr lang="en-US" sz="2400" b="1" dirty="0">
                <a:latin typeface="Garamond" panose="02020404030301010803" pitchFamily="18" charset="0"/>
              </a:rPr>
              <a:t> -&gt; nodes, pods, and services</a:t>
            </a:r>
          </a:p>
        </p:txBody>
      </p:sp>
      <p:sp>
        <p:nvSpPr>
          <p:cNvPr id="15" name="Content Placeholder 1"/>
          <p:cNvSpPr txBox="1"/>
          <p:nvPr/>
        </p:nvSpPr>
        <p:spPr>
          <a:xfrm>
            <a:off x="-13649" y="0"/>
            <a:ext cx="9814471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Architecture - Service communications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09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800" y="1248252"/>
            <a:ext cx="3581012" cy="3042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6" y="1248252"/>
            <a:ext cx="7417410" cy="4609325"/>
          </a:xfrm>
          <a:prstGeom prst="rect">
            <a:avLst/>
          </a:prstGeom>
        </p:spPr>
      </p:pic>
      <p:sp>
        <p:nvSpPr>
          <p:cNvPr id="15" name="Content Placeholder 1"/>
          <p:cNvSpPr txBox="1"/>
          <p:nvPr/>
        </p:nvSpPr>
        <p:spPr>
          <a:xfrm>
            <a:off x="-13649" y="0"/>
            <a:ext cx="9119011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Architecture - Service communications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862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6"/>
          <a:stretch/>
        </p:blipFill>
        <p:spPr>
          <a:xfrm>
            <a:off x="3930555" y="2642454"/>
            <a:ext cx="7206589" cy="42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9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59556" y="1063915"/>
            <a:ext cx="12529142" cy="5195657"/>
            <a:chOff x="-109679" y="2156577"/>
            <a:chExt cx="10898274" cy="4161832"/>
          </a:xfrm>
        </p:grpSpPr>
        <p:grpSp>
          <p:nvGrpSpPr>
            <p:cNvPr id="7" name="Group 6"/>
            <p:cNvGrpSpPr/>
            <p:nvPr/>
          </p:nvGrpSpPr>
          <p:grpSpPr>
            <a:xfrm>
              <a:off x="-109679" y="2156577"/>
              <a:ext cx="10898274" cy="4161832"/>
              <a:chOff x="896161" y="2037800"/>
              <a:chExt cx="10898274" cy="4161832"/>
            </a:xfrm>
          </p:grpSpPr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35113931"/>
                  </p:ext>
                </p:extLst>
              </p:nvPr>
            </p:nvGraphicFramePr>
            <p:xfrm>
              <a:off x="896161" y="2037800"/>
              <a:ext cx="10898274" cy="41618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grpSp>
            <p:nvGrpSpPr>
              <p:cNvPr id="6" name="Group 5"/>
              <p:cNvGrpSpPr/>
              <p:nvPr/>
            </p:nvGrpSpPr>
            <p:grpSpPr>
              <a:xfrm>
                <a:off x="3843876" y="2190698"/>
                <a:ext cx="6799514" cy="3943234"/>
                <a:chOff x="3843876" y="2190698"/>
                <a:chExt cx="6799514" cy="3943234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880453" y="2190698"/>
                  <a:ext cx="6762937" cy="8628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In-house Docker orchestration solution</a:t>
                  </a:r>
                </a:p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the most compatible and natural way to orchestrate docker container infrastructures.</a:t>
                  </a:r>
                </a:p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Easy to integrate and setup, flexible API, but limited customization</a:t>
                  </a:r>
                </a:p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Managers, Discovery, Worker, Services, Tasks</a:t>
                  </a:r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3843876" y="3589382"/>
                  <a:ext cx="6634922" cy="10601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Offered by google and complex than swarm but it offers more features too</a:t>
                  </a:r>
                </a:p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While a single master can control our complete setup</a:t>
                  </a:r>
                </a:p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Highly versatile, large open-source dev community, but more expensive.</a:t>
                  </a:r>
                </a:p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Master, Nodes, Pods, Deployment,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Lables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 &amp; Selectors, replication controller/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relica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-set, services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880453" y="5073829"/>
                  <a:ext cx="6561770" cy="10601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Older than Docker and is a cluster platform which provides computing resources to frameworks like Marathon</a:t>
                  </a:r>
                </a:p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Marathon can really do more than containers</a:t>
                  </a:r>
                </a:p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Best for large—systems and designed for maximum redundancy</a:t>
                  </a:r>
                </a:p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bg1"/>
                      </a:solidFill>
                      <a:latin typeface="Garamond" panose="02020404030301010803" pitchFamily="18" charset="0"/>
                    </a:rPr>
                    <a:t>Master, Slaves, Service Discovery, Load Balancing, Constraints, Metrics, Applications</a:t>
                  </a:r>
                </a:p>
              </p:txBody>
            </p:sp>
          </p:grpSp>
        </p:grpSp>
        <p:pic>
          <p:nvPicPr>
            <p:cNvPr id="30" name="Picture 14" descr="Docker Swarm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77" r="30354"/>
            <a:stretch/>
          </p:blipFill>
          <p:spPr bwMode="auto">
            <a:xfrm>
              <a:off x="1506490" y="2303874"/>
              <a:ext cx="1020746" cy="855475"/>
            </a:xfrm>
            <a:prstGeom prst="rect">
              <a:avLst/>
            </a:prstGeom>
            <a:noFill/>
          </p:spPr>
        </p:pic>
        <p:pic>
          <p:nvPicPr>
            <p:cNvPr id="31" name="Picture 10" descr="Image result for Kubernetes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38" b="11264"/>
            <a:stretch/>
          </p:blipFill>
          <p:spPr bwMode="auto">
            <a:xfrm>
              <a:off x="1506490" y="3830567"/>
              <a:ext cx="1095259" cy="758175"/>
            </a:xfrm>
            <a:prstGeom prst="rect">
              <a:avLst/>
            </a:prstGeom>
            <a:noFill/>
          </p:spPr>
        </p:pic>
        <p:pic>
          <p:nvPicPr>
            <p:cNvPr id="35" name="Picture 34" descr="Image result for apache meso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003" y="5515756"/>
              <a:ext cx="1020746" cy="41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ontent Placeholder 1"/>
          <p:cNvSpPr txBox="1"/>
          <p:nvPr/>
        </p:nvSpPr>
        <p:spPr>
          <a:xfrm>
            <a:off x="-13648" y="0"/>
            <a:ext cx="6018663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>
                <a:latin typeface="Garamond" panose="02020404030301010803" pitchFamily="18" charset="0"/>
              </a:rPr>
              <a:t>Swarm </a:t>
            </a:r>
            <a:r>
              <a:rPr lang="en-US" b="1" dirty="0" err="1">
                <a:latin typeface="Garamond" panose="02020404030301010803" pitchFamily="18" charset="0"/>
              </a:rPr>
              <a:t>vs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err="1">
                <a:latin typeface="Garamond" panose="02020404030301010803" pitchFamily="18" charset="0"/>
              </a:rPr>
              <a:t>vs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err="1">
                <a:latin typeface="Garamond" panose="02020404030301010803" pitchFamily="18" charset="0"/>
              </a:rPr>
              <a:t>Mesos</a:t>
            </a:r>
            <a:r>
              <a:rPr lang="en-US" b="1" dirty="0">
                <a:latin typeface="Garamond" panose="02020404030301010803" pitchFamily="18" charset="0"/>
              </a:rPr>
              <a:t> -1</a:t>
            </a:r>
          </a:p>
        </p:txBody>
      </p:sp>
      <p:sp>
        <p:nvSpPr>
          <p:cNvPr id="24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" name="Group 24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6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67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8" y="1577879"/>
            <a:ext cx="3873198" cy="3571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09" y="1577879"/>
            <a:ext cx="3967831" cy="3614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2194" y="1525472"/>
            <a:ext cx="4026537" cy="3674364"/>
          </a:xfrm>
          <a:prstGeom prst="rect">
            <a:avLst/>
          </a:prstGeom>
        </p:spPr>
      </p:pic>
      <p:sp>
        <p:nvSpPr>
          <p:cNvPr id="16" name="Content Placeholder 1"/>
          <p:cNvSpPr txBox="1"/>
          <p:nvPr/>
        </p:nvSpPr>
        <p:spPr>
          <a:xfrm>
            <a:off x="-13648" y="0"/>
            <a:ext cx="6018663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>
                <a:latin typeface="Garamond" panose="02020404030301010803" pitchFamily="18" charset="0"/>
              </a:rPr>
              <a:t>Swarm </a:t>
            </a:r>
            <a:r>
              <a:rPr lang="en-US" b="1" dirty="0" err="1">
                <a:latin typeface="Garamond" panose="02020404030301010803" pitchFamily="18" charset="0"/>
              </a:rPr>
              <a:t>vs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err="1">
                <a:latin typeface="Garamond" panose="02020404030301010803" pitchFamily="18" charset="0"/>
              </a:rPr>
              <a:t>vs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err="1">
                <a:latin typeface="Garamond" panose="02020404030301010803" pitchFamily="18" charset="0"/>
              </a:rPr>
              <a:t>Mesos</a:t>
            </a:r>
            <a:r>
              <a:rPr lang="en-US" b="1" dirty="0">
                <a:latin typeface="Garamond" panose="02020404030301010803" pitchFamily="18" charset="0"/>
              </a:rPr>
              <a:t> -2</a:t>
            </a:r>
          </a:p>
        </p:txBody>
      </p:sp>
      <p:sp>
        <p:nvSpPr>
          <p:cNvPr id="17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9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320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76" y="781642"/>
            <a:ext cx="10330830" cy="5346431"/>
          </a:xfrm>
          <a:prstGeom prst="rect">
            <a:avLst/>
          </a:prstGeom>
        </p:spPr>
      </p:pic>
      <p:sp>
        <p:nvSpPr>
          <p:cNvPr id="15" name="Content Placeholder 1"/>
          <p:cNvSpPr txBox="1"/>
          <p:nvPr/>
        </p:nvSpPr>
        <p:spPr>
          <a:xfrm>
            <a:off x="-13648" y="0"/>
            <a:ext cx="5977720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>
                <a:latin typeface="Garamond" panose="02020404030301010803" pitchFamily="18" charset="0"/>
              </a:rPr>
              <a:t>Swarm </a:t>
            </a:r>
            <a:r>
              <a:rPr lang="en-US" b="1" dirty="0" err="1">
                <a:latin typeface="Garamond" panose="02020404030301010803" pitchFamily="18" charset="0"/>
              </a:rPr>
              <a:t>vs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err="1">
                <a:latin typeface="Garamond" panose="02020404030301010803" pitchFamily="18" charset="0"/>
              </a:rPr>
              <a:t>vs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b="1" dirty="0" err="1">
                <a:latin typeface="Garamond" panose="02020404030301010803" pitchFamily="18" charset="0"/>
              </a:rPr>
              <a:t>Mesos</a:t>
            </a:r>
            <a:r>
              <a:rPr lang="en-US" b="1" dirty="0">
                <a:latin typeface="Garamond" panose="02020404030301010803" pitchFamily="18" charset="0"/>
              </a:rPr>
              <a:t> -3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8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03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3512858"/>
              </p:ext>
            </p:extLst>
          </p:nvPr>
        </p:nvGraphicFramePr>
        <p:xfrm>
          <a:off x="20342" y="2047856"/>
          <a:ext cx="3524972" cy="3324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3333474356"/>
              </p:ext>
            </p:extLst>
          </p:nvPr>
        </p:nvGraphicFramePr>
        <p:xfrm>
          <a:off x="4577663" y="1473755"/>
          <a:ext cx="6852212" cy="4104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939679" y="1828094"/>
            <a:ext cx="27109" cy="429696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73883" y="2587598"/>
            <a:ext cx="34205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Automated deployment and replication of containers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Scale-in or scale-out of container clusters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Load balancing over groups of containers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Rolling upgrades of application containers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Resilience, with automated rescheduling of failed containers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Controlled exposure of network ports to systems outside of the cluster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15050" y="2587598"/>
            <a:ext cx="36584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Perform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role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an all-inclusive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PaaS (Platform as a Service)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system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Limit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types of applications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supported 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dictate application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frameworks,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restrict the set of supported language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runtimes,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cater to only 12-factor applications,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distinguish apps from services. 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Provide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click-to-deploy service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marketplace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Deploy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source code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build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your application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285750" lvl="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8" name="Content Placeholder 1"/>
          <p:cNvSpPr txBox="1"/>
          <p:nvPr/>
        </p:nvSpPr>
        <p:spPr>
          <a:xfrm>
            <a:off x="-13648" y="0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Introduction</a:t>
            </a:r>
          </a:p>
        </p:txBody>
      </p:sp>
      <p:sp>
        <p:nvSpPr>
          <p:cNvPr id="19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" name="Group 19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21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03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ángulo 6"/>
          <p:cNvSpPr/>
          <p:nvPr/>
        </p:nvSpPr>
        <p:spPr>
          <a:xfrm>
            <a:off x="1592073" y="-3081"/>
            <a:ext cx="3906482" cy="15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83" y="1624"/>
                </a:moveTo>
                <a:lnTo>
                  <a:pt x="13357" y="0"/>
                </a:lnTo>
                <a:cubicBezTo>
                  <a:pt x="15919" y="7367"/>
                  <a:pt x="19480" y="18203"/>
                  <a:pt x="21600" y="21108"/>
                </a:cubicBezTo>
                <a:lnTo>
                  <a:pt x="0" y="21600"/>
                </a:lnTo>
                <a:lnTo>
                  <a:pt x="5083" y="1624"/>
                </a:lnTo>
                <a:close/>
              </a:path>
            </a:pathLst>
          </a:custGeom>
          <a:solidFill>
            <a:srgbClr val="29C2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0681666" y="6318409"/>
            <a:ext cx="1347065" cy="526253"/>
            <a:chOff x="9523412" y="6029866"/>
            <a:chExt cx="1871091" cy="525780"/>
          </a:xfrm>
        </p:grpSpPr>
        <p:sp>
          <p:nvSpPr>
            <p:cNvPr id="13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15255" y="687257"/>
            <a:ext cx="626011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sz="2200" b="1" u="sng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Kubernetes</a:t>
            </a:r>
            <a:r>
              <a:rPr lang="en-US" sz="2200" b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b="1" u="sng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Overview</a:t>
            </a:r>
          </a:p>
          <a:p>
            <a:pPr>
              <a:buClr>
                <a:srgbClr val="0070C0"/>
              </a:buClr>
            </a:pPr>
            <a:endParaRPr lang="en-US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Kubernetes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is a production-grade, open-source infrastructure for the deployment, scaling, management, and composition of application containers across clusters of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hosts.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More than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just a “container orchestrator”. 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ims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to eliminate the burden of orchestrating physical/virtual compute, network, and storage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infrastructure.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Provides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stable platform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for building customized workflows and higher-level automation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Primarily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targeted at applications composed of multiple containers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Groups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containers using pods and labels into tightly coupled and loosely coupled formations for easy management and discovery.</a:t>
            </a:r>
          </a:p>
        </p:txBody>
      </p:sp>
      <p:pic>
        <p:nvPicPr>
          <p:cNvPr id="18" name="Picture 2" descr="http://30ux233xk6rt3h0hse1xnq9f-wpengine.netdna-ssl.com/wp-content/uploads/2017/05/harry-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438" y="313899"/>
            <a:ext cx="5498820" cy="6001105"/>
          </a:xfrm>
          <a:prstGeom prst="rect">
            <a:avLst/>
          </a:prstGeom>
          <a:noFill/>
          <a:ln>
            <a:solidFill>
              <a:srgbClr val="255AD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"/>
          <p:cNvSpPr txBox="1"/>
          <p:nvPr/>
        </p:nvSpPr>
        <p:spPr>
          <a:xfrm>
            <a:off x="-13648" y="0"/>
            <a:ext cx="5609775" cy="523216"/>
          </a:xfrm>
          <a:prstGeom prst="rect">
            <a:avLst/>
          </a:prstGeom>
          <a:solidFill>
            <a:srgbClr val="0070C0"/>
          </a:solidFill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0958" tIns="60958" rIns="60958" bIns="60958">
            <a:spAutoFit/>
          </a:bodyPr>
          <a:lstStyle>
            <a:lvl1pPr indent="609584" defTabSz="914378">
              <a:spcBef>
                <a:spcPts val="800"/>
              </a:spcBef>
              <a:defRPr sz="2600" cap="small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en-US" b="1" dirty="0" err="1">
                <a:latin typeface="Garamond" panose="02020404030301010803" pitchFamily="18" charset="0"/>
              </a:rPr>
              <a:t>Kubernetes</a:t>
            </a:r>
            <a:r>
              <a:rPr lang="en-US" b="1" dirty="0">
                <a:latin typeface="Garamond" panose="02020404030301010803" pitchFamily="18" charset="0"/>
              </a:rPr>
              <a:t> Introduction</a:t>
            </a:r>
          </a:p>
        </p:txBody>
      </p:sp>
      <p:sp>
        <p:nvSpPr>
          <p:cNvPr id="16" name="Rectángulo 6"/>
          <p:cNvSpPr/>
          <p:nvPr/>
        </p:nvSpPr>
        <p:spPr>
          <a:xfrm>
            <a:off x="8744988" y="6316707"/>
            <a:ext cx="3447011" cy="556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9" y="322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278"/>
                </a:lnTo>
                <a:lnTo>
                  <a:pt x="13439" y="322"/>
                </a:ln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331355" y="6316707"/>
            <a:ext cx="1861153" cy="555251"/>
            <a:chOff x="9523412" y="6029866"/>
            <a:chExt cx="1871091" cy="525780"/>
          </a:xfrm>
        </p:grpSpPr>
        <p:sp>
          <p:nvSpPr>
            <p:cNvPr id="19" name="object 10"/>
            <p:cNvSpPr/>
            <p:nvPr/>
          </p:nvSpPr>
          <p:spPr>
            <a:xfrm>
              <a:off x="9523412" y="6138070"/>
              <a:ext cx="1763268" cy="41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1178857" y="6029866"/>
              <a:ext cx="215646" cy="216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685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3254</Words>
  <Application>Microsoft Office PowerPoint</Application>
  <PresentationFormat>Widescreen</PresentationFormat>
  <Paragraphs>388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 Unicode MS</vt:lpstr>
      <vt:lpstr>Arial</vt:lpstr>
      <vt:lpstr>Calibri</vt:lpstr>
      <vt:lpstr>Calibri Light</vt:lpstr>
      <vt:lpstr>Garamond</vt:lpstr>
      <vt:lpstr>inherit</vt:lpstr>
      <vt:lpstr>Microsoft Sans Serif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Trupti Pai</dc:creator>
  <cp:lastModifiedBy>Malik, Gaurav (Contractor)</cp:lastModifiedBy>
  <cp:revision>170</cp:revision>
  <dcterms:modified xsi:type="dcterms:W3CDTF">2017-09-18T13:30:33Z</dcterms:modified>
</cp:coreProperties>
</file>