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22-Feb-20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5211" y="476519"/>
            <a:ext cx="9401578" cy="2318196"/>
          </a:xfrm>
        </p:spPr>
        <p:txBody>
          <a:bodyPr>
            <a:normAutofit fontScale="90000"/>
          </a:bodyPr>
          <a:lstStyle/>
          <a:p>
            <a:pPr algn="just"/>
            <a:r>
              <a:rPr lang="en-US" u="sng" dirty="0" smtClean="0"/>
              <a:t>Selection of a locality in the city of Toronto based on an individual’s  preference</a:t>
            </a:r>
            <a:endParaRPr lang="en-US" u="sng"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10665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838200" y="1825625"/>
            <a:ext cx="10515600" cy="2076674"/>
          </a:xfrm>
        </p:spPr>
        <p:txBody>
          <a:bodyPr/>
          <a:lstStyle/>
          <a:p>
            <a:pPr marL="0" indent="0" algn="just">
              <a:buNone/>
            </a:pPr>
            <a:r>
              <a:rPr lang="en-US" dirty="0"/>
              <a:t>By using the methodology used here to find out which locality best suits a person based on his or her needs, it can in future help people decide on a locality even before they relocate. It becomes easier for a person to gather such information and decide on a locality to relocate rather than move to a place first and then relocate later. </a:t>
            </a:r>
          </a:p>
          <a:p>
            <a:endParaRPr lang="en-US" dirty="0"/>
          </a:p>
        </p:txBody>
      </p:sp>
    </p:spTree>
    <p:extLst>
      <p:ext uri="{BB962C8B-B14F-4D97-AF65-F5344CB8AC3E}">
        <p14:creationId xmlns:p14="http://schemas.microsoft.com/office/powerpoint/2010/main" val="17470824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22347"/>
          </a:xfrm>
        </p:spPr>
        <p:txBody>
          <a:bodyPr>
            <a:normAutofit fontScale="90000"/>
          </a:bodyPr>
          <a:lstStyle/>
          <a:p>
            <a:pPr algn="l"/>
            <a:r>
              <a:rPr lang="en-US" dirty="0" smtClean="0"/>
              <a:t>Target Audience</a:t>
            </a:r>
            <a:endParaRPr lang="en-US" dirty="0"/>
          </a:p>
        </p:txBody>
      </p:sp>
      <p:sp>
        <p:nvSpPr>
          <p:cNvPr id="3" name="Subtitle 2"/>
          <p:cNvSpPr>
            <a:spLocks noGrp="1"/>
          </p:cNvSpPr>
          <p:nvPr>
            <p:ph type="subTitle" idx="1"/>
          </p:nvPr>
        </p:nvSpPr>
        <p:spPr>
          <a:xfrm>
            <a:off x="1704304" y="2468697"/>
            <a:ext cx="9144000" cy="1655762"/>
          </a:xfrm>
        </p:spPr>
        <p:txBody>
          <a:bodyPr>
            <a:normAutofit fontScale="92500"/>
          </a:bodyPr>
          <a:lstStyle/>
          <a:p>
            <a:pPr algn="just"/>
            <a:r>
              <a:rPr lang="en-US" dirty="0"/>
              <a:t>For this problem statement, the prospective target audience are individuals who </a:t>
            </a:r>
            <a:r>
              <a:rPr lang="en-US" dirty="0" smtClean="0"/>
              <a:t>when relocating </a:t>
            </a:r>
            <a:r>
              <a:rPr lang="en-US" dirty="0"/>
              <a:t>to a new city, a city where they are unaware of which location would be best suited according to their choices and current lifestyle. Though this case study deals with the city of Toronto, it can be used for any city based on the postcodes and foursquare data.</a:t>
            </a:r>
          </a:p>
          <a:p>
            <a:endParaRPr lang="en-US" dirty="0"/>
          </a:p>
        </p:txBody>
      </p:sp>
    </p:spTree>
    <p:extLst>
      <p:ext uri="{BB962C8B-B14F-4D97-AF65-F5344CB8AC3E}">
        <p14:creationId xmlns:p14="http://schemas.microsoft.com/office/powerpoint/2010/main" val="1682353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96589"/>
          </a:xfrm>
        </p:spPr>
        <p:txBody>
          <a:bodyPr>
            <a:normAutofit fontScale="90000"/>
          </a:bodyPr>
          <a:lstStyle/>
          <a:p>
            <a:pPr algn="l"/>
            <a:r>
              <a:rPr lang="en-US" dirty="0" smtClean="0"/>
              <a:t>Problem Statement</a:t>
            </a:r>
            <a:endParaRPr lang="en-US" dirty="0"/>
          </a:p>
        </p:txBody>
      </p:sp>
      <p:sp>
        <p:nvSpPr>
          <p:cNvPr id="3" name="Subtitle 2"/>
          <p:cNvSpPr>
            <a:spLocks noGrp="1"/>
          </p:cNvSpPr>
          <p:nvPr>
            <p:ph type="subTitle" idx="1"/>
          </p:nvPr>
        </p:nvSpPr>
        <p:spPr>
          <a:xfrm>
            <a:off x="1524000" y="2627290"/>
            <a:ext cx="9144000" cy="2630510"/>
          </a:xfrm>
        </p:spPr>
        <p:txBody>
          <a:bodyPr>
            <a:normAutofit/>
          </a:bodyPr>
          <a:lstStyle/>
          <a:p>
            <a:pPr algn="just"/>
            <a:r>
              <a:rPr lang="en-US" dirty="0" smtClean="0"/>
              <a:t>For an individual, who wishes to relocate to a different country, he hasn’t been in before, this case study is about analyzing different localities in a city and find out an optimum location meeting the business requirement. </a:t>
            </a:r>
          </a:p>
          <a:p>
            <a:pPr algn="just"/>
            <a:r>
              <a:rPr lang="en-US" dirty="0" smtClean="0"/>
              <a:t>These requirements can be very specific like food habits, preferred venues for recreation , commute and other parameters which my seem trivial but are very important in day today choices. </a:t>
            </a:r>
            <a:endParaRPr lang="en-US" dirty="0"/>
          </a:p>
          <a:p>
            <a:endParaRPr lang="en-US" dirty="0"/>
          </a:p>
        </p:txBody>
      </p:sp>
    </p:spTree>
    <p:extLst>
      <p:ext uri="{BB962C8B-B14F-4D97-AF65-F5344CB8AC3E}">
        <p14:creationId xmlns:p14="http://schemas.microsoft.com/office/powerpoint/2010/main" val="6901775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5" y="401146"/>
            <a:ext cx="9805115" cy="1337502"/>
          </a:xfrm>
        </p:spPr>
        <p:txBody>
          <a:bodyPr>
            <a:normAutofit fontScale="90000"/>
          </a:bodyPr>
          <a:lstStyle/>
          <a:p>
            <a:pPr algn="l"/>
            <a:r>
              <a:rPr lang="en-US" dirty="0" smtClean="0"/>
              <a:t>Data Selection, data cleaning and methodology used</a:t>
            </a:r>
            <a:endParaRPr lang="en-US" dirty="0"/>
          </a:p>
        </p:txBody>
      </p:sp>
      <p:sp>
        <p:nvSpPr>
          <p:cNvPr id="3" name="Subtitle 2"/>
          <p:cNvSpPr>
            <a:spLocks noGrp="1"/>
          </p:cNvSpPr>
          <p:nvPr>
            <p:ph type="subTitle" idx="1"/>
          </p:nvPr>
        </p:nvSpPr>
        <p:spPr>
          <a:xfrm>
            <a:off x="502275" y="1738647"/>
            <a:ext cx="11333409" cy="4790941"/>
          </a:xfrm>
        </p:spPr>
        <p:txBody>
          <a:bodyPr/>
          <a:lstStyle/>
          <a:p>
            <a:pPr marL="342900" indent="-342900" algn="just">
              <a:buFont typeface="Arial" panose="020B0604020202020204" pitchFamily="34" charset="0"/>
              <a:buChar char="•"/>
            </a:pPr>
            <a:r>
              <a:rPr lang="en-US" dirty="0" smtClean="0"/>
              <a:t>Data related to zip codes are extracted from Wikipedia. It has information of all Boroughs and Neighbourhoods in Toronto. </a:t>
            </a:r>
          </a:p>
          <a:p>
            <a:pPr marL="342900" indent="-342900" algn="just">
              <a:buFont typeface="Arial" panose="020B0604020202020204" pitchFamily="34" charset="0"/>
              <a:buChar char="•"/>
            </a:pPr>
            <a:r>
              <a:rPr lang="en-US" dirty="0" smtClean="0"/>
              <a:t>The latitude and longitude information is clubbed with the zip codes</a:t>
            </a:r>
          </a:p>
          <a:p>
            <a:pPr marL="342900" indent="-342900" algn="just">
              <a:buFont typeface="Arial" panose="020B0604020202020204" pitchFamily="34" charset="0"/>
              <a:buChar char="•"/>
            </a:pPr>
            <a:r>
              <a:rPr lang="en-US" dirty="0" smtClean="0"/>
              <a:t>Data is cleaned and incomplete information is removed and if necessary data is removed from the data set. </a:t>
            </a:r>
          </a:p>
          <a:p>
            <a:pPr marL="342900" indent="-342900" algn="just">
              <a:buFont typeface="Arial" panose="020B0604020202020204" pitchFamily="34" charset="0"/>
              <a:buChar char="•"/>
            </a:pPr>
            <a:r>
              <a:rPr lang="en-US" dirty="0" smtClean="0"/>
              <a:t>By </a:t>
            </a:r>
            <a:r>
              <a:rPr lang="en-US" dirty="0"/>
              <a:t>defining categories for all venues in all Neighbourhoods, the most </a:t>
            </a:r>
            <a:r>
              <a:rPr lang="en-US" dirty="0" smtClean="0"/>
              <a:t>relevant categories are identified and from the venue data , only those which belong to these categories are selected for further processing.</a:t>
            </a:r>
          </a:p>
          <a:p>
            <a:pPr marL="342900" indent="-342900" algn="just">
              <a:buFont typeface="Arial" panose="020B0604020202020204" pitchFamily="34" charset="0"/>
              <a:buChar char="•"/>
            </a:pPr>
            <a:r>
              <a:rPr lang="en-US" dirty="0" smtClean="0"/>
              <a:t>In order to use k means clustering, the elbow method is used to find out the optimum value of k . K means ( unstructured ) clustering is used to cluster the information and display it in a map.  </a:t>
            </a:r>
          </a:p>
        </p:txBody>
      </p:sp>
    </p:spTree>
    <p:extLst>
      <p:ext uri="{BB962C8B-B14F-4D97-AF65-F5344CB8AC3E}">
        <p14:creationId xmlns:p14="http://schemas.microsoft.com/office/powerpoint/2010/main" val="2450151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5388"/>
            <a:ext cx="9144000" cy="629164"/>
          </a:xfrm>
        </p:spPr>
        <p:txBody>
          <a:bodyPr>
            <a:normAutofit fontScale="90000"/>
          </a:bodyPr>
          <a:lstStyle/>
          <a:p>
            <a:r>
              <a:rPr lang="en-US" dirty="0" smtClean="0"/>
              <a:t>Results </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47104" y="2292439"/>
            <a:ext cx="9697791" cy="4353059"/>
          </a:xfrm>
          <a:prstGeom prst="rect">
            <a:avLst/>
          </a:prstGeom>
          <a:noFill/>
          <a:ln>
            <a:noFill/>
          </a:ln>
        </p:spPr>
      </p:pic>
      <p:sp>
        <p:nvSpPr>
          <p:cNvPr id="6" name="Subtitle 2"/>
          <p:cNvSpPr>
            <a:spLocks noGrp="1"/>
          </p:cNvSpPr>
          <p:nvPr>
            <p:ph type="subTitle" idx="1"/>
          </p:nvPr>
        </p:nvSpPr>
        <p:spPr>
          <a:xfrm>
            <a:off x="1247104" y="1116415"/>
            <a:ext cx="9697791" cy="879810"/>
          </a:xfrm>
        </p:spPr>
        <p:txBody>
          <a:bodyPr>
            <a:normAutofit/>
          </a:bodyPr>
          <a:lstStyle/>
          <a:p>
            <a:pPr algn="just"/>
            <a:r>
              <a:rPr lang="en-US" dirty="0" smtClean="0"/>
              <a:t>Following table shows the count of various categories of venues in all four areas of Toronto </a:t>
            </a:r>
            <a:endParaRPr lang="en-US" dirty="0"/>
          </a:p>
        </p:txBody>
      </p:sp>
    </p:spTree>
    <p:extLst>
      <p:ext uri="{BB962C8B-B14F-4D97-AF65-F5344CB8AC3E}">
        <p14:creationId xmlns:p14="http://schemas.microsoft.com/office/powerpoint/2010/main" val="101132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8116"/>
            <a:ext cx="9144000" cy="835226"/>
          </a:xfrm>
        </p:spPr>
        <p:txBody>
          <a:bodyPr>
            <a:normAutofit fontScale="90000"/>
          </a:bodyPr>
          <a:lstStyle/>
          <a:p>
            <a:r>
              <a:rPr lang="en-US" dirty="0" smtClean="0"/>
              <a:t>Results ( cont’d )</a:t>
            </a:r>
            <a:endParaRPr lang="en-US" dirty="0"/>
          </a:p>
        </p:txBody>
      </p:sp>
      <p:sp>
        <p:nvSpPr>
          <p:cNvPr id="5" name="Subtitle 2"/>
          <p:cNvSpPr>
            <a:spLocks noGrp="1"/>
          </p:cNvSpPr>
          <p:nvPr>
            <p:ph type="subTitle" idx="1"/>
          </p:nvPr>
        </p:nvSpPr>
        <p:spPr>
          <a:xfrm>
            <a:off x="1247104" y="1116415"/>
            <a:ext cx="9697791" cy="879810"/>
          </a:xfrm>
        </p:spPr>
        <p:txBody>
          <a:bodyPr>
            <a:normAutofit fontScale="92500" lnSpcReduction="20000"/>
          </a:bodyPr>
          <a:lstStyle/>
          <a:p>
            <a:pPr algn="just"/>
            <a:r>
              <a:rPr lang="en-US" b="1" dirty="0" smtClean="0"/>
              <a:t>Following graph shows that Down Town Toronto is best suited for the kind of venue categories our problem statement is about. Hence we can continue our analysis of venues in Down Town Toronto </a:t>
            </a:r>
            <a:endParaRPr lang="en-US" b="1" dirty="0"/>
          </a:p>
        </p:txBody>
      </p:sp>
      <p:pic>
        <p:nvPicPr>
          <p:cNvPr id="6" name="Picture 5"/>
          <p:cNvPicPr>
            <a:picLocks noChangeAspect="1"/>
          </p:cNvPicPr>
          <p:nvPr/>
        </p:nvPicPr>
        <p:blipFill>
          <a:blip r:embed="rId2"/>
          <a:stretch>
            <a:fillRect/>
          </a:stretch>
        </p:blipFill>
        <p:spPr>
          <a:xfrm>
            <a:off x="1378039" y="1996225"/>
            <a:ext cx="9465971" cy="4724400"/>
          </a:xfrm>
          <a:prstGeom prst="rect">
            <a:avLst/>
          </a:prstGeom>
        </p:spPr>
      </p:pic>
    </p:spTree>
    <p:extLst>
      <p:ext uri="{BB962C8B-B14F-4D97-AF65-F5344CB8AC3E}">
        <p14:creationId xmlns:p14="http://schemas.microsoft.com/office/powerpoint/2010/main" val="3274032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2484" y="349630"/>
            <a:ext cx="9144000" cy="835226"/>
          </a:xfrm>
        </p:spPr>
        <p:txBody>
          <a:bodyPr>
            <a:normAutofit fontScale="90000"/>
          </a:bodyPr>
          <a:lstStyle/>
          <a:p>
            <a:r>
              <a:rPr lang="en-US" dirty="0" smtClean="0"/>
              <a:t>Plots</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691684" y="2307196"/>
            <a:ext cx="6705600" cy="4381500"/>
          </a:xfrm>
          <a:prstGeom prst="rect">
            <a:avLst/>
          </a:prstGeom>
          <a:noFill/>
          <a:ln>
            <a:noFill/>
          </a:ln>
        </p:spPr>
      </p:pic>
      <p:sp>
        <p:nvSpPr>
          <p:cNvPr id="7" name="Subtitle 2"/>
          <p:cNvSpPr>
            <a:spLocks noGrp="1"/>
          </p:cNvSpPr>
          <p:nvPr>
            <p:ph type="subTitle" idx="1"/>
          </p:nvPr>
        </p:nvSpPr>
        <p:spPr>
          <a:xfrm>
            <a:off x="1247104" y="1116415"/>
            <a:ext cx="9697791" cy="879810"/>
          </a:xfrm>
        </p:spPr>
        <p:txBody>
          <a:bodyPr>
            <a:normAutofit/>
          </a:bodyPr>
          <a:lstStyle/>
          <a:p>
            <a:pPr algn="just"/>
            <a:r>
              <a:rPr lang="en-US" b="1" dirty="0" smtClean="0"/>
              <a:t>The following </a:t>
            </a:r>
            <a:r>
              <a:rPr lang="en-US" b="1" dirty="0" err="1" smtClean="0"/>
              <a:t>chloropleth</a:t>
            </a:r>
            <a:r>
              <a:rPr lang="en-US" b="1" dirty="0" smtClean="0"/>
              <a:t> map of </a:t>
            </a:r>
            <a:r>
              <a:rPr lang="en-US" b="1" dirty="0" err="1" smtClean="0"/>
              <a:t>DownTown</a:t>
            </a:r>
            <a:r>
              <a:rPr lang="en-US" b="1" dirty="0" smtClean="0"/>
              <a:t> Toronto shows the various Neighbourhoods in the area. </a:t>
            </a:r>
            <a:endParaRPr lang="en-US" b="1" dirty="0"/>
          </a:p>
        </p:txBody>
      </p:sp>
    </p:spTree>
    <p:extLst>
      <p:ext uri="{BB962C8B-B14F-4D97-AF65-F5344CB8AC3E}">
        <p14:creationId xmlns:p14="http://schemas.microsoft.com/office/powerpoint/2010/main" val="132871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472484" y="349630"/>
            <a:ext cx="9144000" cy="835226"/>
          </a:xfrm>
        </p:spPr>
        <p:txBody>
          <a:bodyPr>
            <a:normAutofit fontScale="90000"/>
          </a:bodyPr>
          <a:lstStyle/>
          <a:p>
            <a:r>
              <a:rPr lang="en-US" dirty="0" smtClean="0"/>
              <a:t>Plots ( cont’d )</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107531" y="2357773"/>
            <a:ext cx="5873906" cy="3669540"/>
          </a:xfrm>
          <a:prstGeom prst="rect">
            <a:avLst/>
          </a:prstGeom>
          <a:noFill/>
          <a:ln>
            <a:noFill/>
          </a:ln>
        </p:spPr>
      </p:pic>
      <p:sp>
        <p:nvSpPr>
          <p:cNvPr id="6" name="Subtitle 2"/>
          <p:cNvSpPr>
            <a:spLocks noGrp="1"/>
          </p:cNvSpPr>
          <p:nvPr>
            <p:ph type="subTitle" idx="1"/>
          </p:nvPr>
        </p:nvSpPr>
        <p:spPr>
          <a:xfrm>
            <a:off x="1247104" y="1116415"/>
            <a:ext cx="9697791" cy="879810"/>
          </a:xfrm>
        </p:spPr>
        <p:txBody>
          <a:bodyPr>
            <a:normAutofit fontScale="92500" lnSpcReduction="20000"/>
          </a:bodyPr>
          <a:lstStyle/>
          <a:p>
            <a:pPr algn="just"/>
            <a:r>
              <a:rPr lang="en-US" b="1" dirty="0" smtClean="0"/>
              <a:t>For k means clustering, we need to find the optimum value of k. For this we use the elbow method. The following graph shows 3 as the optimum value for clustering </a:t>
            </a:r>
            <a:endParaRPr lang="en-US" b="1" dirty="0"/>
          </a:p>
        </p:txBody>
      </p:sp>
    </p:spTree>
    <p:extLst>
      <p:ext uri="{BB962C8B-B14F-4D97-AF65-F5344CB8AC3E}">
        <p14:creationId xmlns:p14="http://schemas.microsoft.com/office/powerpoint/2010/main" val="3553437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72484" y="349630"/>
            <a:ext cx="9144000" cy="83522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Plots ( cont’d )</a:t>
            </a:r>
            <a:endParaRPr lang="en-US" dirty="0"/>
          </a:p>
        </p:txBody>
      </p:sp>
      <p:sp>
        <p:nvSpPr>
          <p:cNvPr id="5" name="Subtitle 2"/>
          <p:cNvSpPr txBox="1">
            <a:spLocks/>
          </p:cNvSpPr>
          <p:nvPr/>
        </p:nvSpPr>
        <p:spPr>
          <a:xfrm>
            <a:off x="1247104" y="1116415"/>
            <a:ext cx="9697791" cy="879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smtClean="0"/>
              <a:t>Using 3 clusters , we plot the </a:t>
            </a:r>
            <a:r>
              <a:rPr lang="en-US" b="1" dirty="0" err="1" smtClean="0"/>
              <a:t>chloropleth</a:t>
            </a:r>
            <a:r>
              <a:rPr lang="en-US" b="1" dirty="0" smtClean="0"/>
              <a:t> graph of </a:t>
            </a:r>
            <a:r>
              <a:rPr lang="en-US" b="1" dirty="0" err="1" smtClean="0"/>
              <a:t>DownTown</a:t>
            </a:r>
            <a:r>
              <a:rPr lang="en-US" b="1" dirty="0" smtClean="0"/>
              <a:t> Toronto with three clusters</a:t>
            </a:r>
            <a:endParaRPr lang="en-US" b="1"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91236" y="2246357"/>
            <a:ext cx="8511862" cy="3871108"/>
          </a:xfrm>
          <a:prstGeom prst="rect">
            <a:avLst/>
          </a:prstGeom>
          <a:noFill/>
          <a:ln>
            <a:noFill/>
          </a:ln>
        </p:spPr>
      </p:pic>
    </p:spTree>
    <p:extLst>
      <p:ext uri="{BB962C8B-B14F-4D97-AF65-F5344CB8AC3E}">
        <p14:creationId xmlns:p14="http://schemas.microsoft.com/office/powerpoint/2010/main" val="2677825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471</TotalTime>
  <Words>487</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Selection of a locality in the city of Toronto based on an individual’s  preference</vt:lpstr>
      <vt:lpstr>Target Audience</vt:lpstr>
      <vt:lpstr>Problem Statement</vt:lpstr>
      <vt:lpstr>Data Selection, data cleaning and methodology used</vt:lpstr>
      <vt:lpstr>Results </vt:lpstr>
      <vt:lpstr>Results ( cont’d )</vt:lpstr>
      <vt:lpstr>Plots</vt:lpstr>
      <vt:lpstr>Plots ( cont’d )</vt:lpstr>
      <vt:lpstr>PowerPoint Presentation</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a city based on individual preference</dc:title>
  <dc:creator>Piyoosh Pandey</dc:creator>
  <cp:lastModifiedBy>Piyoosh Pandey</cp:lastModifiedBy>
  <cp:revision>19</cp:revision>
  <dcterms:created xsi:type="dcterms:W3CDTF">2020-02-22T09:46:02Z</dcterms:created>
  <dcterms:modified xsi:type="dcterms:W3CDTF">2020-02-22T17:37:51Z</dcterms:modified>
</cp:coreProperties>
</file>