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6" r:id="rId4"/>
    <p:sldId id="262" r:id="rId5"/>
    <p:sldId id="263" r:id="rId6"/>
    <p:sldId id="264" r:id="rId7"/>
    <p:sldId id="265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1780" y="576648"/>
            <a:ext cx="7766936" cy="1532237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INFIX TO POSTFIX CONVERSION USING STACK IN C</a:t>
            </a:r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1780" y="2419740"/>
            <a:ext cx="7766936" cy="3814119"/>
          </a:xfrm>
        </p:spPr>
        <p:txBody>
          <a:bodyPr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 Mrs. SONAM MODI</a:t>
            </a:r>
            <a:endParaRPr lang="en-US" sz="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6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 NAME</a:t>
            </a:r>
            <a:endParaRPr lang="en-US" sz="8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ENROLLMENT NUMBER:- 216400307127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NAME:- SOLANKI TRUSHEN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ENROLLMENT NUMBER:- 216400307129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NAME:- PITRODA RUDRA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ENROLLMENT NUMBER:- 216400307125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NAME:- RATHOD ROHIT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ENROLLMENT NUMBER:- 216400307118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NAME:- BHAVSAR DAKSH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71824" y="2108885"/>
            <a:ext cx="7766936" cy="3108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 &amp; ALGORITHM PROJECT</a:t>
            </a:r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686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6692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screen shot</a:t>
            </a:r>
            <a:endParaRPr lang="en-IN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566" y="1804087"/>
            <a:ext cx="6486204" cy="361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0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881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INDEX</a:t>
            </a:r>
            <a:endParaRPr lang="en-IN" b="1" u="sng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290067"/>
              </p:ext>
            </p:extLst>
          </p:nvPr>
        </p:nvGraphicFramePr>
        <p:xfrm>
          <a:off x="2078378" y="1791500"/>
          <a:ext cx="6271294" cy="4045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3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363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185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8043"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 NO.</a:t>
                      </a:r>
                      <a:endParaRPr lang="en-IN" b="1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TOPIC NAME</a:t>
                      </a:r>
                      <a:endParaRPr lang="en-IN" b="1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NO.</a:t>
                      </a:r>
                      <a:endParaRPr lang="en-IN" b="1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8043"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b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</a:t>
                      </a:r>
                      <a:endParaRPr lang="en-IN" b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8043"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Infix to Postfix convert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b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38813"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 of Postfix 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b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38813"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b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 of convert Infix to Postfix</a:t>
                      </a:r>
                      <a:endParaRPr lang="en-IN" b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b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8043"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b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Infix to Postfix conversion </a:t>
                      </a:r>
                      <a:endParaRPr lang="en-IN" b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b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8043"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b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 screenshot</a:t>
                      </a:r>
                      <a:endParaRPr lang="en-IN" b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8-9</a:t>
                      </a:r>
                      <a:endParaRPr lang="en-IN" b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28043"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b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 screenshot</a:t>
                      </a:r>
                      <a:endParaRPr lang="en-IN" b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b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5970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</a:t>
            </a:r>
            <a:endParaRPr lang="en-IN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applications of Stack is in the conversion of arithmetic expressions in high-level programming languages into machine readable form. As our computer system can only understand and work on a binary language, it assumes that an arithmetic operation can take place in two operands only e.g., A+B, C*D,D/A etc. But in our usual form an arithmetic expression may consist of more than one operator and two operands e.g. (A+B)*C(D/(J+D)).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complex arithmetic operations can be converted into polish notation using stacks which then can be executed in two operands and an operator form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553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9643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Infix &amp; Postfix </a:t>
            </a:r>
            <a:endParaRPr lang="en-IN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64027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Infix Expression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follows the scheme of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&lt;operand&gt;&lt;operator&gt;&lt;operand&gt;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i.e. an &lt;operator&gt; is preceded and succeeded by an &lt;operand&gt;. Such an expression is termed infix expression. E.g.,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Postfix Expression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It follows the scheme of </a:t>
            </a:r>
            <a:r>
              <a:rPr lang="en-US" sz="2000" b="1" dirty="0"/>
              <a:t>&lt;operand&gt;&lt;operand&gt;&lt;operator&gt;</a:t>
            </a:r>
            <a:r>
              <a:rPr lang="en-US" sz="2000" dirty="0"/>
              <a:t> i.e. an &lt;operator&gt; is succeeded by both the &lt;operand&gt;. E.g., </a:t>
            </a:r>
            <a:r>
              <a:rPr lang="en-US" sz="2000" b="1" dirty="0"/>
              <a:t>AB+</a:t>
            </a:r>
          </a:p>
        </p:txBody>
      </p:sp>
    </p:spTree>
    <p:extLst>
      <p:ext uri="{BB962C8B-B14F-4D97-AF65-F5344CB8AC3E}">
        <p14:creationId xmlns:p14="http://schemas.microsoft.com/office/powerpoint/2010/main" val="3777038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52151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 of Postfix Expression</a:t>
            </a:r>
            <a:endParaRPr lang="en-IN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81295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 of Postfix Expression over Infix Expression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infix expression is difficult for the machine to know and keep track of precedence of operators. On the other hand, a postfix expression itself determines the precedence of operators (as the placement of operators in a postfix expression depends upon its precedence).Therefore, for the machine it is easier to carry out a postfix expression than an infix expression.</a:t>
            </a:r>
          </a:p>
        </p:txBody>
      </p:sp>
    </p:spTree>
    <p:extLst>
      <p:ext uri="{BB962C8B-B14F-4D97-AF65-F5344CB8AC3E}">
        <p14:creationId xmlns:p14="http://schemas.microsoft.com/office/powerpoint/2010/main" val="3664704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to convert Infix To Postfix</a:t>
            </a:r>
            <a:endParaRPr lang="en-IN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445686"/>
          </a:xfrm>
        </p:spPr>
        <p:txBody>
          <a:bodyPr>
            <a:noAutofit/>
          </a:bodyPr>
          <a:lstStyle/>
          <a:p>
            <a:pPr marL="0" indent="0">
              <a:buClrTx/>
              <a:buNone/>
            </a:pPr>
            <a:r>
              <a:rPr lang="en-US" sz="1200" b="1" dirty="0"/>
              <a:t>Let, X is an arithmetic expression written in infix notation. This algorithm finds the equivalent postfix expression Y.</a:t>
            </a:r>
          </a:p>
          <a:p>
            <a:pPr>
              <a:buClrTx/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Push “(“onto Stack, and add “)” to the end of X.</a:t>
            </a:r>
          </a:p>
          <a:p>
            <a:pPr>
              <a:buClrTx/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Scan X from left to right and repeat Step 3 to 6 for each element of X until the Stack is empty.</a:t>
            </a:r>
          </a:p>
          <a:p>
            <a:pPr>
              <a:buClrTx/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If an operand is encountered, add it to Y.</a:t>
            </a:r>
          </a:p>
          <a:p>
            <a:pPr>
              <a:buClrTx/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If a left parenthesis is encountered, push it onto Stack.</a:t>
            </a:r>
          </a:p>
          <a:p>
            <a:pPr>
              <a:buClrTx/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If an operator is encountered ,then:</a:t>
            </a:r>
          </a:p>
          <a:p>
            <a:pPr marL="800100" lvl="1" indent="-342900">
              <a:buClrTx/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Repeatedly pop from Stack and add to Y each operator (on the top of Stack) which has the same precedence as or higher precedence than operator.</a:t>
            </a:r>
          </a:p>
          <a:p>
            <a:pPr marL="800100" lvl="1" indent="-342900">
              <a:buClrTx/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Add operator to Stack.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[End of If]</a:t>
            </a:r>
          </a:p>
          <a:p>
            <a:pPr>
              <a:buClrTx/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If a right parenthesis is encountered ,then:</a:t>
            </a:r>
          </a:p>
          <a:p>
            <a:pPr marL="800100" lvl="1" indent="-342900">
              <a:buClrTx/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Repeatedly pop from Stack and add to Y each operator (on the top of Stack) until a left parenthesis is encountered.</a:t>
            </a:r>
          </a:p>
          <a:p>
            <a:pPr marL="800100" lvl="1" indent="-342900">
              <a:buClrTx/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Remove the left Parenthesis.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[End of If]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[End of If]</a:t>
            </a:r>
          </a:p>
          <a:p>
            <a:pPr>
              <a:buClrTx/>
              <a:buFont typeface="+mj-lt"/>
              <a:buAutoNum type="arabicPeriod"/>
            </a:pP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3521712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7924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Infix to Postfix conversion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427" y="1376707"/>
            <a:ext cx="4470481" cy="5121009"/>
          </a:xfrm>
        </p:spPr>
      </p:pic>
    </p:spTree>
    <p:extLst>
      <p:ext uri="{BB962C8B-B14F-4D97-AF65-F5344CB8AC3E}">
        <p14:creationId xmlns:p14="http://schemas.microsoft.com/office/powerpoint/2010/main" val="20231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7265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screen shot</a:t>
            </a:r>
            <a:endParaRPr lang="en-IN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203" y="1756286"/>
            <a:ext cx="6820930" cy="372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117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208" y="387178"/>
            <a:ext cx="5360896" cy="30356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208" y="3723503"/>
            <a:ext cx="5356508" cy="297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7456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314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Times New Roman</vt:lpstr>
      <vt:lpstr>Trebuchet MS</vt:lpstr>
      <vt:lpstr>Wingdings</vt:lpstr>
      <vt:lpstr>Wingdings 3</vt:lpstr>
      <vt:lpstr>Facet</vt:lpstr>
      <vt:lpstr>IMPLEMENT INFIX TO POSTFIX CONVERSION USING STACK IN C</vt:lpstr>
      <vt:lpstr>INDEX</vt:lpstr>
      <vt:lpstr>General </vt:lpstr>
      <vt:lpstr>Infix &amp; Postfix </vt:lpstr>
      <vt:lpstr>Advantage of Postfix Expression</vt:lpstr>
      <vt:lpstr>Algorithm to convert Infix To Postfix</vt:lpstr>
      <vt:lpstr>Infix to Postfix conversion </vt:lpstr>
      <vt:lpstr>Code screen shot</vt:lpstr>
      <vt:lpstr>PowerPoint Presentation</vt:lpstr>
      <vt:lpstr>Output screen shot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 INFIX TO POSTFIX CONVERSION USING STACK IN C</dc:title>
  <dc:creator>Aryan</dc:creator>
  <cp:lastModifiedBy>Aryan</cp:lastModifiedBy>
  <cp:revision>8</cp:revision>
  <dcterms:created xsi:type="dcterms:W3CDTF">2023-01-20T16:54:56Z</dcterms:created>
  <dcterms:modified xsi:type="dcterms:W3CDTF">2023-01-22T17:16:29Z</dcterms:modified>
</cp:coreProperties>
</file>