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780" y="576648"/>
            <a:ext cx="7766936" cy="153223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INFIX TO POSTFIX CONVERSION USING STACK IN C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780" y="2419740"/>
            <a:ext cx="7766936" cy="3814119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Mrs. SONAM MODI</a:t>
            </a:r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NAME</a:t>
            </a:r>
            <a:endParaRPr lang="en-US" sz="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NUMBER:- 216400307127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SOLANKI TRUSHEN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NUMBER:- 216400307129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PITRODA RUDRA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NUMBER:- 216400307125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RATHOD ROHIT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NUMBER:- 216400307118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BHAVSAR DAKSH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1824" y="2108885"/>
            <a:ext cx="7766936" cy="3108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 &amp; ALGORITHM PROJECT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8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shot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30" y="2042984"/>
            <a:ext cx="6722076" cy="3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8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INDEX</a:t>
            </a:r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90067"/>
              </p:ext>
            </p:extLst>
          </p:nvPr>
        </p:nvGraphicFramePr>
        <p:xfrm>
          <a:off x="2078378" y="1791500"/>
          <a:ext cx="6271294" cy="404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NAME</a:t>
                      </a:r>
                      <a:endParaRPr lang="en-IN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NO.</a:t>
                      </a:r>
                      <a:endParaRPr lang="en-IN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 to Postfix convert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81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of Postfix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81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of convert Infix to Postfix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 to Postfix conversion 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screenshot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8-9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screenshot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7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applications of Stack is in the conversion of arithmetic expressions in high-level programming languages into machine readable form. As our computer system can only understand and work on a binary language, it assumes that an arithmetic operation can take place in two operands only e.g., A+B, C*D,D/A etc. But in our usual form an arithmetic expression may consist of more than one operator and two operands e.g. (A+B)*C(D/(J+D)).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complex arithmetic operations can be converted into polish notation using stacks which then can be executed in two operands and an operator 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5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Infix &amp; Postfix 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4027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Expression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scheme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&lt;operand&gt;&lt;operator&gt;&lt;operand&gt;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i.e. an &lt;operator&gt; is preceded and succeeded by an &lt;operand&gt;. Such an expression is termed infix expression. E.g.,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Expression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follows the scheme of </a:t>
            </a:r>
            <a:r>
              <a:rPr lang="en-US" sz="2000" b="1" dirty="0"/>
              <a:t>&lt;operand&gt;&lt;operand&gt;&lt;operator&gt;</a:t>
            </a:r>
            <a:r>
              <a:rPr lang="en-US" sz="2000" dirty="0"/>
              <a:t> i.e. an &lt;operator&gt; is succeeded by both the &lt;operand&gt;. E.g., </a:t>
            </a:r>
            <a:r>
              <a:rPr lang="en-US" sz="2000" b="1" dirty="0"/>
              <a:t>AB+</a:t>
            </a:r>
          </a:p>
        </p:txBody>
      </p:sp>
    </p:spTree>
    <p:extLst>
      <p:ext uri="{BB962C8B-B14F-4D97-AF65-F5344CB8AC3E}">
        <p14:creationId xmlns:p14="http://schemas.microsoft.com/office/powerpoint/2010/main" val="377703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5215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Postfix Expression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129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Postfix Expression over Infix Expression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infix expression is difficult for the machine to know and keep track of precedence of operators. On the other hand, a postfix expression itself determines the precedence of operators (as the placement of operators in a postfix expression depends upon its precedence).Therefore, for the machine it is easier to carry out a postfix expression than an infix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366470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convert Infix To Postfix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5686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1200" b="1" dirty="0"/>
              <a:t>Let, X is an arithmetic expression written in infix notation. This algorithm finds the equivalent postfix expression Y.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Push “(“onto Stack, and add “)” to the end of X.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Scan X from left to right and repeat Step 3 to 6 for each element of X until the Stack is empty.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an operand is encountered, add it to Y.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 left parenthesis is encountered, push it onto Stack.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an operator is encountered ,then: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Repeatedly pop from Stack and add to Y each operator (on the top of Stack) which has the same precedence as or higher precedence than operator.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Add operator to Stack.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[End of If]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 right parenthesis is encountered ,then: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Repeatedly pop from Stack and add to Y each operator (on the top of Stack) until a left parenthesis is encountered.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Remove the left Parenthesis.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[End of If]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[End of If]</a:t>
            </a:r>
          </a:p>
          <a:p>
            <a:pPr>
              <a:buClrTx/>
              <a:buFont typeface="+mj-lt"/>
              <a:buAutoNum type="arabicPeriod"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5217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Infix to Postfix conversion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27" y="1376707"/>
            <a:ext cx="4470481" cy="5121009"/>
          </a:xfrm>
        </p:spPr>
      </p:pic>
    </p:spTree>
    <p:extLst>
      <p:ext uri="{BB962C8B-B14F-4D97-AF65-F5344CB8AC3E}">
        <p14:creationId xmlns:p14="http://schemas.microsoft.com/office/powerpoint/2010/main" val="202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26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screen shot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5" y="1640783"/>
            <a:ext cx="8085532" cy="44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8" y="253825"/>
            <a:ext cx="5348193" cy="3008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8" y="3513437"/>
            <a:ext cx="5382058" cy="30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45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584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IMPLEMENT INFIX TO POSTFIX CONVERSION USING STACK IN C</vt:lpstr>
      <vt:lpstr>INDEX</vt:lpstr>
      <vt:lpstr>General </vt:lpstr>
      <vt:lpstr>Infix &amp; Postfix </vt:lpstr>
      <vt:lpstr>Advantage of Postfix Expression</vt:lpstr>
      <vt:lpstr>Algorithm to convert Infix To Postfix</vt:lpstr>
      <vt:lpstr>Infix to Postfix conversion </vt:lpstr>
      <vt:lpstr>Code screen shot</vt:lpstr>
      <vt:lpstr>PowerPoint Presentation</vt:lpstr>
      <vt:lpstr>Output screen 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INFIX TO POSTFIX CONVERSION USING STACK IN C</dc:title>
  <dc:creator>Aryan</dc:creator>
  <cp:lastModifiedBy>raiyanmansuri007@outlook.com</cp:lastModifiedBy>
  <cp:revision>7</cp:revision>
  <dcterms:created xsi:type="dcterms:W3CDTF">2023-01-20T16:54:56Z</dcterms:created>
  <dcterms:modified xsi:type="dcterms:W3CDTF">2023-01-21T09:10:03Z</dcterms:modified>
</cp:coreProperties>
</file>