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8" r:id="rId2"/>
    <p:sldId id="279" r:id="rId3"/>
    <p:sldId id="283" r:id="rId4"/>
    <p:sldId id="269" r:id="rId5"/>
    <p:sldId id="285" r:id="rId6"/>
    <p:sldId id="270" r:id="rId7"/>
    <p:sldId id="281" r:id="rId8"/>
    <p:sldId id="284" r:id="rId9"/>
    <p:sldId id="273" r:id="rId10"/>
    <p:sldId id="278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7993" y="2772032"/>
            <a:ext cx="4665791" cy="5580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          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sz="3600" dirty="0" smtClean="0">
                <a:solidFill>
                  <a:schemeClr val="tx2"/>
                </a:solidFill>
              </a:rPr>
              <a:t>(ANY TIME MOVIE TICKET)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348" y="3696689"/>
            <a:ext cx="10007084" cy="3058338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</a:rPr>
              <a:t>MADE BY:-</a:t>
            </a:r>
            <a:r>
              <a:rPr lang="en-US" sz="6600" b="1" dirty="0" smtClean="0">
                <a:solidFill>
                  <a:schemeClr val="tx2"/>
                </a:solidFill>
              </a:rPr>
              <a:t>  </a:t>
            </a:r>
            <a:r>
              <a:rPr lang="en-US" sz="5400" b="1" dirty="0" smtClean="0">
                <a:solidFill>
                  <a:schemeClr val="tx2"/>
                </a:solidFill>
              </a:rPr>
              <a:t>SOLANKI TRUSHEN</a:t>
            </a:r>
          </a:p>
          <a:p>
            <a:pPr algn="ctr"/>
            <a:endParaRPr lang="en-US" sz="5400" b="1" dirty="0" smtClean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1624" y="708454"/>
            <a:ext cx="10478530" cy="22550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          PROJECT NAME 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                 ATMT 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96518" cy="6857999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18" y="-1"/>
            <a:ext cx="5995482" cy="6857999"/>
          </a:xfrm>
        </p:spPr>
      </p:pic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 txBox="1">
            <a:spLocks/>
          </p:cNvSpPr>
          <p:nvPr/>
        </p:nvSpPr>
        <p:spPr>
          <a:xfrm rot="20199124">
            <a:off x="2519149" y="2833813"/>
            <a:ext cx="7037755" cy="16937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smtClean="0">
                <a:latin typeface="Algerian" panose="04020705040A02060702" pitchFamily="82" charset="0"/>
              </a:rPr>
              <a:t>Thank you sir</a:t>
            </a:r>
            <a:endParaRPr lang="en-US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0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project is about movie ticket </a:t>
            </a:r>
            <a:r>
              <a:rPr lang="en-US" dirty="0" smtClean="0"/>
              <a:t>counter</a:t>
            </a:r>
          </a:p>
          <a:p>
            <a:r>
              <a:rPr lang="en-US" dirty="0" smtClean="0"/>
              <a:t> It is easily to any user to print their ticket in this project first </a:t>
            </a:r>
            <a:r>
              <a:rPr lang="en-US" dirty="0"/>
              <a:t>we find the user age if user are less than 18 year </a:t>
            </a:r>
            <a:r>
              <a:rPr lang="en-US" b="1" u="sng" dirty="0"/>
              <a:t>they </a:t>
            </a:r>
            <a:r>
              <a:rPr lang="en-US" b="1" u="sng" dirty="0" smtClean="0"/>
              <a:t>not able to buy online ticket if </a:t>
            </a:r>
            <a:r>
              <a:rPr lang="en-US" b="1" u="sng" dirty="0"/>
              <a:t>user 18 + they are able to buy </a:t>
            </a:r>
            <a:r>
              <a:rPr lang="en-US" b="1" u="sng" dirty="0" smtClean="0"/>
              <a:t>online ticket.</a:t>
            </a:r>
          </a:p>
          <a:p>
            <a:r>
              <a:rPr lang="en-US" dirty="0" smtClean="0"/>
              <a:t> In second scenario user can choose their choice of movie And the </a:t>
            </a:r>
          </a:p>
          <a:p>
            <a:r>
              <a:rPr lang="en-US" dirty="0" smtClean="0"/>
              <a:t>third </a:t>
            </a:r>
            <a:r>
              <a:rPr lang="en-US" dirty="0"/>
              <a:t>and last scenario how many ticket user are want to print This is first phase of the </a:t>
            </a:r>
            <a:r>
              <a:rPr lang="en-US" dirty="0" smtClean="0"/>
              <a:t>this </a:t>
            </a:r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56009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</a:t>
            </a:r>
            <a:r>
              <a:rPr lang="en-US" dirty="0"/>
              <a:t>phase of </a:t>
            </a:r>
            <a:r>
              <a:rPr lang="en-US" dirty="0" smtClean="0"/>
              <a:t>this </a:t>
            </a:r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</a:t>
            </a:r>
            <a:r>
              <a:rPr lang="en-US" dirty="0"/>
              <a:t>second phase </a:t>
            </a:r>
            <a:r>
              <a:rPr lang="en-US" dirty="0" smtClean="0"/>
              <a:t>about selections.</a:t>
            </a:r>
          </a:p>
          <a:p>
            <a:r>
              <a:rPr lang="en-US" dirty="0" smtClean="0"/>
              <a:t>In the second phase user can select seats in silver/gold/diamond.</a:t>
            </a:r>
          </a:p>
          <a:p>
            <a:r>
              <a:rPr lang="en-US" dirty="0" smtClean="0"/>
              <a:t> </a:t>
            </a:r>
            <a:r>
              <a:rPr lang="en-US" dirty="0"/>
              <a:t>In second scenario </a:t>
            </a:r>
            <a:r>
              <a:rPr lang="en-US" dirty="0" smtClean="0"/>
              <a:t>program print </a:t>
            </a:r>
            <a:r>
              <a:rPr lang="en-US" dirty="0"/>
              <a:t>all details about movies and seat price and program will print bill of movie </a:t>
            </a:r>
            <a:r>
              <a:rPr lang="en-US" dirty="0" smtClean="0"/>
              <a:t>tickets.</a:t>
            </a:r>
          </a:p>
          <a:p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third </a:t>
            </a:r>
            <a:r>
              <a:rPr lang="en-US" dirty="0"/>
              <a:t>scenario user can choose </a:t>
            </a:r>
            <a:r>
              <a:rPr lang="en-US" dirty="0" smtClean="0"/>
              <a:t>multiple payment methods for paying bill of tickets</a:t>
            </a:r>
          </a:p>
          <a:p>
            <a:r>
              <a:rPr lang="en-US" dirty="0" smtClean="0"/>
              <a:t>four </a:t>
            </a:r>
            <a:r>
              <a:rPr lang="en-US" dirty="0"/>
              <a:t>and last </a:t>
            </a:r>
            <a:r>
              <a:rPr lang="en-US" dirty="0" smtClean="0"/>
              <a:t>scenario print all movie tickets.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641" y="364222"/>
            <a:ext cx="9372600" cy="1295400"/>
          </a:xfrm>
        </p:spPr>
        <p:txBody>
          <a:bodyPr>
            <a:normAutofit/>
          </a:bodyPr>
          <a:lstStyle/>
          <a:p>
            <a:r>
              <a:rPr lang="en-US" sz="6600" dirty="0"/>
              <a:t>project </a:t>
            </a:r>
            <a:r>
              <a:rPr lang="en-US" sz="6000" dirty="0">
                <a:latin typeface="Helvetica" pitchFamily="2" charset="0"/>
              </a:rPr>
              <a:t>scope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641" y="1777694"/>
            <a:ext cx="9372600" cy="44831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400" dirty="0" smtClean="0">
                <a:latin typeface="Helvetica" pitchFamily="2" charset="0"/>
              </a:rPr>
              <a:t>There </a:t>
            </a:r>
            <a:r>
              <a:rPr lang="en-US" sz="4400" dirty="0">
                <a:latin typeface="Helvetica" pitchFamily="2" charset="0"/>
              </a:rPr>
              <a:t>are </a:t>
            </a:r>
            <a:r>
              <a:rPr lang="en-US" sz="4400" dirty="0" smtClean="0">
                <a:latin typeface="Helvetica" pitchFamily="2" charset="0"/>
              </a:rPr>
              <a:t>seven </a:t>
            </a:r>
            <a:r>
              <a:rPr lang="en-US" sz="4400" dirty="0">
                <a:latin typeface="Helvetica" pitchFamily="2" charset="0"/>
              </a:rPr>
              <a:t>scope of this </a:t>
            </a:r>
            <a:r>
              <a:rPr lang="en-US" sz="4400" dirty="0" smtClean="0">
                <a:latin typeface="Helvetica" pitchFamily="2" charset="0"/>
              </a:rPr>
              <a:t>system</a:t>
            </a:r>
          </a:p>
          <a:p>
            <a:pPr marL="0" indent="0" fontAlgn="t">
              <a:buNone/>
            </a:pPr>
            <a:r>
              <a:rPr lang="en-US" sz="4000" dirty="0" smtClean="0">
                <a:latin typeface="Helvetica" pitchFamily="2" charset="0"/>
                <a:cs typeface="Poppins" panose="00000500000000000000" pitchFamily="2" charset="0"/>
              </a:rPr>
              <a:t>1.Age </a:t>
            </a:r>
            <a:r>
              <a:rPr lang="en-US" sz="4000" dirty="0">
                <a:latin typeface="Helvetica" pitchFamily="2" charset="0"/>
                <a:cs typeface="Poppins" panose="00000500000000000000" pitchFamily="2" charset="0"/>
              </a:rPr>
              <a:t>checker</a:t>
            </a:r>
            <a:endParaRPr lang="en-US" sz="4000" dirty="0" smtClean="0">
              <a:latin typeface="Helvetica" pitchFamily="2" charset="0"/>
              <a:cs typeface="Poppins" panose="00000500000000000000" pitchFamily="2" charset="0"/>
            </a:endParaRPr>
          </a:p>
          <a:p>
            <a:pPr marL="0" indent="0" fontAlgn="t">
              <a:buNone/>
            </a:pPr>
            <a:r>
              <a:rPr lang="en-US" sz="4000" dirty="0" smtClean="0">
                <a:latin typeface="Helvetica" pitchFamily="2" charset="0"/>
                <a:cs typeface="Poppins" panose="00000500000000000000" pitchFamily="2" charset="0"/>
              </a:rPr>
              <a:t>2</a:t>
            </a:r>
            <a:r>
              <a:rPr lang="en-US" sz="4000" dirty="0">
                <a:latin typeface="Helvetica" pitchFamily="2" charset="0"/>
                <a:cs typeface="Poppins" panose="00000500000000000000" pitchFamily="2" charset="0"/>
              </a:rPr>
              <a:t>. </a:t>
            </a:r>
            <a:r>
              <a:rPr lang="en-US" sz="4000" dirty="0" smtClean="0">
                <a:latin typeface="Helvetica" pitchFamily="2" charset="0"/>
                <a:cs typeface="Poppins" panose="00000500000000000000" pitchFamily="2" charset="0"/>
              </a:rPr>
              <a:t>Choose </a:t>
            </a:r>
            <a:r>
              <a:rPr lang="en-US" sz="4000" dirty="0">
                <a:latin typeface="Helvetica" pitchFamily="2" charset="0"/>
                <a:cs typeface="Poppins" panose="00000500000000000000" pitchFamily="2" charset="0"/>
              </a:rPr>
              <a:t>m</a:t>
            </a:r>
            <a:r>
              <a:rPr lang="en-US" sz="4000" dirty="0" smtClean="0">
                <a:latin typeface="Helvetica" pitchFamily="2" charset="0"/>
                <a:cs typeface="Poppins" panose="00000500000000000000" pitchFamily="2" charset="0"/>
              </a:rPr>
              <a:t>ovies</a:t>
            </a:r>
          </a:p>
          <a:p>
            <a:pPr marL="0" indent="0" fontAlgn="t">
              <a:buNone/>
            </a:pPr>
            <a:r>
              <a:rPr lang="en-US" sz="4000" dirty="0" smtClean="0">
                <a:latin typeface="Helvetica" pitchFamily="2" charset="0"/>
                <a:cs typeface="Poppins" panose="00000500000000000000" pitchFamily="2" charset="0"/>
              </a:rPr>
              <a:t>3.Seat selection </a:t>
            </a:r>
          </a:p>
          <a:p>
            <a:pPr marL="0" indent="0" fontAlgn="t">
              <a:buNone/>
            </a:pPr>
            <a:r>
              <a:rPr lang="en-US" sz="4000" dirty="0">
                <a:latin typeface="Helvetica" pitchFamily="2" charset="0"/>
                <a:cs typeface="Poppins" panose="00000500000000000000" pitchFamily="2" charset="0"/>
              </a:rPr>
              <a:t>4</a:t>
            </a:r>
            <a:r>
              <a:rPr lang="en-US" sz="4000" dirty="0" smtClean="0">
                <a:latin typeface="Helvetica" pitchFamily="2" charset="0"/>
                <a:cs typeface="Poppins" panose="00000500000000000000" pitchFamily="2" charset="0"/>
              </a:rPr>
              <a:t>.Ticket quantity</a:t>
            </a:r>
          </a:p>
          <a:p>
            <a:pPr marL="0" indent="0" fontAlgn="t">
              <a:buNone/>
            </a:pPr>
            <a:r>
              <a:rPr lang="en-US" sz="4000" dirty="0" smtClean="0">
                <a:latin typeface="Helvetica" pitchFamily="2" charset="0"/>
                <a:cs typeface="Poppins" panose="00000500000000000000" pitchFamily="2" charset="0"/>
              </a:rPr>
              <a:t>5</a:t>
            </a:r>
            <a:r>
              <a:rPr lang="en-US" sz="4000" dirty="0">
                <a:latin typeface="Helvetica" pitchFamily="2" charset="0"/>
                <a:cs typeface="Poppins" panose="00000500000000000000" pitchFamily="2" charset="0"/>
              </a:rPr>
              <a:t>. </a:t>
            </a:r>
            <a:r>
              <a:rPr lang="en-US" sz="4000" dirty="0" smtClean="0">
                <a:latin typeface="Helvetica" pitchFamily="2" charset="0"/>
                <a:cs typeface="Poppins" panose="00000500000000000000" pitchFamily="2" charset="0"/>
              </a:rPr>
              <a:t>Choose multiple payment methods</a:t>
            </a:r>
          </a:p>
          <a:p>
            <a:pPr marL="0" indent="0" fontAlgn="t">
              <a:buNone/>
            </a:pPr>
            <a:r>
              <a:rPr lang="en-US" sz="4000" dirty="0" smtClean="0">
                <a:latin typeface="Helvetica" pitchFamily="2" charset="0"/>
                <a:cs typeface="Poppins" panose="00000500000000000000" pitchFamily="2" charset="0"/>
              </a:rPr>
              <a:t>6.Print tickets</a:t>
            </a:r>
          </a:p>
          <a:p>
            <a:pPr marL="0" indent="0" fontAlgn="t">
              <a:buNone/>
            </a:pPr>
            <a:r>
              <a:rPr lang="en-US" sz="4000" dirty="0" smtClean="0">
                <a:latin typeface="Helvetica" pitchFamily="2" charset="0"/>
                <a:cs typeface="Poppins" panose="00000500000000000000" pitchFamily="2" charset="0"/>
              </a:rPr>
              <a:t>7.CONTINUE </a:t>
            </a:r>
            <a:r>
              <a:rPr lang="en-US" sz="4000" dirty="0">
                <a:latin typeface="Helvetica" pitchFamily="2" charset="0"/>
                <a:cs typeface="Poppins" panose="00000500000000000000" pitchFamily="2" charset="0"/>
              </a:rPr>
              <a:t>LOOPING</a:t>
            </a:r>
            <a:endParaRPr lang="en-US" sz="4000" dirty="0">
              <a:latin typeface="Helvetica" pitchFamily="2" charset="0"/>
            </a:endParaRPr>
          </a:p>
          <a:p>
            <a:pPr marL="0" indent="0" fontAlgn="t">
              <a:buNone/>
            </a:pPr>
            <a:endParaRPr lang="en-US" sz="4000" dirty="0">
              <a:latin typeface="Helvetica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dirty="0"/>
              <a:t>summary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184" y="1573427"/>
            <a:ext cx="9615616" cy="489709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CLASS AND OBJECT</a:t>
            </a:r>
          </a:p>
          <a:p>
            <a:r>
              <a:rPr lang="en-US" sz="4800" dirty="0" smtClean="0"/>
              <a:t>BASIC OPERATORS</a:t>
            </a:r>
          </a:p>
          <a:p>
            <a:r>
              <a:rPr lang="en-US" sz="4800" dirty="0" smtClean="0"/>
              <a:t>USER DEFINED FUNCTIONS</a:t>
            </a:r>
          </a:p>
          <a:p>
            <a:r>
              <a:rPr lang="en-US" sz="4800" dirty="0" smtClean="0"/>
              <a:t>CONSTRUCTOR</a:t>
            </a:r>
          </a:p>
          <a:p>
            <a:r>
              <a:rPr lang="en-US" sz="4800" dirty="0" smtClean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422631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695" y="160421"/>
            <a:ext cx="9372600" cy="816511"/>
          </a:xfrm>
        </p:spPr>
        <p:txBody>
          <a:bodyPr/>
          <a:lstStyle/>
          <a:p>
            <a:r>
              <a:rPr lang="en-US" dirty="0"/>
              <a:t>Project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695" y="976932"/>
            <a:ext cx="9372600" cy="5881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Step 1 − START.</a:t>
            </a:r>
          </a:p>
          <a:p>
            <a:pPr marL="0" indent="0">
              <a:buNone/>
            </a:pPr>
            <a:r>
              <a:rPr lang="en-US" sz="1400" dirty="0" smtClean="0"/>
              <a:t>Step 2- </a:t>
            </a:r>
            <a:r>
              <a:rPr lang="en-US" sz="1400" dirty="0"/>
              <a:t>declare </a:t>
            </a:r>
            <a:r>
              <a:rPr lang="en-US" sz="1400" dirty="0" smtClean="0"/>
              <a:t>ten </a:t>
            </a:r>
            <a:r>
              <a:rPr lang="en-US" sz="1400" dirty="0"/>
              <a:t>integers </a:t>
            </a:r>
            <a:r>
              <a:rPr lang="en-US" sz="1400" dirty="0" err="1"/>
              <a:t>i</a:t>
            </a:r>
            <a:r>
              <a:rPr lang="en-US" sz="1400" dirty="0"/>
              <a:t>, age, a, count, total, </a:t>
            </a:r>
            <a:r>
              <a:rPr lang="en-US" sz="1400" dirty="0" smtClean="0"/>
              <a:t>capacity, p, </a:t>
            </a:r>
            <a:r>
              <a:rPr lang="en-US" sz="1400" dirty="0"/>
              <a:t>select, f, s </a:t>
            </a:r>
            <a:r>
              <a:rPr lang="en-US" sz="1400" dirty="0" smtClean="0"/>
              <a:t>    </a:t>
            </a:r>
          </a:p>
          <a:p>
            <a:pPr marL="0" indent="0">
              <a:buNone/>
            </a:pPr>
            <a:r>
              <a:rPr lang="en-US" sz="1400" dirty="0" smtClean="0"/>
              <a:t>Step 3-</a:t>
            </a:r>
            <a:r>
              <a:rPr lang="en-US" sz="1400" dirty="0"/>
              <a:t> declare two </a:t>
            </a:r>
            <a:r>
              <a:rPr lang="en-US" sz="1400" dirty="0" smtClean="0"/>
              <a:t>character variable name, movie</a:t>
            </a:r>
          </a:p>
          <a:p>
            <a:pPr marL="0" indent="0">
              <a:buNone/>
            </a:pPr>
            <a:r>
              <a:rPr lang="en-US" sz="1400" dirty="0" smtClean="0"/>
              <a:t>Step 4- print </a:t>
            </a:r>
            <a:r>
              <a:rPr lang="en-US" sz="1400" dirty="0"/>
              <a:t>a message welcome to the </a:t>
            </a:r>
            <a:r>
              <a:rPr lang="en-US" sz="1400" dirty="0" err="1"/>
              <a:t>jio</a:t>
            </a:r>
            <a:r>
              <a:rPr lang="en-US" sz="1400" dirty="0"/>
              <a:t> </a:t>
            </a:r>
            <a:r>
              <a:rPr lang="en-US" sz="1400" dirty="0" smtClean="0"/>
              <a:t>cinema.</a:t>
            </a:r>
          </a:p>
          <a:p>
            <a:pPr marL="0" indent="0">
              <a:buNone/>
            </a:pPr>
            <a:r>
              <a:rPr lang="en-US" sz="1400" dirty="0" smtClean="0"/>
              <a:t>Step </a:t>
            </a:r>
            <a:r>
              <a:rPr lang="en-US" sz="1400" dirty="0"/>
              <a:t>5- </a:t>
            </a:r>
            <a:r>
              <a:rPr lang="en-US" sz="1400" dirty="0" smtClean="0"/>
              <a:t>print </a:t>
            </a:r>
            <a:r>
              <a:rPr lang="en-US" sz="1400" dirty="0"/>
              <a:t>ask to user what is your </a:t>
            </a:r>
            <a:r>
              <a:rPr lang="en-US" sz="1400" dirty="0" smtClean="0"/>
              <a:t>name.</a:t>
            </a:r>
          </a:p>
          <a:p>
            <a:pPr marL="0" indent="0">
              <a:buNone/>
            </a:pPr>
            <a:r>
              <a:rPr lang="en-US" sz="1400" dirty="0" smtClean="0"/>
              <a:t>Step 6- </a:t>
            </a:r>
            <a:r>
              <a:rPr lang="en-US" sz="1400" dirty="0"/>
              <a:t>print ask to user what is </a:t>
            </a:r>
            <a:r>
              <a:rPr lang="en-US" sz="1400" dirty="0" smtClean="0"/>
              <a:t>his/her age.</a:t>
            </a:r>
          </a:p>
          <a:p>
            <a:pPr marL="0" indent="0">
              <a:buNone/>
            </a:pPr>
            <a:r>
              <a:rPr lang="en-US" sz="1400" dirty="0" smtClean="0"/>
              <a:t>Step 7- IF(age&lt;=18) Then</a:t>
            </a:r>
          </a:p>
          <a:p>
            <a:pPr marL="0" indent="0">
              <a:buNone/>
            </a:pPr>
            <a:r>
              <a:rPr lang="en-US" sz="1400" dirty="0"/>
              <a:t>             output The list of movies you can </a:t>
            </a:r>
            <a:r>
              <a:rPr lang="en-US" sz="1400" dirty="0" smtClean="0"/>
              <a:t>watch .</a:t>
            </a:r>
          </a:p>
          <a:p>
            <a:pPr marL="0" indent="0">
              <a:buNone/>
            </a:pPr>
            <a:r>
              <a:rPr lang="en-US" sz="1400" dirty="0"/>
              <a:t>	print </a:t>
            </a:r>
            <a:r>
              <a:rPr lang="en-US" sz="1400" dirty="0" smtClean="0"/>
              <a:t>selected </a:t>
            </a:r>
            <a:r>
              <a:rPr lang="en-US" sz="1400" dirty="0"/>
              <a:t>movie name and </a:t>
            </a:r>
            <a:r>
              <a:rPr lang="en-US" sz="1400" dirty="0" smtClean="0"/>
              <a:t>details.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print select your seats in silver/gold/diamond </a:t>
            </a:r>
          </a:p>
          <a:p>
            <a:pPr marL="0" indent="0">
              <a:buNone/>
            </a:pPr>
            <a:r>
              <a:rPr lang="en-US" sz="1400" dirty="0"/>
              <a:t>	print how many tickets you </a:t>
            </a:r>
            <a:r>
              <a:rPr lang="en-US" sz="1400" dirty="0" smtClean="0"/>
              <a:t>want.</a:t>
            </a:r>
          </a:p>
          <a:p>
            <a:pPr marL="0" indent="0">
              <a:buNone/>
            </a:pPr>
            <a:r>
              <a:rPr lang="en-US" sz="1400" dirty="0" smtClean="0"/>
              <a:t>  	print selected seat price and total amount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print multiple payment methods  and select any one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print all tickets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778" y="1089494"/>
            <a:ext cx="9372600" cy="4483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else</a:t>
            </a:r>
          </a:p>
          <a:p>
            <a:pPr marL="0" indent="0">
              <a:buNone/>
            </a:pPr>
            <a:r>
              <a:rPr lang="en-US" sz="4800" dirty="0" smtClean="0"/>
              <a:t> </a:t>
            </a:r>
            <a:r>
              <a:rPr lang="en-US" sz="4800" b="1" u="sng" dirty="0" smtClean="0"/>
              <a:t>You are not able to buy tickets </a:t>
            </a:r>
          </a:p>
          <a:p>
            <a:pPr marL="0" indent="0">
              <a:buNone/>
            </a:pPr>
            <a:r>
              <a:rPr lang="en-US" sz="4800" dirty="0" smtClean="0"/>
              <a:t>Step </a:t>
            </a:r>
            <a:r>
              <a:rPr lang="en-US" sz="4800" dirty="0"/>
              <a:t>8- stop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6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2064" y="0"/>
            <a:ext cx="3093308" cy="712572"/>
          </a:xfrm>
        </p:spPr>
        <p:txBody>
          <a:bodyPr>
            <a:normAutofit/>
          </a:bodyPr>
          <a:lstStyle/>
          <a:p>
            <a:r>
              <a:rPr lang="en-IN" dirty="0"/>
              <a:t>flowchart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108" y="680824"/>
            <a:ext cx="4091385" cy="5789826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715" y="712572"/>
            <a:ext cx="6266170" cy="598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6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686800" cy="1144988"/>
          </a:xfrm>
        </p:spPr>
        <p:txBody>
          <a:bodyPr>
            <a:normAutofit/>
          </a:bodyPr>
          <a:lstStyle/>
          <a:p>
            <a:r>
              <a:rPr lang="en-US" sz="6000" dirty="0"/>
              <a:t>logic </a:t>
            </a:r>
            <a:r>
              <a:rPr lang="en-US" sz="6000" dirty="0" smtClean="0"/>
              <a:t>of this </a:t>
            </a:r>
            <a:r>
              <a:rPr lang="en-US" sz="6000" dirty="0"/>
              <a:t>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4988"/>
            <a:ext cx="10542104" cy="558380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This </a:t>
            </a:r>
            <a:r>
              <a:rPr lang="en-US" dirty="0" smtClean="0"/>
              <a:t>message was print Welcome to the JIO cinema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User enter his/her name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User enter his/her age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If user age is a </a:t>
            </a:r>
            <a:r>
              <a:rPr lang="en-US" dirty="0"/>
              <a:t>g</a:t>
            </a:r>
            <a:r>
              <a:rPr lang="en-US" dirty="0" smtClean="0"/>
              <a:t>reater-than 18 then print movies list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User select movie and then print movie </a:t>
            </a:r>
            <a:r>
              <a:rPr lang="en-US" dirty="0"/>
              <a:t>name </a:t>
            </a:r>
            <a:r>
              <a:rPr lang="en-US" dirty="0" smtClean="0"/>
              <a:t>and details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Then user select seats in silver/gold/diamond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Then ask for user to how many tickets his/her wants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Print total bill and select payment methods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Print the movie tickets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user age is a </a:t>
            </a:r>
            <a:r>
              <a:rPr lang="en-US" dirty="0" smtClean="0"/>
              <a:t>less -than </a:t>
            </a:r>
            <a:r>
              <a:rPr lang="en-US" dirty="0"/>
              <a:t>18 </a:t>
            </a:r>
            <a:r>
              <a:rPr lang="en-US" dirty="0" smtClean="0"/>
              <a:t>then user no able to buy tickets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End of </a:t>
            </a:r>
            <a:r>
              <a:rPr lang="en-US" dirty="0"/>
              <a:t>this </a:t>
            </a:r>
            <a:r>
              <a:rPr lang="en-IN" dirty="0"/>
              <a:t>programme</a:t>
            </a:r>
            <a:r>
              <a:rPr lang="en-US" dirty="0" smtClean="0"/>
              <a:t>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This message was print </a:t>
            </a:r>
            <a:r>
              <a:rPr lang="en-US" dirty="0"/>
              <a:t>thankyou for choosing </a:t>
            </a:r>
            <a:r>
              <a:rPr lang="en-US" dirty="0" err="1"/>
              <a:t>joi</a:t>
            </a:r>
            <a:r>
              <a:rPr lang="en-US" dirty="0"/>
              <a:t> cinema </a:t>
            </a:r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574</TotalTime>
  <Words>412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Helvetica</vt:lpstr>
      <vt:lpstr>Poppins</vt:lpstr>
      <vt:lpstr>Wireframe Building 16x9</vt:lpstr>
      <vt:lpstr>           (ANY TIME MOVIE TICKET)</vt:lpstr>
      <vt:lpstr>Project introduction </vt:lpstr>
      <vt:lpstr>second phase of this project</vt:lpstr>
      <vt:lpstr>project scope</vt:lpstr>
      <vt:lpstr>summary of code</vt:lpstr>
      <vt:lpstr>Project algorithm</vt:lpstr>
      <vt:lpstr>PowerPoint Presentation</vt:lpstr>
      <vt:lpstr>flowchart</vt:lpstr>
      <vt:lpstr>logic of this program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              ATMT                           (Any Time Movie Ticket)</dc:title>
  <dc:creator>CO-21-275-SOLANKI TRUSHEN</dc:creator>
  <cp:lastModifiedBy>CO-21-275-SOLANKI TRUSHEN</cp:lastModifiedBy>
  <cp:revision>51</cp:revision>
  <dcterms:created xsi:type="dcterms:W3CDTF">2022-01-18T13:12:45Z</dcterms:created>
  <dcterms:modified xsi:type="dcterms:W3CDTF">2022-08-10T13:12:33Z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