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279" r:id="rId3"/>
    <p:sldId id="283" r:id="rId4"/>
    <p:sldId id="269" r:id="rId5"/>
    <p:sldId id="270" r:id="rId6"/>
    <p:sldId id="284" r:id="rId7"/>
    <p:sldId id="273" r:id="rId8"/>
    <p:sldId id="278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344" y="1762938"/>
            <a:ext cx="10007086" cy="1157396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PROJECT name</a:t>
            </a:r>
            <a:r>
              <a:rPr lang="en-US" sz="4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4400" dirty="0" smtClean="0">
                <a:solidFill>
                  <a:schemeClr val="tx2"/>
                </a:solidFill>
              </a:rPr>
              <a:t>ANY TIME MOVIE TICKET</a:t>
            </a:r>
            <a:r>
              <a:rPr lang="en-US" sz="1800" dirty="0">
                <a:solidFill>
                  <a:schemeClr val="tx2"/>
                </a:solidFill>
              </a:rPr>
              <a:t/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 smtClean="0">
                <a:solidFill>
                  <a:schemeClr val="tx2"/>
                </a:solidFill>
              </a:rPr>
              <a:t/>
            </a:r>
            <a:br>
              <a:rPr lang="en-US" sz="18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(ATMT)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346" y="3072714"/>
            <a:ext cx="10007084" cy="351755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Guided by Ms. AVANI </a:t>
            </a:r>
            <a:r>
              <a:rPr lang="en-US" sz="18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PATEL </a:t>
            </a:r>
            <a:r>
              <a:rPr lang="en-US" sz="18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MAM</a:t>
            </a:r>
            <a:endParaRPr lang="en-US" sz="1800" b="1" dirty="0" smtClean="0">
              <a:solidFill>
                <a:schemeClr val="tx2">
                  <a:lumMod val="95000"/>
                  <a:lumOff val="5000"/>
                </a:schemeClr>
              </a:solidFill>
              <a:latin typeface="Calibri (Headings)"/>
              <a:cs typeface="Times New Roman" panose="02020603050405020304" pitchFamily="18" charset="0"/>
            </a:endParaRPr>
          </a:p>
          <a:p>
            <a:pPr algn="ctr"/>
            <a:endParaRPr lang="en-US" sz="1800" b="1" dirty="0" smtClean="0">
              <a:solidFill>
                <a:schemeClr val="tx2">
                  <a:lumMod val="95000"/>
                  <a:lumOff val="5000"/>
                </a:schemeClr>
              </a:solidFill>
              <a:latin typeface="Calibri (Headings)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MEMBER NAME</a:t>
            </a:r>
          </a:p>
          <a:p>
            <a:pPr algn="ctr"/>
            <a:endParaRPr lang="en-US" sz="1800" b="1" u="sng" dirty="0">
              <a:solidFill>
                <a:schemeClr val="tx2">
                  <a:lumMod val="95000"/>
                  <a:lumOff val="5000"/>
                </a:schemeClr>
              </a:solidFill>
              <a:latin typeface="Calibri (Headings)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ENROLLMENT NUMBER:- </a:t>
            </a:r>
            <a:r>
              <a:rPr lang="en-US" sz="18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216400307127</a:t>
            </a:r>
            <a:endParaRPr lang="en-US" sz="1800" b="1" dirty="0">
              <a:solidFill>
                <a:schemeClr val="tx2">
                  <a:lumMod val="95000"/>
                  <a:lumOff val="5000"/>
                </a:schemeClr>
              </a:solidFill>
              <a:latin typeface="Calibri (Headings)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NAME:- SOLANKI TRUSHEN</a:t>
            </a:r>
          </a:p>
          <a:p>
            <a:pPr algn="ctr"/>
            <a:endParaRPr lang="en-US" sz="1800" b="1" dirty="0" smtClean="0">
              <a:solidFill>
                <a:schemeClr val="tx2">
                  <a:lumMod val="95000"/>
                  <a:lumOff val="5000"/>
                </a:schemeClr>
              </a:solidFill>
              <a:latin typeface="Calibri (Headings)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ENROLLMENT NUMBER:- 216400307128</a:t>
            </a:r>
          </a:p>
          <a:p>
            <a:pPr algn="ctr"/>
            <a:r>
              <a:rPr lang="en-US" sz="1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NAME</a:t>
            </a:r>
            <a:r>
              <a:rPr lang="en-US" sz="18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:- PRAJAPATI </a:t>
            </a:r>
            <a:r>
              <a:rPr lang="en-US" sz="1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RUDRA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alibri (Headings)"/>
            </a:endParaRPr>
          </a:p>
          <a:p>
            <a:pPr algn="ctr"/>
            <a:endParaRPr lang="en-US" sz="1800" b="1" dirty="0" smtClean="0">
              <a:solidFill>
                <a:schemeClr val="tx2">
                  <a:lumMod val="95000"/>
                  <a:lumOff val="5000"/>
                </a:schemeClr>
              </a:solidFill>
              <a:latin typeface="Calibri (Headings)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ENROLLMENT </a:t>
            </a:r>
            <a:r>
              <a:rPr lang="en-US" sz="1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NUMBER:- </a:t>
            </a:r>
            <a:r>
              <a:rPr lang="en-US" sz="18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216400307129</a:t>
            </a:r>
            <a:endParaRPr lang="en-US" sz="1800" b="1" dirty="0">
              <a:solidFill>
                <a:schemeClr val="tx2">
                  <a:lumMod val="95000"/>
                  <a:lumOff val="5000"/>
                </a:schemeClr>
              </a:solidFill>
              <a:latin typeface="Calibri (Headings)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NAME:- PITRODA </a:t>
            </a:r>
            <a:r>
              <a:rPr lang="en-US" sz="18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RUDRA</a:t>
            </a:r>
          </a:p>
          <a:p>
            <a:pPr algn="ctr"/>
            <a:endParaRPr lang="en-US" sz="1800" b="1" dirty="0" smtClean="0">
              <a:solidFill>
                <a:schemeClr val="tx2">
                  <a:lumMod val="95000"/>
                  <a:lumOff val="5000"/>
                </a:schemeClr>
              </a:solidFill>
              <a:latin typeface="Calibri (Headings)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ENROLLMENT </a:t>
            </a:r>
            <a:r>
              <a:rPr lang="en-US" sz="1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NUMBER:- </a:t>
            </a:r>
            <a:r>
              <a:rPr lang="en-US" sz="18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216400307133</a:t>
            </a:r>
            <a:endParaRPr lang="en-US" sz="1800" b="1" dirty="0">
              <a:solidFill>
                <a:schemeClr val="tx2">
                  <a:lumMod val="95000"/>
                  <a:lumOff val="5000"/>
                </a:schemeClr>
              </a:solidFill>
              <a:latin typeface="Calibri (Headings)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NAME:- </a:t>
            </a:r>
            <a:r>
              <a:rPr lang="en-US" sz="18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alibri (Headings)"/>
                <a:cs typeface="Times New Roman" panose="02020603050405020304" pitchFamily="18" charset="0"/>
              </a:rPr>
              <a:t>PATEL VEDANT</a:t>
            </a:r>
            <a:endParaRPr lang="en-US" sz="1800" b="1" dirty="0">
              <a:solidFill>
                <a:schemeClr val="tx2">
                  <a:lumMod val="95000"/>
                  <a:lumOff val="5000"/>
                </a:schemeClr>
              </a:solidFill>
              <a:latin typeface="Calibri (Headings)"/>
              <a:cs typeface="Times New Roman" panose="02020603050405020304" pitchFamily="18" charset="0"/>
            </a:endParaRPr>
          </a:p>
          <a:p>
            <a:pPr algn="ctr"/>
            <a:endParaRPr lang="en-US" sz="1800" b="1" dirty="0">
              <a:solidFill>
                <a:schemeClr val="tx2">
                  <a:lumMod val="95000"/>
                  <a:lumOff val="5000"/>
                </a:schemeClr>
              </a:solidFill>
              <a:latin typeface="Calibri (Headings)"/>
              <a:cs typeface="Times New Roman" panose="02020603050405020304" pitchFamily="18" charset="0"/>
            </a:endParaRPr>
          </a:p>
          <a:p>
            <a:pPr algn="ctr"/>
            <a:endParaRPr lang="en-US" sz="1800" b="1" dirty="0" smtClean="0">
              <a:solidFill>
                <a:schemeClr val="tx2">
                  <a:lumMod val="95000"/>
                  <a:lumOff val="5000"/>
                </a:schemeClr>
              </a:solidFill>
              <a:latin typeface="Calibri (Headings)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1622" y="591127"/>
            <a:ext cx="10478530" cy="11429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>
                <a:solidFill>
                  <a:schemeClr val="tx2"/>
                </a:solidFill>
              </a:rPr>
              <a:t>JAVA PROJECT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Project Is About Movie Ticket Counter</a:t>
            </a:r>
          </a:p>
          <a:p>
            <a:pPr algn="just"/>
            <a:r>
              <a:rPr lang="en-US" dirty="0" smtClean="0"/>
              <a:t>It Is Easily To Any User To Print Their Ticket In This Project First We Find The User Age If User Are Less Than 18 Year </a:t>
            </a:r>
            <a:r>
              <a:rPr lang="en-US" b="1" dirty="0" smtClean="0"/>
              <a:t>They Not Able To Buy Online Ticket If User 18 + They Are Able To Buy Online Ticket.</a:t>
            </a:r>
          </a:p>
          <a:p>
            <a:pPr algn="just"/>
            <a:r>
              <a:rPr lang="en-US" dirty="0" smtClean="0"/>
              <a:t>In Second Scenario User Can Choose Their Choice Of Movie </a:t>
            </a:r>
          </a:p>
          <a:p>
            <a:pPr algn="just"/>
            <a:r>
              <a:rPr lang="en-US" dirty="0" smtClean="0"/>
              <a:t>Third And Last Scenario How Many Ticket User Are Want To Print This Is First Phase Of The 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9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</a:t>
            </a:r>
            <a:r>
              <a:rPr lang="en-US" dirty="0"/>
              <a:t>phase of </a:t>
            </a:r>
            <a:r>
              <a:rPr lang="en-US" dirty="0" smtClean="0"/>
              <a:t>this </a:t>
            </a:r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Second Phase About Selections.</a:t>
            </a:r>
          </a:p>
          <a:p>
            <a:r>
              <a:rPr lang="en-US" dirty="0" smtClean="0"/>
              <a:t>In The Second Phase User Can Select Seats In Silver/Gold/Diamond.</a:t>
            </a:r>
          </a:p>
          <a:p>
            <a:r>
              <a:rPr lang="en-US" dirty="0" smtClean="0"/>
              <a:t>In Second Scenario Program Print All Details About Movies And Seat Price And Program Will Print Bill Of Movie Tickets.</a:t>
            </a:r>
          </a:p>
          <a:p>
            <a:r>
              <a:rPr lang="en-US" dirty="0" smtClean="0"/>
              <a:t>In Third Scenario User Can Choose Multiple Payment Methods For Paying Bill Of Tickets</a:t>
            </a:r>
          </a:p>
          <a:p>
            <a:r>
              <a:rPr lang="en-US" dirty="0" smtClean="0"/>
              <a:t>Four And Last Scenario Print All Movie Tickets.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641" y="364222"/>
            <a:ext cx="9372600" cy="1295400"/>
          </a:xfrm>
        </p:spPr>
        <p:txBody>
          <a:bodyPr>
            <a:normAutofit/>
          </a:bodyPr>
          <a:lstStyle/>
          <a:p>
            <a:r>
              <a:rPr lang="en-US" sz="6600" dirty="0"/>
              <a:t>project </a:t>
            </a:r>
            <a:r>
              <a:rPr lang="en-US" sz="6000" dirty="0">
                <a:latin typeface="Helvetica" pitchFamily="2" charset="0"/>
              </a:rPr>
              <a:t>scope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641" y="1777694"/>
            <a:ext cx="9372600" cy="4483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Helvetica" pitchFamily="2" charset="0"/>
              </a:rPr>
              <a:t>There Are Five Scope Of This System</a:t>
            </a:r>
          </a:p>
          <a:p>
            <a:pPr marL="0" indent="0" fontAlgn="t">
              <a:buNone/>
            </a:pPr>
            <a:r>
              <a:rPr lang="en-US" sz="3200" dirty="0" smtClean="0">
                <a:latin typeface="Helvetica" pitchFamily="2" charset="0"/>
                <a:cs typeface="Poppins" panose="00000500000000000000" pitchFamily="2" charset="0"/>
              </a:rPr>
              <a:t>1.Age Checker</a:t>
            </a:r>
          </a:p>
          <a:p>
            <a:pPr marL="0" indent="0" fontAlgn="t">
              <a:buNone/>
            </a:pPr>
            <a:r>
              <a:rPr lang="en-US" sz="3200" dirty="0" smtClean="0">
                <a:latin typeface="Helvetica" pitchFamily="2" charset="0"/>
                <a:cs typeface="Poppins" panose="00000500000000000000" pitchFamily="2" charset="0"/>
              </a:rPr>
              <a:t>2.Choose Movies</a:t>
            </a:r>
          </a:p>
          <a:p>
            <a:pPr marL="0" indent="0" fontAlgn="t">
              <a:buNone/>
            </a:pPr>
            <a:r>
              <a:rPr lang="en-US" sz="3200" dirty="0" smtClean="0">
                <a:latin typeface="Helvetica" pitchFamily="2" charset="0"/>
                <a:cs typeface="Poppins" panose="00000500000000000000" pitchFamily="2" charset="0"/>
              </a:rPr>
              <a:t>3.Seat Selection </a:t>
            </a:r>
          </a:p>
          <a:p>
            <a:pPr marL="0" indent="0" fontAlgn="t">
              <a:buNone/>
            </a:pPr>
            <a:r>
              <a:rPr lang="en-US" sz="3200" dirty="0" smtClean="0">
                <a:latin typeface="Helvetica" pitchFamily="2" charset="0"/>
                <a:cs typeface="Poppins" panose="00000500000000000000" pitchFamily="2" charset="0"/>
              </a:rPr>
              <a:t>4.Ticket Quantity</a:t>
            </a:r>
          </a:p>
          <a:p>
            <a:pPr marL="0" indent="0" fontAlgn="t">
              <a:buNone/>
            </a:pPr>
            <a:r>
              <a:rPr lang="en-US" sz="3200" dirty="0" smtClean="0">
                <a:latin typeface="Helvetica" pitchFamily="2" charset="0"/>
                <a:cs typeface="Poppins" panose="00000500000000000000" pitchFamily="2" charset="0"/>
              </a:rPr>
              <a:t>5.Print Tickets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95" y="160422"/>
            <a:ext cx="9372600" cy="622174"/>
          </a:xfrm>
        </p:spPr>
        <p:txBody>
          <a:bodyPr>
            <a:normAutofit/>
          </a:bodyPr>
          <a:lstStyle/>
          <a:p>
            <a:r>
              <a:rPr lang="en-US" sz="3200" dirty="0"/>
              <a:t>Project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695" y="782596"/>
            <a:ext cx="9372600" cy="6075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Step 1 − START.</a:t>
            </a:r>
          </a:p>
          <a:p>
            <a:pPr marL="0" indent="0">
              <a:buNone/>
            </a:pPr>
            <a:r>
              <a:rPr lang="en-US" sz="1100" dirty="0" smtClean="0"/>
              <a:t>Step 2- Declare Ten Integers I, Age, A, Count, Total, Capacity, P, Select, F, S     </a:t>
            </a:r>
          </a:p>
          <a:p>
            <a:pPr marL="0" indent="0">
              <a:buNone/>
            </a:pPr>
            <a:r>
              <a:rPr lang="en-US" sz="1100" dirty="0" smtClean="0"/>
              <a:t>Step 3- Declare Two Character Variable Name, Movie</a:t>
            </a:r>
          </a:p>
          <a:p>
            <a:pPr marL="0" indent="0">
              <a:buNone/>
            </a:pPr>
            <a:r>
              <a:rPr lang="en-US" sz="1100" dirty="0" smtClean="0"/>
              <a:t>Step 4- Print A Message Welcome To The PVR Cinema.</a:t>
            </a:r>
          </a:p>
          <a:p>
            <a:pPr marL="0" indent="0">
              <a:buNone/>
            </a:pPr>
            <a:r>
              <a:rPr lang="en-US" sz="1100" dirty="0" smtClean="0"/>
              <a:t>Step 5- Print Ask To User What Is Your Name.</a:t>
            </a:r>
          </a:p>
          <a:p>
            <a:pPr marL="0" indent="0">
              <a:buNone/>
            </a:pPr>
            <a:r>
              <a:rPr lang="en-US" sz="1100" dirty="0" smtClean="0"/>
              <a:t>Step 6- Print Ask To User What Is His/Hers Age.</a:t>
            </a:r>
          </a:p>
          <a:p>
            <a:pPr marL="0" indent="0">
              <a:buNone/>
            </a:pPr>
            <a:r>
              <a:rPr lang="en-US" sz="1100" dirty="0" smtClean="0"/>
              <a:t>Step 7- If(age&lt;=18) Then</a:t>
            </a:r>
          </a:p>
          <a:p>
            <a:pPr marL="0" indent="0">
              <a:buNone/>
            </a:pPr>
            <a:r>
              <a:rPr lang="en-US" sz="1100" dirty="0" smtClean="0"/>
              <a:t>             Output The List Of Movies You Can Watch .</a:t>
            </a:r>
          </a:p>
          <a:p>
            <a:pPr marL="0" indent="0">
              <a:buNone/>
            </a:pPr>
            <a:r>
              <a:rPr lang="en-US" sz="1100" dirty="0" smtClean="0"/>
              <a:t>	Print Selected Movie Name And Details.</a:t>
            </a:r>
          </a:p>
          <a:p>
            <a:pPr marL="0" indent="0">
              <a:buNone/>
            </a:pPr>
            <a:r>
              <a:rPr lang="en-US" sz="1100" dirty="0" smtClean="0"/>
              <a:t>	Print Select Your Seats In Silver/Gold/Diamond </a:t>
            </a:r>
          </a:p>
          <a:p>
            <a:pPr marL="0" indent="0">
              <a:buNone/>
            </a:pPr>
            <a:r>
              <a:rPr lang="en-US" sz="1100" dirty="0" smtClean="0"/>
              <a:t>	Print How Many Tickets You Want.</a:t>
            </a:r>
          </a:p>
          <a:p>
            <a:pPr marL="0" indent="0">
              <a:buNone/>
            </a:pPr>
            <a:r>
              <a:rPr lang="en-US" sz="1100" dirty="0" smtClean="0"/>
              <a:t>  	Print Selected Seat Price And Total Amount </a:t>
            </a:r>
          </a:p>
          <a:p>
            <a:pPr marL="0" indent="0">
              <a:buNone/>
            </a:pPr>
            <a:r>
              <a:rPr lang="en-US" sz="1100" dirty="0" smtClean="0"/>
              <a:t>	Print All Tickets </a:t>
            </a:r>
          </a:p>
          <a:p>
            <a:pPr marL="0" indent="0">
              <a:buNone/>
            </a:pPr>
            <a:r>
              <a:rPr lang="en-US" sz="1100" dirty="0" smtClean="0"/>
              <a:t>Else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Print </a:t>
            </a:r>
            <a:r>
              <a:rPr lang="en-US" sz="1100" b="1" u="sng" dirty="0" smtClean="0"/>
              <a:t>You Are Not Able To Buy Tickets </a:t>
            </a:r>
          </a:p>
          <a:p>
            <a:pPr marL="0" indent="0">
              <a:buNone/>
            </a:pPr>
            <a:r>
              <a:rPr lang="en-US" sz="1100" dirty="0" smtClean="0"/>
              <a:t>Step 8- Stop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2064" y="0"/>
            <a:ext cx="3093308" cy="712572"/>
          </a:xfrm>
        </p:spPr>
        <p:txBody>
          <a:bodyPr>
            <a:normAutofit/>
          </a:bodyPr>
          <a:lstStyle/>
          <a:p>
            <a:r>
              <a:rPr lang="en-IN" dirty="0"/>
              <a:t>flowchart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108" y="680824"/>
            <a:ext cx="4091385" cy="5789826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714" y="712572"/>
            <a:ext cx="6434361" cy="61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6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3610"/>
            <a:ext cx="8686800" cy="881377"/>
          </a:xfrm>
        </p:spPr>
        <p:txBody>
          <a:bodyPr>
            <a:normAutofit/>
          </a:bodyPr>
          <a:lstStyle/>
          <a:p>
            <a:r>
              <a:rPr lang="en-US" sz="6000" dirty="0"/>
              <a:t>logic </a:t>
            </a:r>
            <a:r>
              <a:rPr lang="en-US" sz="6000" dirty="0" smtClean="0"/>
              <a:t>of this PROJECT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2124"/>
            <a:ext cx="10542104" cy="4819207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This Message Was Print Welcome To </a:t>
            </a:r>
            <a:r>
              <a:rPr lang="en-US" dirty="0" smtClean="0"/>
              <a:t>The ATMT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User Enter His/Hers Name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User Enter His/Hers Age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If User Age Is Greater-than 18 Then Print Movies List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User Select Movie And Then Print Movie Name And Details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Then User Select Seats In Silver/Gold/Diamond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Then Ask For User To How Many Tickets His/Hers Wants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Print Total Bill And Print The Movie Tickets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If User Age Is A Less -Than 18 Then User Not Able To Buy Tickets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End Of This </a:t>
            </a:r>
            <a:r>
              <a:rPr lang="en-IN" dirty="0" smtClean="0"/>
              <a:t>Programme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81200" y="428368"/>
            <a:ext cx="9372600" cy="910280"/>
          </a:xfrm>
        </p:spPr>
        <p:txBody>
          <a:bodyPr/>
          <a:lstStyle/>
          <a:p>
            <a:pPr algn="ctr"/>
            <a:r>
              <a:rPr lang="en-US" dirty="0" smtClean="0"/>
              <a:t>CODE SCREESHOT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482" y="1423894"/>
            <a:ext cx="6736036" cy="5036629"/>
          </a:xfrm>
        </p:spPr>
      </p:pic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436606"/>
            <a:ext cx="9372600" cy="753762"/>
          </a:xfrm>
        </p:spPr>
        <p:txBody>
          <a:bodyPr/>
          <a:lstStyle/>
          <a:p>
            <a:pPr algn="ctr"/>
            <a:r>
              <a:rPr lang="en-US" dirty="0" smtClean="0"/>
              <a:t>OUTPUT SCREENSHOT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691" y="1690988"/>
            <a:ext cx="6551618" cy="4720157"/>
          </a:xfrm>
        </p:spPr>
      </p:pic>
    </p:spTree>
    <p:extLst>
      <p:ext uri="{BB962C8B-B14F-4D97-AF65-F5344CB8AC3E}">
        <p14:creationId xmlns:p14="http://schemas.microsoft.com/office/powerpoint/2010/main" val="118575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695</TotalTime>
  <Words>398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(Headings)</vt:lpstr>
      <vt:lpstr>Helvetica</vt:lpstr>
      <vt:lpstr>Poppins</vt:lpstr>
      <vt:lpstr>Times New Roman</vt:lpstr>
      <vt:lpstr>Wireframe Building 16x9</vt:lpstr>
      <vt:lpstr>PROJECT name: ANY TIME MOVIE TICKET  (ATMT)</vt:lpstr>
      <vt:lpstr>Project introduction </vt:lpstr>
      <vt:lpstr>second phase of this project</vt:lpstr>
      <vt:lpstr>project scope</vt:lpstr>
      <vt:lpstr>Project algorithm</vt:lpstr>
      <vt:lpstr>flowchart</vt:lpstr>
      <vt:lpstr>logic of this PROJECT</vt:lpstr>
      <vt:lpstr>CODE SCREESHOT</vt:lpstr>
      <vt:lpstr>OUTPUT SCREENSHOT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              ATMT                           (Any Time Movie Ticket)</dc:title>
  <dc:creator>CO-21-275-SOLANKI TRUSHEN</dc:creator>
  <cp:lastModifiedBy>Aryan</cp:lastModifiedBy>
  <cp:revision>61</cp:revision>
  <dcterms:created xsi:type="dcterms:W3CDTF">2022-01-18T13:12:45Z</dcterms:created>
  <dcterms:modified xsi:type="dcterms:W3CDTF">2023-06-18T11:24:29Z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