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ileron Heavy" panose="020B0604020202020204" charset="0"/>
      <p:regular r:id="rId11"/>
    </p:embeddedFont>
    <p:embeddedFont>
      <p:font typeface="Aileron Regular" panose="020B0604020202020204" charset="0"/>
      <p:regular r:id="rId12"/>
    </p:embeddedFont>
    <p:embeddedFont>
      <p:font typeface="Aileron Regular Bold" panose="020B0604020202020204" charset="0"/>
      <p:regular r:id="rId13"/>
    </p:embeddedFont>
    <p:embeddedFont>
      <p:font typeface="Aileron Regular Italics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eague Gothic" panose="020B0604020202020204" charset="0"/>
      <p:regular r:id="rId19"/>
    </p:embeddedFont>
    <p:embeddedFont>
      <p:font typeface="Montserrat Classic" panose="020B0604020202020204" charset="0"/>
      <p:regular r:id="rId20"/>
    </p:embeddedFont>
    <p:embeddedFont>
      <p:font typeface="Montserrat Classic Bold" panose="020B0604020202020204" charset="0"/>
      <p:regular r:id="rId21"/>
    </p:embeddedFont>
    <p:embeddedFont>
      <p:font typeface="Montserrat Light" panose="00000400000000000000" pitchFamily="2" charset="0"/>
      <p:regular r:id="rId22"/>
      <p:italic r:id="rId23"/>
    </p:embeddedFont>
    <p:embeddedFont>
      <p:font typeface="Monument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idayo Amusu" userId="63cb0262052a7a95" providerId="LiveId" clId="{80BC4DBC-C686-43CF-99BA-E38031E18976}"/>
    <pc:docChg chg="modSld">
      <pc:chgData name="Temidayo Amusu" userId="63cb0262052a7a95" providerId="LiveId" clId="{80BC4DBC-C686-43CF-99BA-E38031E18976}" dt="2021-09-17T12:31:29.730" v="46" actId="20577"/>
      <pc:docMkLst>
        <pc:docMk/>
      </pc:docMkLst>
      <pc:sldChg chg="modSp mod">
        <pc:chgData name="Temidayo Amusu" userId="63cb0262052a7a95" providerId="LiveId" clId="{80BC4DBC-C686-43CF-99BA-E38031E18976}" dt="2021-09-17T12:30:34.785" v="42" actId="20577"/>
        <pc:sldMkLst>
          <pc:docMk/>
          <pc:sldMk cId="0" sldId="257"/>
        </pc:sldMkLst>
        <pc:spChg chg="mod">
          <ac:chgData name="Temidayo Amusu" userId="63cb0262052a7a95" providerId="LiveId" clId="{80BC4DBC-C686-43CF-99BA-E38031E18976}" dt="2021-09-17T12:30:34.785" v="42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Temidayo Amusu" userId="63cb0262052a7a95" providerId="LiveId" clId="{80BC4DBC-C686-43CF-99BA-E38031E18976}" dt="2021-09-17T12:30:02.606" v="0" actId="20577"/>
        <pc:sldMkLst>
          <pc:docMk/>
          <pc:sldMk cId="0" sldId="259"/>
        </pc:sldMkLst>
        <pc:spChg chg="mod">
          <ac:chgData name="Temidayo Amusu" userId="63cb0262052a7a95" providerId="LiveId" clId="{80BC4DBC-C686-43CF-99BA-E38031E18976}" dt="2021-09-17T12:30:02.606" v="0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Temidayo Amusu" userId="63cb0262052a7a95" providerId="LiveId" clId="{80BC4DBC-C686-43CF-99BA-E38031E18976}" dt="2021-09-17T12:31:24.900" v="45" actId="20577"/>
        <pc:sldMkLst>
          <pc:docMk/>
          <pc:sldMk cId="0" sldId="260"/>
        </pc:sldMkLst>
        <pc:spChg chg="mod">
          <ac:chgData name="Temidayo Amusu" userId="63cb0262052a7a95" providerId="LiveId" clId="{80BC4DBC-C686-43CF-99BA-E38031E18976}" dt="2021-09-17T12:31:24.900" v="45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Temidayo Amusu" userId="63cb0262052a7a95" providerId="LiveId" clId="{80BC4DBC-C686-43CF-99BA-E38031E18976}" dt="2021-09-17T12:31:29.730" v="46" actId="20577"/>
        <pc:sldMkLst>
          <pc:docMk/>
          <pc:sldMk cId="0" sldId="261"/>
        </pc:sldMkLst>
        <pc:spChg chg="mod">
          <ac:chgData name="Temidayo Amusu" userId="63cb0262052a7a95" providerId="LiveId" clId="{80BC4DBC-C686-43CF-99BA-E38031E18976}" dt="2021-09-17T12:31:29.730" v="46" actId="20577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71550" y="8439150"/>
            <a:ext cx="20231100" cy="349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5944850" y="-784225"/>
            <a:ext cx="38100" cy="9258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18021300" y="8439150"/>
            <a:ext cx="1028700" cy="2095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809750"/>
            <a:ext cx="13548828" cy="226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00"/>
              </a:lnSpc>
            </a:pPr>
            <a:r>
              <a:rPr lang="en-US" sz="20000">
                <a:solidFill>
                  <a:srgbClr val="000000"/>
                </a:solidFill>
                <a:latin typeface="League Gothic"/>
              </a:rPr>
              <a:t>PROJECT TITLE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827135"/>
            <a:ext cx="13287978" cy="8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 spc="137">
                <a:solidFill>
                  <a:srgbClr val="000000"/>
                </a:solidFill>
                <a:latin typeface="Montserrat Light"/>
              </a:rPr>
              <a:t>Candidate Name:</a:t>
            </a:r>
          </a:p>
          <a:p>
            <a:pPr>
              <a:lnSpc>
                <a:spcPts val="3380"/>
              </a:lnSpc>
            </a:pPr>
            <a:r>
              <a:rPr lang="en-US" sz="2600" spc="137">
                <a:solidFill>
                  <a:srgbClr val="000000"/>
                </a:solidFill>
                <a:latin typeface="Montserrat Light"/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71550" y="1028700"/>
            <a:ext cx="20231100" cy="4168775"/>
            <a:chOff x="0" y="0"/>
            <a:chExt cx="26974800" cy="5558367"/>
          </a:xfrm>
        </p:grpSpPr>
        <p:sp>
          <p:nvSpPr>
            <p:cNvPr id="3" name="AutoShape 3"/>
            <p:cNvSpPr/>
            <p:nvPr/>
          </p:nvSpPr>
          <p:spPr>
            <a:xfrm>
              <a:off x="0" y="5511800"/>
              <a:ext cx="26974800" cy="4656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411425" y="561975"/>
              <a:ext cx="11896375" cy="4273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1376"/>
                </a:lnSpc>
              </a:pPr>
              <a:r>
                <a:rPr lang="en-US" sz="14400">
                  <a:solidFill>
                    <a:srgbClr val="000000"/>
                  </a:solidFill>
                  <a:latin typeface="League Gothic"/>
                </a:rPr>
                <a:t>THE GOAL OF THE PROJECT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14515" r="14515"/>
          <a:stretch>
            <a:fillRect/>
          </a:stretch>
        </p:blipFill>
        <p:spPr>
          <a:xfrm>
            <a:off x="-165153" y="0"/>
            <a:ext cx="7092591" cy="108409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289518" y="8755380"/>
            <a:ext cx="7969782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2799" spc="27" dirty="0">
                <a:solidFill>
                  <a:srgbClr val="000000"/>
                </a:solidFill>
                <a:latin typeface="Montserrat Light"/>
              </a:rPr>
              <a:t>This section is for the project goal..............</a:t>
            </a:r>
          </a:p>
        </p:txBody>
      </p:sp>
      <p:sp>
        <p:nvSpPr>
          <p:cNvPr id="7" name="AutoShape 7"/>
          <p:cNvSpPr/>
          <p:nvPr/>
        </p:nvSpPr>
        <p:spPr>
          <a:xfrm>
            <a:off x="-419100" y="-476250"/>
            <a:ext cx="619125" cy="11239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108950"/>
            <a:ext cx="7020884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The Users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299759" y="1028700"/>
            <a:ext cx="4959541" cy="1218223"/>
            <a:chOff x="0" y="0"/>
            <a:chExt cx="6612721" cy="162429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6612721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55126"/>
              <a:ext cx="6612721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0718394" y="1029172"/>
            <a:ext cx="590034" cy="589090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299759" y="4305788"/>
            <a:ext cx="4959541" cy="1218223"/>
            <a:chOff x="0" y="0"/>
            <a:chExt cx="6612721" cy="1624297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6612721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55126"/>
              <a:ext cx="6612721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0718394" y="4306260"/>
            <a:ext cx="590034" cy="589090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2299759" y="7582877"/>
            <a:ext cx="4959541" cy="1218223"/>
            <a:chOff x="0" y="0"/>
            <a:chExt cx="6612721" cy="162429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6612721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55126"/>
              <a:ext cx="6612721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0718394" y="7583349"/>
            <a:ext cx="590034" cy="589090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AutoShape 18"/>
          <p:cNvSpPr/>
          <p:nvPr/>
        </p:nvSpPr>
        <p:spPr>
          <a:xfrm>
            <a:off x="9125425" y="-342900"/>
            <a:ext cx="37150" cy="109728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9" name="AutoShape 19"/>
          <p:cNvSpPr/>
          <p:nvPr/>
        </p:nvSpPr>
        <p:spPr>
          <a:xfrm>
            <a:off x="9144000" y="3485906"/>
            <a:ext cx="96012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AutoShape 20"/>
          <p:cNvSpPr/>
          <p:nvPr/>
        </p:nvSpPr>
        <p:spPr>
          <a:xfrm>
            <a:off x="9125425" y="6762994"/>
            <a:ext cx="96012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1" name="AutoShape 21"/>
          <p:cNvSpPr/>
          <p:nvPr/>
        </p:nvSpPr>
        <p:spPr>
          <a:xfrm>
            <a:off x="-495300" y="-428883"/>
            <a:ext cx="9677400" cy="6477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6916"/>
            <a:ext cx="14982158" cy="158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 dirty="0">
                <a:solidFill>
                  <a:srgbClr val="000000"/>
                </a:solidFill>
                <a:latin typeface="Monument"/>
              </a:rPr>
              <a:t>TASKS LIST TO DELIVER PROJECT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80771" y="3498128"/>
            <a:ext cx="58597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6916"/>
            <a:ext cx="14982158" cy="158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 dirty="0">
                <a:solidFill>
                  <a:srgbClr val="000000"/>
                </a:solidFill>
                <a:latin typeface="Monument"/>
              </a:rPr>
              <a:t>TASKS LIST TO DELIVER PROJECT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80771" y="3498128"/>
            <a:ext cx="58597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6916"/>
            <a:ext cx="14982158" cy="158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 dirty="0">
                <a:solidFill>
                  <a:srgbClr val="000000"/>
                </a:solidFill>
                <a:latin typeface="Monument"/>
              </a:rPr>
              <a:t>TASKS LIST TO DELIVER PROJECT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80771" y="3498128"/>
            <a:ext cx="58597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0235" y="4005191"/>
            <a:ext cx="14888959" cy="46432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3" name="Group 3"/>
          <p:cNvGrpSpPr/>
          <p:nvPr/>
        </p:nvGrpSpPr>
        <p:grpSpPr>
          <a:xfrm>
            <a:off x="7698601" y="5009686"/>
            <a:ext cx="8889879" cy="247564"/>
            <a:chOff x="0" y="0"/>
            <a:chExt cx="39721933" cy="11061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663864" y="5672612"/>
            <a:ext cx="8889879" cy="247564"/>
            <a:chOff x="0" y="0"/>
            <a:chExt cx="39721933" cy="1106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698601" y="6335537"/>
            <a:ext cx="8889879" cy="247564"/>
            <a:chOff x="0" y="0"/>
            <a:chExt cx="39721933" cy="1106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695152" y="6998463"/>
            <a:ext cx="8889879" cy="247564"/>
            <a:chOff x="0" y="0"/>
            <a:chExt cx="39721933" cy="11061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709316" y="7661389"/>
            <a:ext cx="8889879" cy="247564"/>
            <a:chOff x="0" y="0"/>
            <a:chExt cx="39721933" cy="11061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709316" y="8324314"/>
            <a:ext cx="8889879" cy="247564"/>
            <a:chOff x="0" y="0"/>
            <a:chExt cx="39721933" cy="11061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709316" y="8987240"/>
            <a:ext cx="8889879" cy="247564"/>
            <a:chOff x="0" y="0"/>
            <a:chExt cx="39721933" cy="11061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sp>
        <p:nvSpPr>
          <p:cNvPr id="17" name="AutoShape 17"/>
          <p:cNvSpPr/>
          <p:nvPr/>
        </p:nvSpPr>
        <p:spPr>
          <a:xfrm rot="-5400000">
            <a:off x="1114106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id="18" name="AutoShape 18"/>
          <p:cNvSpPr/>
          <p:nvPr/>
        </p:nvSpPr>
        <p:spPr>
          <a:xfrm rot="-5400000">
            <a:off x="891859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id="19" name="AutoShape 19"/>
          <p:cNvSpPr/>
          <p:nvPr/>
        </p:nvSpPr>
        <p:spPr>
          <a:xfrm rot="-5400000">
            <a:off x="669612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id="20" name="AutoShape 20"/>
          <p:cNvSpPr/>
          <p:nvPr/>
        </p:nvSpPr>
        <p:spPr>
          <a:xfrm>
            <a:off x="9901485" y="2997856"/>
            <a:ext cx="2222470" cy="1007335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21" name="AutoShape 21"/>
          <p:cNvSpPr/>
          <p:nvPr/>
        </p:nvSpPr>
        <p:spPr>
          <a:xfrm>
            <a:off x="7663864" y="2997856"/>
            <a:ext cx="2222470" cy="1007335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22" name="TextBox 22"/>
          <p:cNvSpPr txBox="1"/>
          <p:nvPr/>
        </p:nvSpPr>
        <p:spPr>
          <a:xfrm>
            <a:off x="8052160" y="3308930"/>
            <a:ext cx="1482813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Italics"/>
              </a:rPr>
              <a:t>Month 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1614" y="3308930"/>
            <a:ext cx="1482813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1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2139105" y="2997856"/>
            <a:ext cx="2222470" cy="1007335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25" name="TextBox 25"/>
          <p:cNvSpPr txBox="1"/>
          <p:nvPr/>
        </p:nvSpPr>
        <p:spPr>
          <a:xfrm>
            <a:off x="12484544" y="3308930"/>
            <a:ext cx="1482813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2</a:t>
            </a:r>
          </a:p>
        </p:txBody>
      </p:sp>
      <p:sp>
        <p:nvSpPr>
          <p:cNvPr id="26" name="AutoShape 26"/>
          <p:cNvSpPr/>
          <p:nvPr/>
        </p:nvSpPr>
        <p:spPr>
          <a:xfrm>
            <a:off x="14376725" y="2997856"/>
            <a:ext cx="2222470" cy="1007335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27" name="TextBox 27"/>
          <p:cNvSpPr txBox="1"/>
          <p:nvPr/>
        </p:nvSpPr>
        <p:spPr>
          <a:xfrm>
            <a:off x="14746553" y="3308930"/>
            <a:ext cx="1482813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063756" y="3309416"/>
            <a:ext cx="5004712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37"/>
              </a:lnSpc>
              <a:spcBef>
                <a:spcPct val="0"/>
              </a:spcBef>
            </a:pPr>
            <a:r>
              <a:rPr lang="en-US" sz="2200" spc="85">
                <a:solidFill>
                  <a:srgbClr val="191919"/>
                </a:solidFill>
                <a:latin typeface="Aileron Regular Bold"/>
              </a:rPr>
              <a:t>KEY TASK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63756" y="4316674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63756" y="4979600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63756" y="5642525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63756" y="6305451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63756" y="6968377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063756" y="7631302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063756" y="8294228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63756" y="8957154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7695152" y="4346760"/>
            <a:ext cx="8889879" cy="247564"/>
            <a:chOff x="0" y="0"/>
            <a:chExt cx="39721933" cy="110617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7698601" y="4346760"/>
            <a:ext cx="1323566" cy="247564"/>
            <a:chOff x="0" y="0"/>
            <a:chExt cx="5913982" cy="110617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8619918" y="5009686"/>
            <a:ext cx="2423102" cy="247564"/>
            <a:chOff x="0" y="0"/>
            <a:chExt cx="10826952" cy="110617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0828221" cy="1106170"/>
            </a:xfrm>
            <a:custGeom>
              <a:avLst/>
              <a:gdLst/>
              <a:ahLst/>
              <a:cxnLst/>
              <a:rect l="l" t="t" r="r" b="b"/>
              <a:pathLst>
                <a:path w="10828221" h="1106170">
                  <a:moveTo>
                    <a:pt x="1027450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0274502" y="0"/>
                  </a:lnTo>
                  <a:cubicBezTo>
                    <a:pt x="10580571" y="0"/>
                    <a:pt x="10828221" y="247650"/>
                    <a:pt x="10828221" y="553720"/>
                  </a:cubicBezTo>
                  <a:cubicBezTo>
                    <a:pt x="10826952" y="858520"/>
                    <a:pt x="10579302" y="1106170"/>
                    <a:pt x="10274502" y="110617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2150807" y="6998463"/>
            <a:ext cx="2211755" cy="247564"/>
            <a:chOff x="0" y="0"/>
            <a:chExt cx="9882606" cy="110617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883876" cy="1106170"/>
            </a:xfrm>
            <a:custGeom>
              <a:avLst/>
              <a:gdLst/>
              <a:ahLst/>
              <a:cxnLst/>
              <a:rect l="l" t="t" r="r" b="b"/>
              <a:pathLst>
                <a:path w="9883876" h="1106170">
                  <a:moveTo>
                    <a:pt x="9330156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30156" y="0"/>
                  </a:lnTo>
                  <a:cubicBezTo>
                    <a:pt x="9636226" y="0"/>
                    <a:pt x="9883876" y="247650"/>
                    <a:pt x="9883876" y="553720"/>
                  </a:cubicBezTo>
                  <a:cubicBezTo>
                    <a:pt x="9882606" y="858520"/>
                    <a:pt x="9634956" y="1106170"/>
                    <a:pt x="9330156" y="110617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3038996" y="8324314"/>
            <a:ext cx="2448964" cy="247564"/>
            <a:chOff x="0" y="0"/>
            <a:chExt cx="10942509" cy="110617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0943779" cy="1106170"/>
            </a:xfrm>
            <a:custGeom>
              <a:avLst/>
              <a:gdLst/>
              <a:ahLst/>
              <a:cxnLst/>
              <a:rect l="l" t="t" r="r" b="b"/>
              <a:pathLst>
                <a:path w="10943779" h="1106170">
                  <a:moveTo>
                    <a:pt x="1039005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47650"/>
                    <a:pt x="10943779" y="553720"/>
                  </a:cubicBezTo>
                  <a:cubicBezTo>
                    <a:pt x="10942509" y="858520"/>
                    <a:pt x="10694859" y="1106170"/>
                    <a:pt x="10390059" y="110617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4331274" y="8987240"/>
            <a:ext cx="2267921" cy="247564"/>
            <a:chOff x="0" y="0"/>
            <a:chExt cx="10133570" cy="110617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0134840" cy="1106170"/>
            </a:xfrm>
            <a:custGeom>
              <a:avLst/>
              <a:gdLst/>
              <a:ahLst/>
              <a:cxnLst/>
              <a:rect l="l" t="t" r="r" b="b"/>
              <a:pathLst>
                <a:path w="10134840" h="1106170">
                  <a:moveTo>
                    <a:pt x="9581120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581120" y="0"/>
                  </a:lnTo>
                  <a:cubicBezTo>
                    <a:pt x="9887190" y="0"/>
                    <a:pt x="10134840" y="247650"/>
                    <a:pt x="10134840" y="553720"/>
                  </a:cubicBezTo>
                  <a:cubicBezTo>
                    <a:pt x="10133570" y="858520"/>
                    <a:pt x="9885920" y="1106170"/>
                    <a:pt x="9581120" y="110617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3087036" y="1026579"/>
            <a:ext cx="12113927" cy="1036290"/>
            <a:chOff x="0" y="0"/>
            <a:chExt cx="16151903" cy="1381720"/>
          </a:xfrm>
        </p:grpSpPr>
        <p:sp>
          <p:nvSpPr>
            <p:cNvPr id="50" name="TextBox 50"/>
            <p:cNvSpPr txBox="1"/>
            <p:nvPr/>
          </p:nvSpPr>
          <p:spPr>
            <a:xfrm>
              <a:off x="0" y="-47625"/>
              <a:ext cx="16151903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Project Plan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683256" y="856575"/>
              <a:ext cx="14785391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0830690" y="5672612"/>
            <a:ext cx="1323566" cy="247564"/>
            <a:chOff x="0" y="0"/>
            <a:chExt cx="5913982" cy="110617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12143540" y="6353076"/>
            <a:ext cx="1323566" cy="247564"/>
            <a:chOff x="0" y="0"/>
            <a:chExt cx="5913982" cy="110617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3038996" y="7678927"/>
            <a:ext cx="1323566" cy="247564"/>
            <a:chOff x="0" y="0"/>
            <a:chExt cx="5913982" cy="110617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04742" y="1590675"/>
            <a:ext cx="8854558" cy="1626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76"/>
              </a:lnSpc>
            </a:pPr>
            <a:r>
              <a:rPr lang="en-US" sz="14400">
                <a:solidFill>
                  <a:srgbClr val="000000"/>
                </a:solidFill>
                <a:latin typeface="League Gothic"/>
              </a:rPr>
              <a:t>ASSUMPTIONS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290637"/>
            <a:ext cx="3577208" cy="1558519"/>
            <a:chOff x="0" y="0"/>
            <a:chExt cx="4769611" cy="2078025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1.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993940"/>
            <a:ext cx="3577208" cy="1558519"/>
            <a:chOff x="0" y="0"/>
            <a:chExt cx="4769611" cy="2078025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2.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659258"/>
            <a:ext cx="3577208" cy="1558519"/>
            <a:chOff x="0" y="0"/>
            <a:chExt cx="4769611" cy="207802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3.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6196251" y="-494579"/>
            <a:ext cx="48236" cy="1127615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3" name="Group 13"/>
          <p:cNvGrpSpPr/>
          <p:nvPr/>
        </p:nvGrpSpPr>
        <p:grpSpPr>
          <a:xfrm rot="-5400000">
            <a:off x="5654926" y="1775352"/>
            <a:ext cx="590034" cy="589090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5654926" y="4848955"/>
            <a:ext cx="590034" cy="589090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54926" y="8202388"/>
            <a:ext cx="590034" cy="589090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16387686" y="8386686"/>
            <a:ext cx="1901835" cy="1898792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4F0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6248400" y="8540309"/>
            <a:ext cx="127254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2" name="TextBox 22"/>
          <p:cNvSpPr txBox="1"/>
          <p:nvPr/>
        </p:nvSpPr>
        <p:spPr>
          <a:xfrm>
            <a:off x="8404742" y="9191625"/>
            <a:ext cx="8854558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168">
                <a:solidFill>
                  <a:srgbClr val="000000"/>
                </a:solidFill>
                <a:latin typeface="Montserrat Light"/>
              </a:rPr>
              <a:t>ASSUMPTIONS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8059400" y="8540309"/>
            <a:ext cx="838200" cy="22098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24" name="Group 24"/>
          <p:cNvGrpSpPr/>
          <p:nvPr/>
        </p:nvGrpSpPr>
        <p:grpSpPr>
          <a:xfrm>
            <a:off x="1028700" y="8385165"/>
            <a:ext cx="3577208" cy="1558519"/>
            <a:chOff x="0" y="0"/>
            <a:chExt cx="4769611" cy="2078025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5.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6496441"/>
            <a:ext cx="3577208" cy="1558519"/>
            <a:chOff x="0" y="0"/>
            <a:chExt cx="4769611" cy="2078025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4.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04742" y="1590675"/>
            <a:ext cx="8854558" cy="306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76"/>
              </a:lnSpc>
            </a:pPr>
            <a:r>
              <a:rPr lang="en-US" sz="14400">
                <a:solidFill>
                  <a:srgbClr val="000000"/>
                </a:solidFill>
                <a:latin typeface="League Gothic"/>
              </a:rPr>
              <a:t>WHAT CAN GO WRONG?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290637"/>
            <a:ext cx="3577208" cy="1558519"/>
            <a:chOff x="0" y="0"/>
            <a:chExt cx="4769611" cy="2078025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1.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993940"/>
            <a:ext cx="3577208" cy="1558519"/>
            <a:chOff x="0" y="0"/>
            <a:chExt cx="4769611" cy="2078025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2.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659258"/>
            <a:ext cx="3577208" cy="1558519"/>
            <a:chOff x="0" y="0"/>
            <a:chExt cx="4769611" cy="207802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3.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6196251" y="-494579"/>
            <a:ext cx="48236" cy="1127615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3" name="Group 13"/>
          <p:cNvGrpSpPr/>
          <p:nvPr/>
        </p:nvGrpSpPr>
        <p:grpSpPr>
          <a:xfrm rot="-5400000">
            <a:off x="5654926" y="1775352"/>
            <a:ext cx="590034" cy="589090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5654926" y="4848955"/>
            <a:ext cx="590034" cy="589090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54926" y="8202388"/>
            <a:ext cx="590034" cy="589090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16387686" y="8386686"/>
            <a:ext cx="1901835" cy="1898792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4F0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6248400" y="8540309"/>
            <a:ext cx="127254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2" name="TextBox 22"/>
          <p:cNvSpPr txBox="1"/>
          <p:nvPr/>
        </p:nvSpPr>
        <p:spPr>
          <a:xfrm>
            <a:off x="8404742" y="9191625"/>
            <a:ext cx="8854558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168">
                <a:solidFill>
                  <a:srgbClr val="000000"/>
                </a:solidFill>
                <a:latin typeface="Montserrat Light"/>
              </a:rPr>
              <a:t>WHAT IF?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8059400" y="8540309"/>
            <a:ext cx="838200" cy="22098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24" name="Group 24"/>
          <p:cNvGrpSpPr/>
          <p:nvPr/>
        </p:nvGrpSpPr>
        <p:grpSpPr>
          <a:xfrm>
            <a:off x="1028700" y="8385165"/>
            <a:ext cx="3577208" cy="1558519"/>
            <a:chOff x="0" y="0"/>
            <a:chExt cx="4769611" cy="2078025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5.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6496441"/>
            <a:ext cx="3577208" cy="1558519"/>
            <a:chOff x="0" y="0"/>
            <a:chExt cx="4769611" cy="2078025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28575"/>
              <a:ext cx="4769611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4.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899253"/>
              <a:ext cx="4769611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Aileron Regular</vt:lpstr>
      <vt:lpstr>Montserrat Classic</vt:lpstr>
      <vt:lpstr>League Gothic</vt:lpstr>
      <vt:lpstr>Calibri</vt:lpstr>
      <vt:lpstr>Montserrat Classic Bold</vt:lpstr>
      <vt:lpstr>Monument</vt:lpstr>
      <vt:lpstr>Aileron Regular Italics</vt:lpstr>
      <vt:lpstr>Arial</vt:lpstr>
      <vt:lpstr>Aileron Regular Bold</vt:lpstr>
      <vt:lpstr>Aileron Heavy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TRUSOFT_PROJECT_MANAGER_TASK</dc:title>
  <cp:lastModifiedBy>Temidayo Amusu</cp:lastModifiedBy>
  <cp:revision>1</cp:revision>
  <dcterms:created xsi:type="dcterms:W3CDTF">2006-08-16T00:00:00Z</dcterms:created>
  <dcterms:modified xsi:type="dcterms:W3CDTF">2021-09-17T12:31:50Z</dcterms:modified>
  <dc:identifier>DAEqEXDSwyM</dc:identifier>
</cp:coreProperties>
</file>