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ileron Regular" charset="1" panose="00000500000000000000"/>
      <p:regular r:id="rId8"/>
    </p:embeddedFont>
    <p:embeddedFont>
      <p:font typeface="Aileron Regular Bold" charset="1" panose="00000800000000000000"/>
      <p:regular r:id="rId9"/>
    </p:embeddedFont>
    <p:embeddedFont>
      <p:font typeface="Aileron Regular Italics" charset="1" panose="00000500000000000000"/>
      <p:regular r:id="rId10"/>
    </p:embeddedFont>
    <p:embeddedFont>
      <p:font typeface="Aileron Regular Bold Italics" charset="1" panose="00000800000000000000"/>
      <p:regular r:id="rId11"/>
    </p:embeddedFont>
    <p:embeddedFont>
      <p:font typeface="League Gothic" charset="1" panose="00000500000000000000"/>
      <p:regular r:id="rId12"/>
    </p:embeddedFont>
    <p:embeddedFont>
      <p:font typeface="League Gothic Italics" charset="1" panose="00000500000000000000"/>
      <p:regular r:id="rId13"/>
    </p:embeddedFont>
    <p:embeddedFont>
      <p:font typeface="Arimo" charset="1" panose="020B0604020202020204"/>
      <p:regular r:id="rId14"/>
    </p:embeddedFont>
    <p:embeddedFont>
      <p:font typeface="Arimo Bold" charset="1" panose="020B0704020202020204"/>
      <p:regular r:id="rId15"/>
    </p:embeddedFont>
    <p:embeddedFont>
      <p:font typeface="Arimo Italics" charset="1" panose="020B0604020202090204"/>
      <p:regular r:id="rId16"/>
    </p:embeddedFont>
    <p:embeddedFont>
      <p:font typeface="Arimo Bold Italics" charset="1" panose="020B0704020202090204"/>
      <p:regular r:id="rId17"/>
    </p:embeddedFont>
    <p:embeddedFont>
      <p:font typeface="Montserrat Light" charset="1" panose="00000400000000000000"/>
      <p:regular r:id="rId18"/>
    </p:embeddedFont>
    <p:embeddedFont>
      <p:font typeface="Montserrat Light Bold" charset="1" panose="00000800000000000000"/>
      <p:regular r:id="rId19"/>
    </p:embeddedFont>
    <p:embeddedFont>
      <p:font typeface="Montserrat Light Italics" charset="1" panose="00000400000000000000"/>
      <p:regular r:id="rId20"/>
    </p:embeddedFont>
    <p:embeddedFont>
      <p:font typeface="Montserrat Light Bold Italics" charset="1" panose="00000800000000000000"/>
      <p:regular r:id="rId21"/>
    </p:embeddedFont>
    <p:embeddedFont>
      <p:font typeface="Aileron Heavy" charset="1" panose="00000A00000000000000"/>
      <p:regular r:id="rId22"/>
    </p:embeddedFont>
    <p:embeddedFont>
      <p:font typeface="Aileron Heavy Bold" charset="1" panose="00000A00000000000000"/>
      <p:regular r:id="rId23"/>
    </p:embeddedFont>
    <p:embeddedFont>
      <p:font typeface="Aileron Heavy Italics" charset="1" panose="00000A00000000000000"/>
      <p:regular r:id="rId24"/>
    </p:embeddedFont>
    <p:embeddedFont>
      <p:font typeface="Aileron Heavy Bold Italics" charset="1" panose="00000A00000000000000"/>
      <p:regular r:id="rId25"/>
    </p:embeddedFont>
    <p:embeddedFont>
      <p:font typeface="Monument" charset="1" panose="00000300000000000000"/>
      <p:regular r:id="rId26"/>
    </p:embeddedFont>
    <p:embeddedFont>
      <p:font typeface="Monument Bold" charset="1" panose="000003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971550" y="8439150"/>
            <a:ext cx="20231100" cy="3492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15944850" y="-784225"/>
            <a:ext cx="38100" cy="92583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4" id="4"/>
          <p:cNvSpPr/>
          <p:nvPr/>
        </p:nvSpPr>
        <p:spPr>
          <a:xfrm rot="0">
            <a:off x="18021300" y="8439150"/>
            <a:ext cx="1028700" cy="20955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47709" y="252203"/>
            <a:ext cx="1921216" cy="65496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1809750"/>
            <a:ext cx="13548828" cy="226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800"/>
              </a:lnSpc>
            </a:pPr>
            <a:r>
              <a:rPr lang="en-US" sz="20000">
                <a:solidFill>
                  <a:srgbClr val="000000"/>
                </a:solidFill>
                <a:latin typeface="League Gothic"/>
              </a:rPr>
              <a:t>P</a:t>
            </a:r>
            <a:r>
              <a:rPr lang="en-US" sz="20000">
                <a:solidFill>
                  <a:srgbClr val="000000"/>
                </a:solidFill>
                <a:latin typeface="League Gothic"/>
              </a:rPr>
              <a:t>ROJECT TITLE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827135"/>
            <a:ext cx="13287978" cy="84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 spc="137">
                <a:solidFill>
                  <a:srgbClr val="000000"/>
                </a:solidFill>
                <a:latin typeface="Montserrat Light"/>
              </a:rPr>
              <a:t>Candidate Name:</a:t>
            </a:r>
          </a:p>
          <a:p>
            <a:pPr>
              <a:lnSpc>
                <a:spcPts val="3380"/>
              </a:lnSpc>
            </a:pPr>
            <a:r>
              <a:rPr lang="en-US" sz="2600" spc="137">
                <a:solidFill>
                  <a:srgbClr val="000000"/>
                </a:solidFill>
                <a:latin typeface="Montserrat Light"/>
              </a:rP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71550" y="1028700"/>
            <a:ext cx="20231100" cy="4168775"/>
            <a:chOff x="0" y="0"/>
            <a:chExt cx="26974800" cy="5558367"/>
          </a:xfrm>
        </p:grpSpPr>
        <p:sp>
          <p:nvSpPr>
            <p:cNvPr name="AutoShape 3" id="3"/>
            <p:cNvSpPr/>
            <p:nvPr/>
          </p:nvSpPr>
          <p:spPr>
            <a:xfrm rot="0">
              <a:off x="0" y="5511800"/>
              <a:ext cx="26974800" cy="46567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2411425" y="561975"/>
              <a:ext cx="11896375" cy="4273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1376"/>
                </a:lnSpc>
              </a:pPr>
              <a:r>
                <a:rPr lang="en-US" sz="14400">
                  <a:solidFill>
                    <a:srgbClr val="000000"/>
                  </a:solidFill>
                  <a:latin typeface="League Gothic"/>
                </a:rPr>
                <a:t>THE GOAL OF THE PROJECT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14515" t="0" r="14515" b="0"/>
          <a:stretch>
            <a:fillRect/>
          </a:stretch>
        </p:blipFill>
        <p:spPr>
          <a:xfrm flipH="false" flipV="false" rot="0">
            <a:off x="-165153" y="0"/>
            <a:ext cx="7092591" cy="1084093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289518" y="8755380"/>
            <a:ext cx="7969782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2799" spc="27">
                <a:solidFill>
                  <a:srgbClr val="000000"/>
                </a:solidFill>
                <a:latin typeface="Montserrat Light"/>
              </a:rPr>
              <a:t>project goal..............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-419100" y="-476250"/>
            <a:ext cx="619125" cy="112395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147709" y="252203"/>
            <a:ext cx="1921216" cy="654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108950"/>
            <a:ext cx="7020884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The Users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299759" y="1028700"/>
            <a:ext cx="4959541" cy="1218223"/>
            <a:chOff x="0" y="0"/>
            <a:chExt cx="6612721" cy="162429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6612721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399" spc="373">
                  <a:solidFill>
                    <a:srgbClr val="000000"/>
                  </a:solidFill>
                  <a:latin typeface="Montserrat Classic Bold"/>
                </a:rPr>
                <a:t>USER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055126"/>
              <a:ext cx="6612721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project user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10718394" y="1029172"/>
            <a:ext cx="590034" cy="589090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299759" y="4305788"/>
            <a:ext cx="4959541" cy="1218223"/>
            <a:chOff x="0" y="0"/>
            <a:chExt cx="6612721" cy="162429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6612721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399" spc="373">
                  <a:solidFill>
                    <a:srgbClr val="000000"/>
                  </a:solidFill>
                  <a:latin typeface="Montserrat Classic Bold"/>
                </a:rPr>
                <a:t>USER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55126"/>
              <a:ext cx="6612721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project user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0718394" y="4306260"/>
            <a:ext cx="590034" cy="589090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299759" y="7582877"/>
            <a:ext cx="4959541" cy="1218223"/>
            <a:chOff x="0" y="0"/>
            <a:chExt cx="6612721" cy="162429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6612721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399" spc="373">
                  <a:solidFill>
                    <a:srgbClr val="000000"/>
                  </a:solidFill>
                  <a:latin typeface="Montserrat Classic Bold"/>
                </a:rPr>
                <a:t>USER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55126"/>
              <a:ext cx="6612721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project user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0718394" y="7583349"/>
            <a:ext cx="590034" cy="589090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8" id="18"/>
          <p:cNvSpPr/>
          <p:nvPr/>
        </p:nvSpPr>
        <p:spPr>
          <a:xfrm rot="0">
            <a:off x="9125425" y="-342900"/>
            <a:ext cx="37150" cy="109728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19" id="19"/>
          <p:cNvSpPr/>
          <p:nvPr/>
        </p:nvSpPr>
        <p:spPr>
          <a:xfrm rot="0">
            <a:off x="9144000" y="3485906"/>
            <a:ext cx="9601200" cy="381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20" id="20"/>
          <p:cNvSpPr/>
          <p:nvPr/>
        </p:nvSpPr>
        <p:spPr>
          <a:xfrm rot="0">
            <a:off x="9125425" y="6762994"/>
            <a:ext cx="9601200" cy="381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21" id="21"/>
          <p:cNvSpPr/>
          <p:nvPr/>
        </p:nvSpPr>
        <p:spPr>
          <a:xfrm rot="0">
            <a:off x="-495300" y="-428883"/>
            <a:ext cx="9677400" cy="6477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47709" y="252203"/>
            <a:ext cx="1921216" cy="654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6916"/>
            <a:ext cx="14982158" cy="1560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52"/>
              </a:lnSpc>
            </a:pPr>
            <a:r>
              <a:rPr lang="en-US" sz="6200">
                <a:solidFill>
                  <a:srgbClr val="000000"/>
                </a:solidFill>
                <a:latin typeface="Monument"/>
              </a:rPr>
              <a:t>TASKS LIST TO DELIVER PRJECT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39506" y="1028700"/>
            <a:ext cx="621829" cy="62182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14806" y="2711324"/>
            <a:ext cx="359305" cy="35930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147709" y="252203"/>
            <a:ext cx="1921216" cy="65496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80771" y="3498128"/>
            <a:ext cx="58597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520">
                <a:solidFill>
                  <a:srgbClr val="000000"/>
                </a:solidFill>
                <a:latin typeface="Montserrat Classic"/>
              </a:rPr>
              <a:t>TASK....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6916"/>
            <a:ext cx="14982158" cy="1560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52"/>
              </a:lnSpc>
            </a:pPr>
            <a:r>
              <a:rPr lang="en-US" sz="6200">
                <a:solidFill>
                  <a:srgbClr val="000000"/>
                </a:solidFill>
                <a:latin typeface="Monument"/>
              </a:rPr>
              <a:t>TASKS LIST TO DELIVER PRJECT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39506" y="1028700"/>
            <a:ext cx="621829" cy="62182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14806" y="2711324"/>
            <a:ext cx="359305" cy="35930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147709" y="252203"/>
            <a:ext cx="1921216" cy="65496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80771" y="3498128"/>
            <a:ext cx="58597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520">
                <a:solidFill>
                  <a:srgbClr val="000000"/>
                </a:solidFill>
                <a:latin typeface="Montserrat Classic"/>
              </a:rPr>
              <a:t>TASK....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6916"/>
            <a:ext cx="14982158" cy="1560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52"/>
              </a:lnSpc>
            </a:pPr>
            <a:r>
              <a:rPr lang="en-US" sz="6200">
                <a:solidFill>
                  <a:srgbClr val="000000"/>
                </a:solidFill>
                <a:latin typeface="Monument"/>
              </a:rPr>
              <a:t>TASKS LIST TO DELIVER PRJECT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39506" y="1028700"/>
            <a:ext cx="621829" cy="62182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14806" y="2711324"/>
            <a:ext cx="359305" cy="35930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147709" y="252203"/>
            <a:ext cx="1921216" cy="65496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80771" y="3498128"/>
            <a:ext cx="58597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520">
                <a:solidFill>
                  <a:srgbClr val="000000"/>
                </a:solidFill>
                <a:latin typeface="Montserrat Classic"/>
              </a:rPr>
              <a:t>TASK....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10235" y="4005191"/>
            <a:ext cx="14888959" cy="46432"/>
          </a:xfrm>
          <a:prstGeom prst="rect">
            <a:avLst/>
          </a:prstGeom>
          <a:solidFill>
            <a:srgbClr val="19191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698601" y="5009686"/>
            <a:ext cx="8889879" cy="247564"/>
            <a:chOff x="0" y="0"/>
            <a:chExt cx="39721933" cy="110617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r="r" b="b" t="t" l="l"/>
              <a:pathLst>
                <a:path h="1106170" w="39723203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663864" y="5672612"/>
            <a:ext cx="8889879" cy="247564"/>
            <a:chOff x="0" y="0"/>
            <a:chExt cx="39721933" cy="110617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r="r" b="b" t="t" l="l"/>
              <a:pathLst>
                <a:path h="1106170" w="39723203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698601" y="6335537"/>
            <a:ext cx="8889879" cy="247564"/>
            <a:chOff x="0" y="0"/>
            <a:chExt cx="39721933" cy="110617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r="r" b="b" t="t" l="l"/>
              <a:pathLst>
                <a:path h="1106170" w="39723203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95152" y="6998463"/>
            <a:ext cx="8889879" cy="247564"/>
            <a:chOff x="0" y="0"/>
            <a:chExt cx="39721933" cy="110617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r="r" b="b" t="t" l="l"/>
              <a:pathLst>
                <a:path h="1106170" w="39723203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709316" y="7661389"/>
            <a:ext cx="8889879" cy="247564"/>
            <a:chOff x="0" y="0"/>
            <a:chExt cx="39721933" cy="110617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r="r" b="b" t="t" l="l"/>
              <a:pathLst>
                <a:path h="1106170" w="39723203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709316" y="8324314"/>
            <a:ext cx="8889879" cy="247564"/>
            <a:chOff x="0" y="0"/>
            <a:chExt cx="39721933" cy="110617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r="r" b="b" t="t" l="l"/>
              <a:pathLst>
                <a:path h="1106170" w="39723203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709316" y="8987240"/>
            <a:ext cx="8889879" cy="247564"/>
            <a:chOff x="0" y="0"/>
            <a:chExt cx="39721933" cy="110617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r="r" b="b" t="t" l="l"/>
              <a:pathLst>
                <a:path h="1106170" w="39723203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sp>
        <p:nvSpPr>
          <p:cNvPr name="AutoShape 17" id="17"/>
          <p:cNvSpPr/>
          <p:nvPr/>
        </p:nvSpPr>
        <p:spPr>
          <a:xfrm rot="-5400000">
            <a:off x="11141062" y="6194012"/>
            <a:ext cx="6411711" cy="31288"/>
          </a:xfrm>
          <a:prstGeom prst="rect">
            <a:avLst/>
          </a:prstGeom>
          <a:solidFill>
            <a:srgbClr val="191919">
              <a:alpha val="8627"/>
            </a:srgbClr>
          </a:solidFill>
        </p:spPr>
      </p:sp>
      <p:sp>
        <p:nvSpPr>
          <p:cNvPr name="AutoShape 18" id="18"/>
          <p:cNvSpPr/>
          <p:nvPr/>
        </p:nvSpPr>
        <p:spPr>
          <a:xfrm rot="-5400000">
            <a:off x="8918592" y="6194012"/>
            <a:ext cx="6411711" cy="31288"/>
          </a:xfrm>
          <a:prstGeom prst="rect">
            <a:avLst/>
          </a:prstGeom>
          <a:solidFill>
            <a:srgbClr val="191919">
              <a:alpha val="8627"/>
            </a:srgbClr>
          </a:solidFill>
        </p:spPr>
      </p:sp>
      <p:sp>
        <p:nvSpPr>
          <p:cNvPr name="AutoShape 19" id="19"/>
          <p:cNvSpPr/>
          <p:nvPr/>
        </p:nvSpPr>
        <p:spPr>
          <a:xfrm rot="-5400000">
            <a:off x="6696122" y="6194012"/>
            <a:ext cx="6411711" cy="31288"/>
          </a:xfrm>
          <a:prstGeom prst="rect">
            <a:avLst/>
          </a:prstGeom>
          <a:solidFill>
            <a:srgbClr val="191919">
              <a:alpha val="8627"/>
            </a:srgbClr>
          </a:solidFill>
        </p:spPr>
      </p:sp>
      <p:sp>
        <p:nvSpPr>
          <p:cNvPr name="AutoShape 20" id="20"/>
          <p:cNvSpPr/>
          <p:nvPr/>
        </p:nvSpPr>
        <p:spPr>
          <a:xfrm rot="0">
            <a:off x="9901485" y="2997856"/>
            <a:ext cx="2222470" cy="1007335"/>
          </a:xfrm>
          <a:prstGeom prst="rect">
            <a:avLst/>
          </a:prstGeom>
          <a:solidFill>
            <a:srgbClr val="3EDAD8"/>
          </a:solidFill>
        </p:spPr>
      </p:sp>
      <p:sp>
        <p:nvSpPr>
          <p:cNvPr name="AutoShape 21" id="21"/>
          <p:cNvSpPr/>
          <p:nvPr/>
        </p:nvSpPr>
        <p:spPr>
          <a:xfrm rot="0">
            <a:off x="7663864" y="2997856"/>
            <a:ext cx="2222470" cy="1007335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TextBox 22" id="22"/>
          <p:cNvSpPr txBox="true"/>
          <p:nvPr/>
        </p:nvSpPr>
        <p:spPr>
          <a:xfrm rot="0">
            <a:off x="8052160" y="3308930"/>
            <a:ext cx="1482813" cy="35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38"/>
              </a:lnSpc>
              <a:spcBef>
                <a:spcPct val="0"/>
              </a:spcBef>
            </a:pPr>
            <a:r>
              <a:rPr lang="en-US" sz="2200" spc="85">
                <a:solidFill>
                  <a:srgbClr val="FFFFFF"/>
                </a:solidFill>
                <a:latin typeface="Aileron Regular Italics"/>
              </a:rPr>
              <a:t>Month 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01614" y="3308930"/>
            <a:ext cx="1482813" cy="35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38"/>
              </a:lnSpc>
              <a:spcBef>
                <a:spcPct val="0"/>
              </a:spcBef>
            </a:pPr>
            <a:r>
              <a:rPr lang="en-US" sz="2200" spc="85">
                <a:solidFill>
                  <a:srgbClr val="FFFFFF"/>
                </a:solidFill>
                <a:latin typeface="Aileron Regular Bold"/>
              </a:rPr>
              <a:t>Month 1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12139105" y="2997856"/>
            <a:ext cx="2222470" cy="1007335"/>
          </a:xfrm>
          <a:prstGeom prst="rect">
            <a:avLst/>
          </a:prstGeom>
          <a:solidFill>
            <a:srgbClr val="37C9EF"/>
          </a:solidFill>
        </p:spPr>
      </p:sp>
      <p:sp>
        <p:nvSpPr>
          <p:cNvPr name="TextBox 25" id="25"/>
          <p:cNvSpPr txBox="true"/>
          <p:nvPr/>
        </p:nvSpPr>
        <p:spPr>
          <a:xfrm rot="0">
            <a:off x="12484544" y="3308930"/>
            <a:ext cx="1482813" cy="35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38"/>
              </a:lnSpc>
              <a:spcBef>
                <a:spcPct val="0"/>
              </a:spcBef>
            </a:pPr>
            <a:r>
              <a:rPr lang="en-US" sz="2200" spc="85">
                <a:solidFill>
                  <a:srgbClr val="FFFFFF"/>
                </a:solidFill>
                <a:latin typeface="Aileron Regular Bold"/>
              </a:rPr>
              <a:t>Month 2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14376725" y="2997856"/>
            <a:ext cx="2222470" cy="1007335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TextBox 27" id="27"/>
          <p:cNvSpPr txBox="true"/>
          <p:nvPr/>
        </p:nvSpPr>
        <p:spPr>
          <a:xfrm rot="0">
            <a:off x="14746553" y="3308930"/>
            <a:ext cx="1482813" cy="35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38"/>
              </a:lnSpc>
              <a:spcBef>
                <a:spcPct val="0"/>
              </a:spcBef>
            </a:pPr>
            <a:r>
              <a:rPr lang="en-US" sz="2200" spc="85">
                <a:solidFill>
                  <a:srgbClr val="FFFFFF"/>
                </a:solidFill>
                <a:latin typeface="Aileron Regular Bold"/>
              </a:rPr>
              <a:t>Month 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63756" y="3309416"/>
            <a:ext cx="5004712" cy="35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37"/>
              </a:lnSpc>
              <a:spcBef>
                <a:spcPct val="0"/>
              </a:spcBef>
            </a:pPr>
            <a:r>
              <a:rPr lang="en-US" sz="2200" spc="85">
                <a:solidFill>
                  <a:srgbClr val="191919"/>
                </a:solidFill>
                <a:latin typeface="Aileron Regular Bold"/>
              </a:rPr>
              <a:t>KEY TASK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63756" y="4316674"/>
            <a:ext cx="5004712" cy="28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63756" y="4979600"/>
            <a:ext cx="5004712" cy="28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063756" y="5642525"/>
            <a:ext cx="5004712" cy="28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63756" y="6305451"/>
            <a:ext cx="5004712" cy="28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063756" y="6968377"/>
            <a:ext cx="5004712" cy="28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63756" y="7631302"/>
            <a:ext cx="5004712" cy="28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063756" y="8294228"/>
            <a:ext cx="5004712" cy="28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063756" y="8957154"/>
            <a:ext cx="5004712" cy="28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99"/>
              </a:lnSpc>
            </a:pPr>
            <a:r>
              <a:rPr lang="en-US" sz="1600" spc="80">
                <a:solidFill>
                  <a:srgbClr val="191919"/>
                </a:solidFill>
                <a:latin typeface="Aileron Regular"/>
              </a:rPr>
              <a:t>Task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7695152" y="4346760"/>
            <a:ext cx="8889879" cy="247564"/>
            <a:chOff x="0" y="0"/>
            <a:chExt cx="39721933" cy="1106170"/>
          </a:xfrm>
        </p:grpSpPr>
        <p:sp>
          <p:nvSpPr>
            <p:cNvPr name="Freeform 38" id="38"/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r="r" b="b" t="t" l="l"/>
              <a:pathLst>
                <a:path h="1106170" w="39723203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7698601" y="4346760"/>
            <a:ext cx="1323566" cy="247564"/>
            <a:chOff x="0" y="0"/>
            <a:chExt cx="5913982" cy="1106170"/>
          </a:xfrm>
        </p:grpSpPr>
        <p:sp>
          <p:nvSpPr>
            <p:cNvPr name="Freeform 40" id="40"/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r="r" b="b" t="t" l="l"/>
              <a:pathLst>
                <a:path h="1106170" w="5915252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8619918" y="5009686"/>
            <a:ext cx="2423102" cy="247564"/>
            <a:chOff x="0" y="0"/>
            <a:chExt cx="10826952" cy="1106170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10828221" cy="1106170"/>
            </a:xfrm>
            <a:custGeom>
              <a:avLst/>
              <a:gdLst/>
              <a:ahLst/>
              <a:cxnLst/>
              <a:rect r="r" b="b" t="t" l="l"/>
              <a:pathLst>
                <a:path h="1106170" w="10828221">
                  <a:moveTo>
                    <a:pt x="1027450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10274502" y="0"/>
                  </a:lnTo>
                  <a:cubicBezTo>
                    <a:pt x="10580571" y="0"/>
                    <a:pt x="10828221" y="247650"/>
                    <a:pt x="10828221" y="553720"/>
                  </a:cubicBezTo>
                  <a:cubicBezTo>
                    <a:pt x="10826952" y="858520"/>
                    <a:pt x="10579302" y="1106170"/>
                    <a:pt x="10274502" y="110617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150807" y="6998463"/>
            <a:ext cx="2211755" cy="247564"/>
            <a:chOff x="0" y="0"/>
            <a:chExt cx="9882606" cy="1106170"/>
          </a:xfrm>
        </p:grpSpPr>
        <p:sp>
          <p:nvSpPr>
            <p:cNvPr name="Freeform 44" id="44"/>
            <p:cNvSpPr/>
            <p:nvPr/>
          </p:nvSpPr>
          <p:spPr>
            <a:xfrm>
              <a:off x="0" y="0"/>
              <a:ext cx="9883876" cy="1106170"/>
            </a:xfrm>
            <a:custGeom>
              <a:avLst/>
              <a:gdLst/>
              <a:ahLst/>
              <a:cxnLst/>
              <a:rect r="r" b="b" t="t" l="l"/>
              <a:pathLst>
                <a:path h="1106170" w="9883876">
                  <a:moveTo>
                    <a:pt x="9330156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30156" y="0"/>
                  </a:lnTo>
                  <a:cubicBezTo>
                    <a:pt x="9636226" y="0"/>
                    <a:pt x="9883876" y="247650"/>
                    <a:pt x="9883876" y="553720"/>
                  </a:cubicBezTo>
                  <a:cubicBezTo>
                    <a:pt x="9882606" y="858520"/>
                    <a:pt x="9634956" y="1106170"/>
                    <a:pt x="9330156" y="110617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3038996" y="8324314"/>
            <a:ext cx="2448964" cy="247564"/>
            <a:chOff x="0" y="0"/>
            <a:chExt cx="10942509" cy="1106170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10943779" cy="1106170"/>
            </a:xfrm>
            <a:custGeom>
              <a:avLst/>
              <a:gdLst/>
              <a:ahLst/>
              <a:cxnLst/>
              <a:rect r="r" b="b" t="t" l="l"/>
              <a:pathLst>
                <a:path h="1106170" w="10943779">
                  <a:moveTo>
                    <a:pt x="1039005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10390059" y="0"/>
                  </a:lnTo>
                  <a:cubicBezTo>
                    <a:pt x="10696129" y="0"/>
                    <a:pt x="10943779" y="247650"/>
                    <a:pt x="10943779" y="553720"/>
                  </a:cubicBezTo>
                  <a:cubicBezTo>
                    <a:pt x="10942509" y="858520"/>
                    <a:pt x="10694859" y="1106170"/>
                    <a:pt x="10390059" y="110617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4331274" y="8987240"/>
            <a:ext cx="2267921" cy="247564"/>
            <a:chOff x="0" y="0"/>
            <a:chExt cx="10133570" cy="1106170"/>
          </a:xfrm>
        </p:grpSpPr>
        <p:sp>
          <p:nvSpPr>
            <p:cNvPr name="Freeform 48" id="48"/>
            <p:cNvSpPr/>
            <p:nvPr/>
          </p:nvSpPr>
          <p:spPr>
            <a:xfrm>
              <a:off x="0" y="0"/>
              <a:ext cx="10134840" cy="1106170"/>
            </a:xfrm>
            <a:custGeom>
              <a:avLst/>
              <a:gdLst/>
              <a:ahLst/>
              <a:cxnLst/>
              <a:rect r="r" b="b" t="t" l="l"/>
              <a:pathLst>
                <a:path h="1106170" w="10134840">
                  <a:moveTo>
                    <a:pt x="9581120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581120" y="0"/>
                  </a:lnTo>
                  <a:cubicBezTo>
                    <a:pt x="9887190" y="0"/>
                    <a:pt x="10134840" y="247650"/>
                    <a:pt x="10134840" y="553720"/>
                  </a:cubicBezTo>
                  <a:cubicBezTo>
                    <a:pt x="10133570" y="858520"/>
                    <a:pt x="9885920" y="1106170"/>
                    <a:pt x="9581120" y="110617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3087036" y="1026579"/>
            <a:ext cx="12113927" cy="1036290"/>
            <a:chOff x="0" y="0"/>
            <a:chExt cx="16151903" cy="1381720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0" y="-47625"/>
              <a:ext cx="16151903" cy="767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Project Plan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683256" y="856575"/>
              <a:ext cx="1478539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830690" y="5672612"/>
            <a:ext cx="1323566" cy="247564"/>
            <a:chOff x="0" y="0"/>
            <a:chExt cx="5913982" cy="1106170"/>
          </a:xfrm>
        </p:grpSpPr>
        <p:sp>
          <p:nvSpPr>
            <p:cNvPr name="Freeform 53" id="53"/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r="r" b="b" t="t" l="l"/>
              <a:pathLst>
                <a:path h="1106170" w="5915252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2143540" y="6353076"/>
            <a:ext cx="1323566" cy="247564"/>
            <a:chOff x="0" y="0"/>
            <a:chExt cx="5913982" cy="1106170"/>
          </a:xfrm>
        </p:grpSpPr>
        <p:sp>
          <p:nvSpPr>
            <p:cNvPr name="Freeform 55" id="55"/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r="r" b="b" t="t" l="l"/>
              <a:pathLst>
                <a:path h="1106170" w="5915252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3038996" y="7678927"/>
            <a:ext cx="1323566" cy="247564"/>
            <a:chOff x="0" y="0"/>
            <a:chExt cx="5913982" cy="1106170"/>
          </a:xfrm>
        </p:grpSpPr>
        <p:sp>
          <p:nvSpPr>
            <p:cNvPr name="Freeform 57" id="57"/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r="r" b="b" t="t" l="l"/>
              <a:pathLst>
                <a:path h="1106170" w="5915252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pic>
        <p:nvPicPr>
          <p:cNvPr name="Picture 58" id="5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47709" y="252203"/>
            <a:ext cx="1921216" cy="654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04742" y="1590675"/>
            <a:ext cx="8854558" cy="162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376"/>
              </a:lnSpc>
            </a:pPr>
            <a:r>
              <a:rPr lang="en-US" sz="14400">
                <a:solidFill>
                  <a:srgbClr val="000000"/>
                </a:solidFill>
                <a:latin typeface="League Gothic"/>
              </a:rPr>
              <a:t>ASSUMPTIONS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290637"/>
            <a:ext cx="3577208" cy="1558519"/>
            <a:chOff x="0" y="0"/>
            <a:chExt cx="4769611" cy="207802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8575"/>
              <a:ext cx="476961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1.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99253"/>
              <a:ext cx="4769611" cy="1178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993940"/>
            <a:ext cx="3577208" cy="1558519"/>
            <a:chOff x="0" y="0"/>
            <a:chExt cx="4769611" cy="207802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476961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2.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99253"/>
              <a:ext cx="4769611" cy="1178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4659258"/>
            <a:ext cx="3577208" cy="1558519"/>
            <a:chOff x="0" y="0"/>
            <a:chExt cx="4769611" cy="207802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476961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3.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99253"/>
              <a:ext cx="4769611" cy="1178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0">
            <a:off x="6196251" y="-494579"/>
            <a:ext cx="48236" cy="11276158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13" id="13"/>
          <p:cNvGrpSpPr/>
          <p:nvPr/>
        </p:nvGrpSpPr>
        <p:grpSpPr>
          <a:xfrm rot="-5400000">
            <a:off x="5654926" y="1775352"/>
            <a:ext cx="590034" cy="589090"/>
            <a:chOff x="0" y="0"/>
            <a:chExt cx="6350000" cy="633984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5654926" y="4848955"/>
            <a:ext cx="590034" cy="589090"/>
            <a:chOff x="0" y="0"/>
            <a:chExt cx="6350000" cy="633984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5654926" y="8202388"/>
            <a:ext cx="590034" cy="589090"/>
            <a:chOff x="0" y="0"/>
            <a:chExt cx="6350000" cy="633984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-5400000">
            <a:off x="16387686" y="8386686"/>
            <a:ext cx="1901835" cy="1898792"/>
            <a:chOff x="0" y="0"/>
            <a:chExt cx="6350000" cy="633984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4F0"/>
            </a:solidFill>
          </p:spPr>
        </p:sp>
      </p:grpSp>
      <p:sp>
        <p:nvSpPr>
          <p:cNvPr name="AutoShape 21" id="21"/>
          <p:cNvSpPr/>
          <p:nvPr/>
        </p:nvSpPr>
        <p:spPr>
          <a:xfrm rot="0">
            <a:off x="6248400" y="8540309"/>
            <a:ext cx="12725400" cy="381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22" id="22"/>
          <p:cNvSpPr txBox="true"/>
          <p:nvPr/>
        </p:nvSpPr>
        <p:spPr>
          <a:xfrm rot="0">
            <a:off x="8404742" y="9191625"/>
            <a:ext cx="8854558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168">
                <a:solidFill>
                  <a:srgbClr val="000000"/>
                </a:solidFill>
                <a:latin typeface="Montserrat Light"/>
              </a:rPr>
              <a:t>ASSUMPTIONS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18059400" y="8540309"/>
            <a:ext cx="838200" cy="220980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24" id="24"/>
          <p:cNvGrpSpPr/>
          <p:nvPr/>
        </p:nvGrpSpPr>
        <p:grpSpPr>
          <a:xfrm rot="0">
            <a:off x="1028700" y="8385165"/>
            <a:ext cx="3577208" cy="1558519"/>
            <a:chOff x="0" y="0"/>
            <a:chExt cx="4769611" cy="2078025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28575"/>
              <a:ext cx="476961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5.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899253"/>
              <a:ext cx="4769611" cy="1178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6496441"/>
            <a:ext cx="3577208" cy="1558519"/>
            <a:chOff x="0" y="0"/>
            <a:chExt cx="4769611" cy="2078025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28575"/>
              <a:ext cx="476961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4.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899253"/>
              <a:ext cx="4769611" cy="1178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47709" y="252203"/>
            <a:ext cx="1921216" cy="654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04742" y="1590675"/>
            <a:ext cx="8854558" cy="306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376"/>
              </a:lnSpc>
            </a:pPr>
            <a:r>
              <a:rPr lang="en-US" sz="14400">
                <a:solidFill>
                  <a:srgbClr val="000000"/>
                </a:solidFill>
                <a:latin typeface="League Gothic"/>
              </a:rPr>
              <a:t>WHAT CAN GO WRONG?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290637"/>
            <a:ext cx="3577208" cy="1558519"/>
            <a:chOff x="0" y="0"/>
            <a:chExt cx="4769611" cy="207802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8575"/>
              <a:ext cx="476961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1.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99253"/>
              <a:ext cx="4769611" cy="1178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993940"/>
            <a:ext cx="3577208" cy="1558519"/>
            <a:chOff x="0" y="0"/>
            <a:chExt cx="4769611" cy="207802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476961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2.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99253"/>
              <a:ext cx="4769611" cy="1178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4659258"/>
            <a:ext cx="3577208" cy="1558519"/>
            <a:chOff x="0" y="0"/>
            <a:chExt cx="4769611" cy="207802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476961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3.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99253"/>
              <a:ext cx="4769611" cy="1178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0">
            <a:off x="6196251" y="-494579"/>
            <a:ext cx="48236" cy="11276158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13" id="13"/>
          <p:cNvGrpSpPr/>
          <p:nvPr/>
        </p:nvGrpSpPr>
        <p:grpSpPr>
          <a:xfrm rot="-5400000">
            <a:off x="5654926" y="1775352"/>
            <a:ext cx="590034" cy="589090"/>
            <a:chOff x="0" y="0"/>
            <a:chExt cx="6350000" cy="633984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5654926" y="4848955"/>
            <a:ext cx="590034" cy="589090"/>
            <a:chOff x="0" y="0"/>
            <a:chExt cx="6350000" cy="633984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5654926" y="8202388"/>
            <a:ext cx="590034" cy="589090"/>
            <a:chOff x="0" y="0"/>
            <a:chExt cx="6350000" cy="633984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-5400000">
            <a:off x="16387686" y="8386686"/>
            <a:ext cx="1901835" cy="1898792"/>
            <a:chOff x="0" y="0"/>
            <a:chExt cx="6350000" cy="633984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4F0"/>
            </a:solidFill>
          </p:spPr>
        </p:sp>
      </p:grpSp>
      <p:sp>
        <p:nvSpPr>
          <p:cNvPr name="AutoShape 21" id="21"/>
          <p:cNvSpPr/>
          <p:nvPr/>
        </p:nvSpPr>
        <p:spPr>
          <a:xfrm rot="0">
            <a:off x="6248400" y="8540309"/>
            <a:ext cx="12725400" cy="381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22" id="22"/>
          <p:cNvSpPr txBox="true"/>
          <p:nvPr/>
        </p:nvSpPr>
        <p:spPr>
          <a:xfrm rot="0">
            <a:off x="8404742" y="9191625"/>
            <a:ext cx="8854558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168">
                <a:solidFill>
                  <a:srgbClr val="000000"/>
                </a:solidFill>
                <a:latin typeface="Montserrat Light"/>
              </a:rPr>
              <a:t>WHAT IF?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18059400" y="8540309"/>
            <a:ext cx="838200" cy="220980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24" id="24"/>
          <p:cNvGrpSpPr/>
          <p:nvPr/>
        </p:nvGrpSpPr>
        <p:grpSpPr>
          <a:xfrm rot="0">
            <a:off x="1028700" y="8385165"/>
            <a:ext cx="3577208" cy="1558519"/>
            <a:chOff x="0" y="0"/>
            <a:chExt cx="4769611" cy="2078025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28575"/>
              <a:ext cx="476961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5.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899253"/>
              <a:ext cx="4769611" cy="1178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6496441"/>
            <a:ext cx="3577208" cy="1558519"/>
            <a:chOff x="0" y="0"/>
            <a:chExt cx="4769611" cy="2078025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28575"/>
              <a:ext cx="476961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320">
                  <a:solidFill>
                    <a:srgbClr val="000000"/>
                  </a:solidFill>
                  <a:latin typeface="Montserrat Light"/>
                </a:rPr>
                <a:t>4.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899253"/>
              <a:ext cx="4769611" cy="1178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Montserrat Light"/>
                </a:rPr>
                <a:t>Presentations are communication tools.</a:t>
              </a:r>
            </a:p>
          </p:txBody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47709" y="252203"/>
            <a:ext cx="1921216" cy="654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DAEqEXDSwyM</dc:identifier>
  <dcterms:modified xsi:type="dcterms:W3CDTF">2011-08-01T06:04:30Z</dcterms:modified>
  <cp:revision>1</cp:revision>
  <dc:title>TRUSOFT_PROJECT_MANAGER_TASK</dc:title>
</cp:coreProperties>
</file>