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447" r:id="rId2"/>
    <p:sldId id="448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25" r:id="rId19"/>
    <p:sldId id="446" r:id="rId20"/>
    <p:sldId id="424" r:id="rId21"/>
    <p:sldId id="477" r:id="rId22"/>
    <p:sldId id="478" r:id="rId23"/>
    <p:sldId id="465" r:id="rId24"/>
    <p:sldId id="469" r:id="rId25"/>
    <p:sldId id="470" r:id="rId26"/>
    <p:sldId id="471" r:id="rId27"/>
    <p:sldId id="466" r:id="rId28"/>
    <p:sldId id="444" r:id="rId29"/>
    <p:sldId id="467" r:id="rId30"/>
    <p:sldId id="468" r:id="rId31"/>
    <p:sldId id="475" r:id="rId32"/>
    <p:sldId id="474" r:id="rId33"/>
    <p:sldId id="473" r:id="rId34"/>
    <p:sldId id="472" r:id="rId35"/>
    <p:sldId id="476" r:id="rId3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4F3"/>
    <a:srgbClr val="D883FF"/>
    <a:srgbClr val="989898"/>
    <a:srgbClr val="FFFFFF"/>
    <a:srgbClr val="AB7942"/>
    <a:srgbClr val="FFFC00"/>
    <a:srgbClr val="00FDFF"/>
    <a:srgbClr val="FF9300"/>
    <a:srgbClr val="4271C2"/>
    <a:srgbClr val="4C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7059"/>
  </p:normalViewPr>
  <p:slideViewPr>
    <p:cSldViewPr snapToGrid="0" snapToObjects="1">
      <p:cViewPr varScale="1">
        <p:scale>
          <a:sx n="156" d="100"/>
          <a:sy n="156" d="100"/>
        </p:scale>
        <p:origin x="1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55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64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60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92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30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38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48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75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71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98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4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37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02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61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59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25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71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929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080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748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88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16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11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87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57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23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6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404290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32873"/>
            <a:ext cx="10515600" cy="4744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" y="6404290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Diagrams for Documentation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Organized by Section and Topic</a:t>
            </a:r>
          </a:p>
        </p:txBody>
      </p:sp>
    </p:spTree>
    <p:extLst>
      <p:ext uri="{BB962C8B-B14F-4D97-AF65-F5344CB8AC3E}">
        <p14:creationId xmlns:p14="http://schemas.microsoft.com/office/powerpoint/2010/main" val="7040163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93199-B86D-A74C-A536-93151A94AAEF}"/>
              </a:ext>
            </a:extLst>
          </p:cNvPr>
          <p:cNvCxnSpPr>
            <a:cxnSpLocks/>
          </p:cNvCxnSpPr>
          <p:nvPr/>
        </p:nvCxnSpPr>
        <p:spPr>
          <a:xfrm>
            <a:off x="2266802" y="3032734"/>
            <a:ext cx="2736998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 – Commercial Paper List – Physical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688724" y="6915764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3260472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420D06-CCEB-AF4A-B853-7248396C769A}"/>
              </a:ext>
            </a:extLst>
          </p:cNvPr>
          <p:cNvSpPr txBox="1"/>
          <p:nvPr/>
        </p:nvSpPr>
        <p:spPr>
          <a:xfrm>
            <a:off x="3279886" y="2923812"/>
            <a:ext cx="5301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key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2FE8D1-49D9-6D44-87A2-DCCCFE50E265}"/>
              </a:ext>
            </a:extLst>
          </p:cNvPr>
          <p:cNvCxnSpPr>
            <a:cxnSpLocks/>
          </p:cNvCxnSpPr>
          <p:nvPr/>
        </p:nvCxnSpPr>
        <p:spPr>
          <a:xfrm>
            <a:off x="5003800" y="3032734"/>
            <a:ext cx="5585434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2CC8C2-2DBB-3441-9FDB-B5CE825ABA8A}"/>
              </a:ext>
            </a:extLst>
          </p:cNvPr>
          <p:cNvSpPr txBox="1"/>
          <p:nvPr/>
        </p:nvSpPr>
        <p:spPr>
          <a:xfrm>
            <a:off x="7458186" y="2923812"/>
            <a:ext cx="6952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value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6ACDF59-EC12-A44B-A5A1-543B6CD390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4803705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CDF9B49-6315-9D40-B9BC-B84C0F562E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4289294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2020,,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2DF93-3F82-D04A-8619-39BA766586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3774883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date:,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</a:tbl>
          </a:graphicData>
        </a:graphic>
      </p:graphicFrame>
      <p:sp>
        <p:nvSpPr>
          <p:cNvPr id="18" name="Rectangle 28">
            <a:extLst>
              <a:ext uri="{FF2B5EF4-FFF2-40B4-BE49-F238E27FC236}">
                <a16:creationId xmlns:a16="http://schemas.microsoft.com/office/drawing/2014/main" id="{14791CA7-27B5-8949-9C6D-75C2B69BA6A0}"/>
              </a:ext>
            </a:extLst>
          </p:cNvPr>
          <p:cNvSpPr/>
          <p:nvPr/>
        </p:nvSpPr>
        <p:spPr>
          <a:xfrm>
            <a:off x="1956378" y="2438400"/>
            <a:ext cx="8943280" cy="323958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0494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93199-B86D-A74C-A536-93151A94AAEF}"/>
              </a:ext>
            </a:extLst>
          </p:cNvPr>
          <p:cNvCxnSpPr>
            <a:cxnSpLocks/>
          </p:cNvCxnSpPr>
          <p:nvPr/>
        </p:nvCxnSpPr>
        <p:spPr>
          <a:xfrm>
            <a:off x="2266802" y="2702534"/>
            <a:ext cx="2736998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8.1 – Alt Commercial Paper List – Physical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460124" y="5011507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686018-A11F-5046-BF3D-341E4E324450}"/>
              </a:ext>
            </a:extLst>
          </p:cNvPr>
          <p:cNvSpPr/>
          <p:nvPr/>
        </p:nvSpPr>
        <p:spPr>
          <a:xfrm>
            <a:off x="2469143" y="2967530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2930272"/>
          <a:ext cx="8322432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date:,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2020,,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26F3F83-07C1-F447-80BA-C80C1C81B924}"/>
              </a:ext>
            </a:extLst>
          </p:cNvPr>
          <p:cNvSpPr txBox="1"/>
          <p:nvPr/>
        </p:nvSpPr>
        <p:spPr>
          <a:xfrm>
            <a:off x="2174986" y="2101653"/>
            <a:ext cx="176426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c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 list states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20D06-CCEB-AF4A-B853-7248396C769A}"/>
              </a:ext>
            </a:extLst>
          </p:cNvPr>
          <p:cNvSpPr txBox="1"/>
          <p:nvPr/>
        </p:nvSpPr>
        <p:spPr>
          <a:xfrm>
            <a:off x="3279886" y="2593612"/>
            <a:ext cx="5301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key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2FE8D1-49D9-6D44-87A2-DCCCFE50E265}"/>
              </a:ext>
            </a:extLst>
          </p:cNvPr>
          <p:cNvCxnSpPr>
            <a:cxnSpLocks/>
          </p:cNvCxnSpPr>
          <p:nvPr/>
        </p:nvCxnSpPr>
        <p:spPr>
          <a:xfrm>
            <a:off x="5003800" y="2702534"/>
            <a:ext cx="5585434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2CC8C2-2DBB-3441-9FDB-B5CE825ABA8A}"/>
              </a:ext>
            </a:extLst>
          </p:cNvPr>
          <p:cNvSpPr txBox="1"/>
          <p:nvPr/>
        </p:nvSpPr>
        <p:spPr>
          <a:xfrm>
            <a:off x="7458186" y="2593612"/>
            <a:ext cx="6952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0050527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10 – Wallet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FD9DF0-EF23-4947-B2FB-EF1B5B0FCEA6}"/>
              </a:ext>
            </a:extLst>
          </p:cNvPr>
          <p:cNvSpPr/>
          <p:nvPr/>
        </p:nvSpPr>
        <p:spPr>
          <a:xfrm>
            <a:off x="5721502" y="2474826"/>
            <a:ext cx="1293341" cy="43278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E1214E-D755-4A44-A10E-739DABBD2FD2}"/>
              </a:ext>
            </a:extLst>
          </p:cNvPr>
          <p:cNvSpPr/>
          <p:nvPr/>
        </p:nvSpPr>
        <p:spPr>
          <a:xfrm>
            <a:off x="5609603" y="3224552"/>
            <a:ext cx="1517138" cy="40010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ID1: MagnetoCorp.member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ID4: DigiBank.member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494B6-C93E-D348-AC24-1684DAE4A4C1}"/>
              </a:ext>
            </a:extLst>
          </p:cNvPr>
          <p:cNvSpPr txBox="1"/>
          <p:nvPr/>
        </p:nvSpPr>
        <p:spPr>
          <a:xfrm>
            <a:off x="5562305" y="3030715"/>
            <a:ext cx="33438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MSP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A3190A-C664-6543-B96E-3CF3F679D179}"/>
              </a:ext>
            </a:extLst>
          </p:cNvPr>
          <p:cNvCxnSpPr>
            <a:stCxn id="4" idx="4"/>
            <a:endCxn id="37" idx="0"/>
          </p:cNvCxnSpPr>
          <p:nvPr/>
        </p:nvCxnSpPr>
        <p:spPr>
          <a:xfrm flipH="1">
            <a:off x="6368172" y="2907615"/>
            <a:ext cx="1" cy="316937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0E9D3D-F5AC-9A4D-80E8-5C0F0D81195A}"/>
              </a:ext>
            </a:extLst>
          </p:cNvPr>
          <p:cNvGrpSpPr/>
          <p:nvPr/>
        </p:nvGrpSpPr>
        <p:grpSpPr>
          <a:xfrm>
            <a:off x="5561144" y="4293624"/>
            <a:ext cx="1565597" cy="1145107"/>
            <a:chOff x="5862119" y="4320801"/>
            <a:chExt cx="1565597" cy="1145107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654E45C-43E0-E742-A63F-664B56D30529}"/>
                </a:ext>
              </a:extLst>
            </p:cNvPr>
            <p:cNvSpPr/>
            <p:nvPr/>
          </p:nvSpPr>
          <p:spPr>
            <a:xfrm>
              <a:off x="6020638" y="4320801"/>
              <a:ext cx="1293341" cy="432789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BondNet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D904C9E-20CC-BD45-89B0-9EA3202B5BA8}"/>
                </a:ext>
              </a:extLst>
            </p:cNvPr>
            <p:cNvSpPr/>
            <p:nvPr/>
          </p:nvSpPr>
          <p:spPr>
            <a:xfrm>
              <a:off x="5910578" y="5065800"/>
              <a:ext cx="1517138" cy="4001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ID1: MagnetoCorp.member</a:t>
              </a:r>
              <a:endPara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ID2: MagnetoCorp.admin</a:t>
              </a:r>
              <a:endPara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FD785B0-F329-E443-A7A7-A7BB69F2FE32}"/>
                </a:ext>
              </a:extLst>
            </p:cNvPr>
            <p:cNvSpPr txBox="1"/>
            <p:nvPr/>
          </p:nvSpPr>
          <p:spPr>
            <a:xfrm>
              <a:off x="5862119" y="4869079"/>
              <a:ext cx="334385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MSP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5F405B3-911E-0943-A07D-A628A3A2F5A8}"/>
                </a:ext>
              </a:extLst>
            </p:cNvPr>
            <p:cNvCxnSpPr>
              <a:cxnSpLocks/>
              <a:stCxn id="94" idx="4"/>
              <a:endCxn id="95" idx="0"/>
            </p:cNvCxnSpPr>
            <p:nvPr/>
          </p:nvCxnSpPr>
          <p:spPr>
            <a:xfrm>
              <a:off x="6667309" y="4753590"/>
              <a:ext cx="1838" cy="31221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2672709" y="2033864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1AC4E4-7A79-6B4B-A313-10DCD008D4D3}"/>
              </a:ext>
            </a:extLst>
          </p:cNvPr>
          <p:cNvGrpSpPr/>
          <p:nvPr/>
        </p:nvGrpSpPr>
        <p:grpSpPr>
          <a:xfrm>
            <a:off x="2718425" y="3476410"/>
            <a:ext cx="648573" cy="1023276"/>
            <a:chOff x="2468147" y="2776679"/>
            <a:chExt cx="648573" cy="102327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4523041-5081-5C4E-AB0A-A400E19D988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75A1819-FA5E-4649-831B-CC9E51A74960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ound Same Side Corner Rectangle 67">
                <a:extLst>
                  <a:ext uri="{FF2B5EF4-FFF2-40B4-BE49-F238E27FC236}">
                    <a16:creationId xmlns:a16="http://schemas.microsoft.com/office/drawing/2014/main" id="{2C4C8A10-D11A-F64E-A873-26D27036BCDD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529C2C-961E-ED4F-9F34-F04A8C4462FA}"/>
                </a:ext>
              </a:extLst>
            </p:cNvPr>
            <p:cNvSpPr txBox="1"/>
            <p:nvPr/>
          </p:nvSpPr>
          <p:spPr>
            <a:xfrm>
              <a:off x="2468147" y="3492180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9DA64135-F2F1-DF4B-ADEC-6DDA3C840202}"/>
              </a:ext>
            </a:extLst>
          </p:cNvPr>
          <p:cNvSpPr/>
          <p:nvPr/>
        </p:nvSpPr>
        <p:spPr>
          <a:xfrm>
            <a:off x="2172731" y="2586960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703BB4-730C-EA44-A4E8-CC2153FAA0C6}"/>
              </a:ext>
            </a:extLst>
          </p:cNvPr>
          <p:cNvGrpSpPr/>
          <p:nvPr/>
        </p:nvGrpSpPr>
        <p:grpSpPr>
          <a:xfrm>
            <a:off x="2649692" y="4508119"/>
            <a:ext cx="786038" cy="1103350"/>
            <a:chOff x="2817130" y="4027787"/>
            <a:chExt cx="786038" cy="110335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0BB59D-A412-8A42-86B4-113399AE5280}"/>
                </a:ext>
              </a:extLst>
            </p:cNvPr>
            <p:cNvSpPr/>
            <p:nvPr/>
          </p:nvSpPr>
          <p:spPr>
            <a:xfrm>
              <a:off x="2817130" y="402778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Wallet1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7895008-193B-2B45-BCB1-EC497B9098E0}"/>
                </a:ext>
              </a:extLst>
            </p:cNvPr>
            <p:cNvSpPr/>
            <p:nvPr/>
          </p:nvSpPr>
          <p:spPr>
            <a:xfrm>
              <a:off x="3052260" y="4517543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75A60FE-0DAA-3E41-819A-A44B3DE59AF4}"/>
                </a:ext>
              </a:extLst>
            </p:cNvPr>
            <p:cNvSpPr/>
            <p:nvPr/>
          </p:nvSpPr>
          <p:spPr>
            <a:xfrm>
              <a:off x="3052007" y="4730887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ID2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5B29E89-A96A-9E46-9455-5E5009914500}"/>
                </a:ext>
              </a:extLst>
            </p:cNvPr>
            <p:cNvSpPr/>
            <p:nvPr/>
          </p:nvSpPr>
          <p:spPr>
            <a:xfrm>
              <a:off x="3052007" y="4945241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ID3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1AC0896D-E3E3-B940-99E5-0D404CD29D9E}"/>
                </a:ext>
              </a:extLst>
            </p:cNvPr>
            <p:cNvCxnSpPr>
              <a:endCxn id="108" idx="1"/>
            </p:cNvCxnSpPr>
            <p:nvPr/>
          </p:nvCxnSpPr>
          <p:spPr>
            <a:xfrm rot="16200000" flipH="1">
              <a:off x="2715696" y="4701877"/>
              <a:ext cx="548095" cy="124527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7E13DEA-5757-8645-BE2D-ECA92ACDAE16}"/>
                </a:ext>
              </a:extLst>
            </p:cNvPr>
            <p:cNvCxnSpPr>
              <a:endCxn id="104" idx="1"/>
            </p:cNvCxnSpPr>
            <p:nvPr/>
          </p:nvCxnSpPr>
          <p:spPr>
            <a:xfrm>
              <a:off x="2927480" y="4609786"/>
              <a:ext cx="124780" cy="70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0DE07D3-504E-534E-8EA7-A6B0708C0A5D}"/>
                </a:ext>
              </a:extLst>
            </p:cNvPr>
            <p:cNvCxnSpPr/>
            <p:nvPr/>
          </p:nvCxnSpPr>
          <p:spPr>
            <a:xfrm>
              <a:off x="2923130" y="4820967"/>
              <a:ext cx="124780" cy="70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594C18B-3526-494F-970C-01EF9C6F3D26}"/>
              </a:ext>
            </a:extLst>
          </p:cNvPr>
          <p:cNvSpPr txBox="1"/>
          <p:nvPr/>
        </p:nvSpPr>
        <p:spPr>
          <a:xfrm>
            <a:off x="9418543" y="2032735"/>
            <a:ext cx="73193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DigiBank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F0BDF-DB2D-F24C-A910-A96DC480064A}"/>
              </a:ext>
            </a:extLst>
          </p:cNvPr>
          <p:cNvGrpSpPr/>
          <p:nvPr/>
        </p:nvGrpSpPr>
        <p:grpSpPr>
          <a:xfrm>
            <a:off x="9539570" y="3479401"/>
            <a:ext cx="489876" cy="1023276"/>
            <a:chOff x="2547496" y="2776679"/>
            <a:chExt cx="489876" cy="10232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0FCA8C5-931C-C042-9F90-5957A70693D5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3DBB552-DCE5-EF4C-ACDB-407E32336C1C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4" name="Round Same Side Corner Rectangle 63">
                <a:extLst>
                  <a:ext uri="{FF2B5EF4-FFF2-40B4-BE49-F238E27FC236}">
                    <a16:creationId xmlns:a16="http://schemas.microsoft.com/office/drawing/2014/main" id="{DF1AD85B-EFB6-FC4A-9D7F-13B94A53BF40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E4CB94-5559-E94A-A854-B5FE04A9E96D}"/>
                </a:ext>
              </a:extLst>
            </p:cNvPr>
            <p:cNvSpPr txBox="1"/>
            <p:nvPr/>
          </p:nvSpPr>
          <p:spPr>
            <a:xfrm>
              <a:off x="2547496" y="3492180"/>
              <a:ext cx="48987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Balaji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467A433-3BEF-D044-B05E-9CB78DAE6DD2}"/>
              </a:ext>
            </a:extLst>
          </p:cNvPr>
          <p:cNvSpPr/>
          <p:nvPr/>
        </p:nvSpPr>
        <p:spPr>
          <a:xfrm>
            <a:off x="9881340" y="2577373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8A65A68-E290-6C4F-B3CC-B15D4388163C}"/>
              </a:ext>
            </a:extLst>
          </p:cNvPr>
          <p:cNvGrpSpPr/>
          <p:nvPr/>
        </p:nvGrpSpPr>
        <p:grpSpPr>
          <a:xfrm>
            <a:off x="9391489" y="4511110"/>
            <a:ext cx="786038" cy="675652"/>
            <a:chOff x="2817130" y="4027787"/>
            <a:chExt cx="786038" cy="67565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AD95B49-BC8F-EC45-98BB-464FE222D95C}"/>
                </a:ext>
              </a:extLst>
            </p:cNvPr>
            <p:cNvSpPr/>
            <p:nvPr/>
          </p:nvSpPr>
          <p:spPr>
            <a:xfrm>
              <a:off x="2817130" y="402778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Wallet2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AE8981B-CCC6-8E4B-A2A5-89E9E8AF751D}"/>
                </a:ext>
              </a:extLst>
            </p:cNvPr>
            <p:cNvSpPr/>
            <p:nvPr/>
          </p:nvSpPr>
          <p:spPr>
            <a:xfrm>
              <a:off x="3052260" y="4517543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ID4</a:t>
              </a:r>
            </a:p>
          </p:txBody>
        </p: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3C3DD044-3A64-1F4C-90B5-6545672400BE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>
              <a:off x="2927480" y="4490093"/>
              <a:ext cx="124780" cy="120398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409F6F1-AB37-6A43-9261-5042DF85C042}"/>
              </a:ext>
            </a:extLst>
          </p:cNvPr>
          <p:cNvSpPr/>
          <p:nvPr/>
        </p:nvSpPr>
        <p:spPr>
          <a:xfrm>
            <a:off x="3346846" y="3649259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C240F5-23D9-D647-8383-5CA01EF452B4}"/>
              </a:ext>
            </a:extLst>
          </p:cNvPr>
          <p:cNvSpPr/>
          <p:nvPr/>
        </p:nvSpPr>
        <p:spPr>
          <a:xfrm>
            <a:off x="8730378" y="3628547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App2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4685982-6989-F942-A5D2-5611100001DC}"/>
              </a:ext>
            </a:extLst>
          </p:cNvPr>
          <p:cNvCxnSpPr>
            <a:cxnSpLocks/>
            <a:stCxn id="106" idx="3"/>
            <a:endCxn id="125" idx="2"/>
          </p:cNvCxnSpPr>
          <p:nvPr/>
        </p:nvCxnSpPr>
        <p:spPr>
          <a:xfrm flipV="1">
            <a:off x="3435730" y="4111566"/>
            <a:ext cx="304135" cy="627707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D9BAACF7-92E8-2249-B78B-FB1E4F532766}"/>
              </a:ext>
            </a:extLst>
          </p:cNvPr>
          <p:cNvCxnSpPr>
            <a:cxnSpLocks/>
            <a:stCxn id="125" idx="3"/>
            <a:endCxn id="4" idx="2"/>
          </p:cNvCxnSpPr>
          <p:nvPr/>
        </p:nvCxnSpPr>
        <p:spPr>
          <a:xfrm flipV="1">
            <a:off x="4132884" y="2691221"/>
            <a:ext cx="1588618" cy="1189192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1D8DE788-F7E4-0A42-BB9B-CEEF8DFFA3C8}"/>
              </a:ext>
            </a:extLst>
          </p:cNvPr>
          <p:cNvCxnSpPr>
            <a:cxnSpLocks/>
            <a:stCxn id="111" idx="1"/>
            <a:endCxn id="126" idx="2"/>
          </p:cNvCxnSpPr>
          <p:nvPr/>
        </p:nvCxnSpPr>
        <p:spPr>
          <a:xfrm rot="10800000">
            <a:off x="9123397" y="4090854"/>
            <a:ext cx="268092" cy="65141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8E2BC3EF-8D59-F642-886D-854A5AC518D5}"/>
              </a:ext>
            </a:extLst>
          </p:cNvPr>
          <p:cNvCxnSpPr>
            <a:cxnSpLocks/>
            <a:stCxn id="125" idx="3"/>
            <a:endCxn id="94" idx="2"/>
          </p:cNvCxnSpPr>
          <p:nvPr/>
        </p:nvCxnSpPr>
        <p:spPr>
          <a:xfrm>
            <a:off x="4132884" y="3880413"/>
            <a:ext cx="1586779" cy="62960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AD955A1B-B010-A847-B45C-C485F8589CE7}"/>
              </a:ext>
            </a:extLst>
          </p:cNvPr>
          <p:cNvCxnSpPr>
            <a:cxnSpLocks/>
            <a:stCxn id="126" idx="1"/>
            <a:endCxn id="4" idx="6"/>
          </p:cNvCxnSpPr>
          <p:nvPr/>
        </p:nvCxnSpPr>
        <p:spPr>
          <a:xfrm rot="10800000">
            <a:off x="7014844" y="2691221"/>
            <a:ext cx="1715535" cy="116848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621875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11 – Wallet Structure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4F7426-18AF-9B48-BBFD-A53D31ACF026}"/>
              </a:ext>
            </a:extLst>
          </p:cNvPr>
          <p:cNvGrpSpPr/>
          <p:nvPr/>
        </p:nvGrpSpPr>
        <p:grpSpPr>
          <a:xfrm>
            <a:off x="4001419" y="2543862"/>
            <a:ext cx="4853198" cy="2839572"/>
            <a:chOff x="4066534" y="2606763"/>
            <a:chExt cx="4853198" cy="2839572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A6ABD88-0209-3840-86EA-6BADC390880D}"/>
                </a:ext>
              </a:extLst>
            </p:cNvPr>
            <p:cNvCxnSpPr>
              <a:cxnSpLocks/>
              <a:stCxn id="94" idx="0"/>
              <a:endCxn id="70" idx="2"/>
            </p:cNvCxnSpPr>
            <p:nvPr/>
          </p:nvCxnSpPr>
          <p:spPr>
            <a:xfrm flipV="1">
              <a:off x="8397443" y="3897448"/>
              <a:ext cx="2484" cy="1036678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18279D38-6718-9A43-8BEE-860D3FAF5EE3}"/>
                </a:ext>
              </a:extLst>
            </p:cNvPr>
            <p:cNvCxnSpPr>
              <a:cxnSpLocks/>
              <a:stCxn id="93" idx="1"/>
              <a:endCxn id="34" idx="3"/>
            </p:cNvCxnSpPr>
            <p:nvPr/>
          </p:nvCxnSpPr>
          <p:spPr>
            <a:xfrm rot="10800000">
              <a:off x="5337731" y="3789101"/>
              <a:ext cx="670527" cy="1397574"/>
            </a:xfrm>
            <a:prstGeom prst="bentConnector3">
              <a:avLst>
                <a:gd name="adj1" fmla="val 61756"/>
              </a:avLst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ACD654AC-3FA6-DF44-AE9D-9A5A5E247F79}"/>
                </a:ext>
              </a:extLst>
            </p:cNvPr>
            <p:cNvCxnSpPr>
              <a:cxnSpLocks/>
              <a:stCxn id="93" idx="3"/>
              <a:endCxn id="51" idx="3"/>
            </p:cNvCxnSpPr>
            <p:nvPr/>
          </p:nvCxnSpPr>
          <p:spPr>
            <a:xfrm flipV="1">
              <a:off x="6879141" y="3790333"/>
              <a:ext cx="118978" cy="1396342"/>
            </a:xfrm>
            <a:prstGeom prst="bentConnector3">
              <a:avLst>
                <a:gd name="adj1" fmla="val 292136"/>
              </a:avLst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3C566FF-092E-7A4C-9422-C4120AA5E443}"/>
                </a:ext>
              </a:extLst>
            </p:cNvPr>
            <p:cNvSpPr txBox="1"/>
            <p:nvPr/>
          </p:nvSpPr>
          <p:spPr>
            <a:xfrm>
              <a:off x="6996649" y="4463635"/>
              <a:ext cx="459419" cy="30777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657B4CF-271F-D140-90A6-FF5E969101E1}"/>
                </a:ext>
              </a:extLst>
            </p:cNvPr>
            <p:cNvSpPr txBox="1"/>
            <p:nvPr/>
          </p:nvSpPr>
          <p:spPr>
            <a:xfrm>
              <a:off x="8167734" y="4465189"/>
              <a:ext cx="459419" cy="30777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3978B85-0921-1D40-9D68-B0A3A32BB74C}"/>
                </a:ext>
              </a:extLst>
            </p:cNvPr>
            <p:cNvSpPr txBox="1"/>
            <p:nvPr/>
          </p:nvSpPr>
          <p:spPr>
            <a:xfrm>
              <a:off x="5366526" y="4464091"/>
              <a:ext cx="459419" cy="30777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3514BF-A5C0-664B-8765-9DA5A2432C88}"/>
                </a:ext>
              </a:extLst>
            </p:cNvPr>
            <p:cNvSpPr/>
            <p:nvPr/>
          </p:nvSpPr>
          <p:spPr>
            <a:xfrm>
              <a:off x="5697960" y="2606763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 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A1611FF-82B5-3E42-BADB-C411592F6DCC}"/>
                </a:ext>
              </a:extLst>
            </p:cNvPr>
            <p:cNvSpPr/>
            <p:nvPr/>
          </p:nvSpPr>
          <p:spPr>
            <a:xfrm>
              <a:off x="4066534" y="3354632"/>
              <a:ext cx="812958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label 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572314-B9D7-8C4A-8F39-2437171E012F}"/>
                </a:ext>
              </a:extLst>
            </p:cNvPr>
            <p:cNvSpPr/>
            <p:nvPr/>
          </p:nvSpPr>
          <p:spPr>
            <a:xfrm>
              <a:off x="4298119" y="3686120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562937-01E5-D347-8AED-94D8F550B15D}"/>
                </a:ext>
              </a:extLst>
            </p:cNvPr>
            <p:cNvSpPr/>
            <p:nvPr/>
          </p:nvSpPr>
          <p:spPr>
            <a:xfrm>
              <a:off x="4298119" y="4001843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private key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6E1D0E-3D9A-6B4A-A71D-BAAB1A280898}"/>
                </a:ext>
              </a:extLst>
            </p:cNvPr>
            <p:cNvSpPr/>
            <p:nvPr/>
          </p:nvSpPr>
          <p:spPr>
            <a:xfrm>
              <a:off x="4298119" y="4317563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metadata 1</a:t>
              </a:r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45E3F11E-0D7D-CA45-91E8-3DC0B492AFFA}"/>
                </a:ext>
              </a:extLst>
            </p:cNvPr>
            <p:cNvCxnSpPr>
              <a:cxnSpLocks/>
              <a:stCxn id="10" idx="4"/>
              <a:endCxn id="36" idx="1"/>
            </p:cNvCxnSpPr>
            <p:nvPr/>
          </p:nvCxnSpPr>
          <p:spPr>
            <a:xfrm rot="16200000" flipH="1">
              <a:off x="3797583" y="3920008"/>
              <a:ext cx="859952" cy="14112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A90ED6-2B33-C940-B73C-85F4FCA6239F}"/>
                </a:ext>
              </a:extLst>
            </p:cNvPr>
            <p:cNvSpPr/>
            <p:nvPr/>
          </p:nvSpPr>
          <p:spPr>
            <a:xfrm>
              <a:off x="4131672" y="3509938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223C92-CF98-FA4F-9D48-F805F449EDD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4156998" y="3789101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5543D67-FDEF-B040-A50C-F69EF92B9354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4156998" y="4104824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B5FD801-57B3-E14F-99B7-7CADC8E2D819}"/>
                </a:ext>
              </a:extLst>
            </p:cNvPr>
            <p:cNvSpPr/>
            <p:nvPr/>
          </p:nvSpPr>
          <p:spPr>
            <a:xfrm>
              <a:off x="4922842" y="3058871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D238042-CFA6-6C40-8CA7-0A762E0181BD}"/>
                </a:ext>
              </a:extLst>
            </p:cNvPr>
            <p:cNvSpPr/>
            <p:nvPr/>
          </p:nvSpPr>
          <p:spPr>
            <a:xfrm>
              <a:off x="7648536" y="3359998"/>
              <a:ext cx="812958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label 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E0F46D9-8229-5D4B-BDB7-9234BE8B617C}"/>
                </a:ext>
              </a:extLst>
            </p:cNvPr>
            <p:cNvSpPr/>
            <p:nvPr/>
          </p:nvSpPr>
          <p:spPr>
            <a:xfrm>
              <a:off x="7880121" y="3691486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n</a:t>
              </a:r>
            </a:p>
          </p:txBody>
        </p: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AD9FECE9-E1F9-2344-B898-96CF8A6885EE}"/>
                </a:ext>
              </a:extLst>
            </p:cNvPr>
            <p:cNvCxnSpPr>
              <a:cxnSpLocks/>
              <a:stCxn id="75" idx="4"/>
              <a:endCxn id="70" idx="1"/>
            </p:cNvCxnSpPr>
            <p:nvPr/>
          </p:nvCxnSpPr>
          <p:spPr>
            <a:xfrm rot="16200000" flipH="1">
              <a:off x="7695307" y="3609652"/>
              <a:ext cx="228509" cy="14112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99F1CE-5ACB-934C-BDC9-C7E57E29AFA8}"/>
                </a:ext>
              </a:extLst>
            </p:cNvPr>
            <p:cNvSpPr/>
            <p:nvPr/>
          </p:nvSpPr>
          <p:spPr>
            <a:xfrm>
              <a:off x="7713674" y="3515304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EC9CDC5-FF45-054B-8823-9465E4FFAAC2}"/>
                </a:ext>
              </a:extLst>
            </p:cNvPr>
            <p:cNvSpPr txBox="1"/>
            <p:nvPr/>
          </p:nvSpPr>
          <p:spPr>
            <a:xfrm>
              <a:off x="7829275" y="3766976"/>
              <a:ext cx="26545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...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00CEEC5-F6EE-0B44-BEBE-E8BDD90756EB}"/>
                </a:ext>
              </a:extLst>
            </p:cNvPr>
            <p:cNvSpPr/>
            <p:nvPr/>
          </p:nvSpPr>
          <p:spPr>
            <a:xfrm>
              <a:off x="6008257" y="4930570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 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4C7E47-E5D5-9D4A-B02B-B231A4B814E0}"/>
                </a:ext>
              </a:extLst>
            </p:cNvPr>
            <p:cNvSpPr/>
            <p:nvPr/>
          </p:nvSpPr>
          <p:spPr>
            <a:xfrm>
              <a:off x="7962001" y="4934126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 x 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3BB305F-60B1-E745-A92B-C397587DFB42}"/>
                </a:ext>
              </a:extLst>
            </p:cNvPr>
            <p:cNvSpPr/>
            <p:nvPr/>
          </p:nvSpPr>
          <p:spPr>
            <a:xfrm>
              <a:off x="5726923" y="3355864"/>
              <a:ext cx="812958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label 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3C518C6-3994-C145-877F-C11B22B283BF}"/>
                </a:ext>
              </a:extLst>
            </p:cNvPr>
            <p:cNvSpPr/>
            <p:nvPr/>
          </p:nvSpPr>
          <p:spPr>
            <a:xfrm>
              <a:off x="5958508" y="3687352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82768DD-2BAF-B24F-8FCF-BA549A87BFF3}"/>
                </a:ext>
              </a:extLst>
            </p:cNvPr>
            <p:cNvSpPr/>
            <p:nvPr/>
          </p:nvSpPr>
          <p:spPr>
            <a:xfrm>
              <a:off x="5958508" y="4003075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private key 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D6E42C7-9FA4-9D49-8F14-EF500A25D555}"/>
                </a:ext>
              </a:extLst>
            </p:cNvPr>
            <p:cNvSpPr/>
            <p:nvPr/>
          </p:nvSpPr>
          <p:spPr>
            <a:xfrm>
              <a:off x="5958507" y="4317563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metadata 2</a:t>
              </a:r>
            </a:p>
          </p:txBody>
        </p: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B2C724DB-564C-6E47-9D6E-087F0DACCA66}"/>
                </a:ext>
              </a:extLst>
            </p:cNvPr>
            <p:cNvCxnSpPr>
              <a:cxnSpLocks/>
              <a:stCxn id="56" idx="4"/>
              <a:endCxn id="53" idx="1"/>
            </p:cNvCxnSpPr>
            <p:nvPr/>
          </p:nvCxnSpPr>
          <p:spPr>
            <a:xfrm rot="16200000" flipH="1">
              <a:off x="5458587" y="3920624"/>
              <a:ext cx="858720" cy="141119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DE48F05-EE87-0340-9659-F2BB118924B7}"/>
                </a:ext>
              </a:extLst>
            </p:cNvPr>
            <p:cNvSpPr/>
            <p:nvPr/>
          </p:nvSpPr>
          <p:spPr>
            <a:xfrm>
              <a:off x="5792061" y="3511170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F4320D-2606-8943-A342-4F8215FFDD8C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5817387" y="3790333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59F20C0-EF49-E94B-BBC7-B4B10ECBBA74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5817387" y="4106056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2B89EDD-A470-EF44-83B3-5D53AEB95683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6133401" y="3236802"/>
              <a:ext cx="1" cy="11906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5D594FB3-1FDD-B449-A835-929C9219CE12}"/>
                </a:ext>
              </a:extLst>
            </p:cNvPr>
            <p:cNvCxnSpPr>
              <a:stCxn id="26" idx="2"/>
              <a:endCxn id="27" idx="0"/>
            </p:cNvCxnSpPr>
            <p:nvPr/>
          </p:nvCxnSpPr>
          <p:spPr>
            <a:xfrm rot="5400000">
              <a:off x="5185378" y="2406608"/>
              <a:ext cx="235660" cy="1660389"/>
            </a:xfrm>
            <a:prstGeom prst="bentConnector3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95AEFAC2-D7C4-0945-AAFD-94E1D7563D8C}"/>
                </a:ext>
              </a:extLst>
            </p:cNvPr>
            <p:cNvCxnSpPr>
              <a:cxnSpLocks/>
              <a:stCxn id="26" idx="2"/>
              <a:endCxn id="69" idx="0"/>
            </p:cNvCxnSpPr>
            <p:nvPr/>
          </p:nvCxnSpPr>
          <p:spPr>
            <a:xfrm rot="16200000" flipH="1">
              <a:off x="6973695" y="2278678"/>
              <a:ext cx="241026" cy="1921613"/>
            </a:xfrm>
            <a:prstGeom prst="bentConnector3">
              <a:avLst>
                <a:gd name="adj1" fmla="val 48682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36663AB-3BF5-1E48-A955-2CC97A5C8789}"/>
                </a:ext>
              </a:extLst>
            </p:cNvPr>
            <p:cNvGrpSpPr/>
            <p:nvPr/>
          </p:nvGrpSpPr>
          <p:grpSpPr>
            <a:xfrm>
              <a:off x="7183446" y="3218436"/>
              <a:ext cx="264794" cy="45719"/>
              <a:chOff x="8501071" y="1629445"/>
              <a:chExt cx="264794" cy="45719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F5AECC-9631-9446-ACC8-1A57B42A61EC}"/>
                  </a:ext>
                </a:extLst>
              </p:cNvPr>
              <p:cNvSpPr/>
              <p:nvPr/>
            </p:nvSpPr>
            <p:spPr>
              <a:xfrm>
                <a:off x="8501071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3879C11-00B1-204A-9849-FB2950C6FF2C}"/>
                  </a:ext>
                </a:extLst>
              </p:cNvPr>
              <p:cNvSpPr/>
              <p:nvPr/>
            </p:nvSpPr>
            <p:spPr>
              <a:xfrm>
                <a:off x="8574096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E43845C-3638-0C48-8F97-1D8DB8B61436}"/>
                  </a:ext>
                </a:extLst>
              </p:cNvPr>
              <p:cNvSpPr/>
              <p:nvPr/>
            </p:nvSpPr>
            <p:spPr>
              <a:xfrm>
                <a:off x="8647121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F865EAA-1820-DF4E-98BA-656DA42D4B04}"/>
                  </a:ext>
                </a:extLst>
              </p:cNvPr>
              <p:cNvSpPr/>
              <p:nvPr/>
            </p:nvSpPr>
            <p:spPr>
              <a:xfrm>
                <a:off x="8720146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</p:grpSp>
      <p:sp>
        <p:nvSpPr>
          <p:cNvPr id="46" name="Rectangle 28">
            <a:extLst>
              <a:ext uri="{FF2B5EF4-FFF2-40B4-BE49-F238E27FC236}">
                <a16:creationId xmlns:a16="http://schemas.microsoft.com/office/drawing/2014/main" id="{67BAE23F-454D-0F4C-8F37-1C1C95E5BC15}"/>
              </a:ext>
            </a:extLst>
          </p:cNvPr>
          <p:cNvSpPr/>
          <p:nvPr/>
        </p:nvSpPr>
        <p:spPr>
          <a:xfrm>
            <a:off x="1956378" y="2228985"/>
            <a:ext cx="8943280" cy="3397364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3284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FEC8777-B0C8-CF4B-A185-9B202A405CB3}"/>
              </a:ext>
            </a:extLst>
          </p:cNvPr>
          <p:cNvGrpSpPr/>
          <p:nvPr/>
        </p:nvGrpSpPr>
        <p:grpSpPr>
          <a:xfrm>
            <a:off x="6547506" y="3380911"/>
            <a:ext cx="786038" cy="1165473"/>
            <a:chOff x="7572518" y="3380911"/>
            <a:chExt cx="786038" cy="116547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D1D105-C0F0-3344-95C4-3354E6A4543D}"/>
                </a:ext>
              </a:extLst>
            </p:cNvPr>
            <p:cNvSpPr/>
            <p:nvPr/>
          </p:nvSpPr>
          <p:spPr>
            <a:xfrm>
              <a:off x="7572518" y="408407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HSM</a:t>
              </a:r>
            </a:p>
          </p:txBody>
        </p:sp>
        <p:pic>
          <p:nvPicPr>
            <p:cNvPr id="1028" name="Picture 4" descr="https://static.thenounproject.com/png/1037511-200.png">
              <a:extLst>
                <a:ext uri="{FF2B5EF4-FFF2-40B4-BE49-F238E27FC236}">
                  <a16:creationId xmlns:a16="http://schemas.microsoft.com/office/drawing/2014/main" id="{36C523F8-FCBD-D94A-A60E-A883259DF7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5147" y="3380911"/>
              <a:ext cx="680780" cy="680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42B127-2146-F04A-A122-D079AF75A31B}"/>
              </a:ext>
            </a:extLst>
          </p:cNvPr>
          <p:cNvGrpSpPr/>
          <p:nvPr/>
        </p:nvGrpSpPr>
        <p:grpSpPr>
          <a:xfrm>
            <a:off x="7572518" y="3490147"/>
            <a:ext cx="786038" cy="1056237"/>
            <a:chOff x="5556906" y="3490147"/>
            <a:chExt cx="786038" cy="105623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253E68-5058-EC41-ACC4-4ACE403276B4}"/>
                </a:ext>
              </a:extLst>
            </p:cNvPr>
            <p:cNvSpPr/>
            <p:nvPr/>
          </p:nvSpPr>
          <p:spPr>
            <a:xfrm>
              <a:off x="5556906" y="408407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Database</a:t>
              </a:r>
            </a:p>
          </p:txBody>
        </p:sp>
        <p:pic>
          <p:nvPicPr>
            <p:cNvPr id="21" name="Picture 8" descr="https://static.thenounproject.com/png/286444-200.png">
              <a:extLst>
                <a:ext uri="{FF2B5EF4-FFF2-40B4-BE49-F238E27FC236}">
                  <a16:creationId xmlns:a16="http://schemas.microsoft.com/office/drawing/2014/main" id="{F979002B-7220-FB44-8DC1-3D6FDF145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8771" y="3490147"/>
              <a:ext cx="462307" cy="462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8BC6B6-23FC-5148-BECC-9748E8074087}"/>
              </a:ext>
            </a:extLst>
          </p:cNvPr>
          <p:cNvGrpSpPr/>
          <p:nvPr/>
        </p:nvGrpSpPr>
        <p:grpSpPr>
          <a:xfrm>
            <a:off x="5522493" y="3403297"/>
            <a:ext cx="786038" cy="1143087"/>
            <a:chOff x="6564712" y="3403297"/>
            <a:chExt cx="786038" cy="114308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997B22-83F1-4542-B24A-EA64AA4A42B5}"/>
                </a:ext>
              </a:extLst>
            </p:cNvPr>
            <p:cNvSpPr/>
            <p:nvPr/>
          </p:nvSpPr>
          <p:spPr>
            <a:xfrm>
              <a:off x="6564712" y="408407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Memory</a:t>
              </a:r>
            </a:p>
          </p:txBody>
        </p:sp>
        <p:pic>
          <p:nvPicPr>
            <p:cNvPr id="24" name="Picture 2" descr="https://static.thenounproject.com/png/679935-200.png">
              <a:extLst>
                <a:ext uri="{FF2B5EF4-FFF2-40B4-BE49-F238E27FC236}">
                  <a16:creationId xmlns:a16="http://schemas.microsoft.com/office/drawing/2014/main" id="{D298D6F8-2BF3-6645-B1A3-30D1710A11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9727" y="3403297"/>
              <a:ext cx="636008" cy="636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12 – Wallet Types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E4028D-A01D-E449-B464-4409F96E1E43}"/>
              </a:ext>
            </a:extLst>
          </p:cNvPr>
          <p:cNvGrpSpPr/>
          <p:nvPr/>
        </p:nvGrpSpPr>
        <p:grpSpPr>
          <a:xfrm>
            <a:off x="4497480" y="3441400"/>
            <a:ext cx="786038" cy="1104984"/>
            <a:chOff x="4497480" y="3441400"/>
            <a:chExt cx="786038" cy="11049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C2CCCE-B1DB-EB47-83BD-979BCD257EA3}"/>
                </a:ext>
              </a:extLst>
            </p:cNvPr>
            <p:cNvSpPr/>
            <p:nvPr/>
          </p:nvSpPr>
          <p:spPr>
            <a:xfrm>
              <a:off x="4497480" y="408407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File</a:t>
              </a:r>
            </a:p>
          </p:txBody>
        </p:sp>
        <p:pic>
          <p:nvPicPr>
            <p:cNvPr id="1034" name="Picture 10" descr="https://static.thenounproject.com/png/992733-200.png">
              <a:extLst>
                <a:ext uri="{FF2B5EF4-FFF2-40B4-BE49-F238E27FC236}">
                  <a16:creationId xmlns:a16="http://schemas.microsoft.com/office/drawing/2014/main" id="{8A4619F8-7B09-6F44-BB60-A0DDAFAAB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0598" y="3441400"/>
              <a:ext cx="559802" cy="559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1FC3CC-CC5E-2742-9B91-8D48D6BF0951}"/>
              </a:ext>
            </a:extLst>
          </p:cNvPr>
          <p:cNvCxnSpPr/>
          <p:nvPr/>
        </p:nvCxnSpPr>
        <p:spPr>
          <a:xfrm>
            <a:off x="1956378" y="301070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D56DAC-A200-9C41-B5DA-48CED0045EC3}"/>
              </a:ext>
            </a:extLst>
          </p:cNvPr>
          <p:cNvCxnSpPr/>
          <p:nvPr/>
        </p:nvCxnSpPr>
        <p:spPr>
          <a:xfrm>
            <a:off x="1956378" y="4896037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367042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13 – Wallet Operations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1FC3CC-CC5E-2742-9B91-8D48D6BF0951}"/>
              </a:ext>
            </a:extLst>
          </p:cNvPr>
          <p:cNvCxnSpPr/>
          <p:nvPr/>
        </p:nvCxnSpPr>
        <p:spPr>
          <a:xfrm>
            <a:off x="1956378" y="2441458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79BBB7F-6B10-154B-9F1D-CC42796D91C0}"/>
              </a:ext>
            </a:extLst>
          </p:cNvPr>
          <p:cNvSpPr/>
          <p:nvPr/>
        </p:nvSpPr>
        <p:spPr>
          <a:xfrm>
            <a:off x="5226106" y="3093754"/>
            <a:ext cx="1739787" cy="1739787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wallet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C6F03-01D8-084C-8043-D570A91B42BD}"/>
              </a:ext>
            </a:extLst>
          </p:cNvPr>
          <p:cNvSpPr txBox="1"/>
          <p:nvPr/>
        </p:nvSpPr>
        <p:spPr>
          <a:xfrm>
            <a:off x="4482530" y="3702038"/>
            <a:ext cx="62613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c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reate/</a:t>
            </a:r>
          </a:p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open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1552A-247B-0644-A422-3868906B4BAC}"/>
              </a:ext>
            </a:extLst>
          </p:cNvPr>
          <p:cNvSpPr txBox="1"/>
          <p:nvPr/>
        </p:nvSpPr>
        <p:spPr>
          <a:xfrm>
            <a:off x="5628018" y="2469868"/>
            <a:ext cx="93390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add/import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4A730-CAE7-5444-92A9-CB7F8378D06C}"/>
              </a:ext>
            </a:extLst>
          </p:cNvPr>
          <p:cNvSpPr txBox="1"/>
          <p:nvPr/>
        </p:nvSpPr>
        <p:spPr>
          <a:xfrm>
            <a:off x="5541688" y="4934209"/>
            <a:ext cx="110863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delete/export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EC4D6E-7D26-D74D-B899-9C9D8EA68B42}"/>
              </a:ext>
            </a:extLst>
          </p:cNvPr>
          <p:cNvSpPr/>
          <p:nvPr/>
        </p:nvSpPr>
        <p:spPr>
          <a:xfrm>
            <a:off x="5965657" y="2975315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7D367E-1933-D446-8D02-925517866298}"/>
              </a:ext>
            </a:extLst>
          </p:cNvPr>
          <p:cNvSpPr/>
          <p:nvPr/>
        </p:nvSpPr>
        <p:spPr>
          <a:xfrm>
            <a:off x="6826488" y="3833278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6424A1-DD0D-D542-A3A0-7A68749386EB}"/>
              </a:ext>
            </a:extLst>
          </p:cNvPr>
          <p:cNvSpPr/>
          <p:nvPr/>
        </p:nvSpPr>
        <p:spPr>
          <a:xfrm>
            <a:off x="5964629" y="4694495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E2BE76-91A7-CB45-8094-28D9AA410199}"/>
              </a:ext>
            </a:extLst>
          </p:cNvPr>
          <p:cNvSpPr/>
          <p:nvPr/>
        </p:nvSpPr>
        <p:spPr>
          <a:xfrm>
            <a:off x="5104828" y="3833278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</a:rPr>
              <a:t>1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BE22F-6018-3F4B-93F0-00A305204C87}"/>
              </a:ext>
            </a:extLst>
          </p:cNvPr>
          <p:cNvSpPr txBox="1"/>
          <p:nvPr/>
        </p:nvSpPr>
        <p:spPr>
          <a:xfrm>
            <a:off x="7091124" y="3700540"/>
            <a:ext cx="115465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read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5319B7-DEA4-D146-8A91-DD3B020D2394}"/>
              </a:ext>
            </a:extLst>
          </p:cNvPr>
          <p:cNvCxnSpPr/>
          <p:nvPr/>
        </p:nvCxnSpPr>
        <p:spPr>
          <a:xfrm>
            <a:off x="1952425" y="555517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4902667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25 – Gateway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1A38BE44-7D1E-E54E-8C61-6BECA706F257}"/>
              </a:ext>
            </a:extLst>
          </p:cNvPr>
          <p:cNvSpPr/>
          <p:nvPr/>
        </p:nvSpPr>
        <p:spPr>
          <a:xfrm>
            <a:off x="1956378" y="2286000"/>
            <a:ext cx="8943280" cy="33747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CF1695C-0173-A94B-9B5B-49BD8258D9EA}"/>
              </a:ext>
            </a:extLst>
          </p:cNvPr>
          <p:cNvSpPr/>
          <p:nvPr/>
        </p:nvSpPr>
        <p:spPr>
          <a:xfrm>
            <a:off x="4705130" y="255367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FC75FF-0991-6346-BA34-380B5C0A6DC5}"/>
              </a:ext>
            </a:extLst>
          </p:cNvPr>
          <p:cNvSpPr/>
          <p:nvPr/>
        </p:nvSpPr>
        <p:spPr>
          <a:xfrm>
            <a:off x="4705131" y="3801245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E3AC02-1B1A-8D48-8658-0899B14A1DFC}"/>
              </a:ext>
            </a:extLst>
          </p:cNvPr>
          <p:cNvSpPr/>
          <p:nvPr/>
        </p:nvSpPr>
        <p:spPr>
          <a:xfrm>
            <a:off x="5807716" y="297045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0249CF3-5E12-084F-893B-9BADA99ECBBA}"/>
              </a:ext>
            </a:extLst>
          </p:cNvPr>
          <p:cNvSpPr/>
          <p:nvPr/>
        </p:nvSpPr>
        <p:spPr>
          <a:xfrm>
            <a:off x="5811433" y="463203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02776A2-8A01-4442-82C5-6D76EE717917}"/>
              </a:ext>
            </a:extLst>
          </p:cNvPr>
          <p:cNvSpPr/>
          <p:nvPr/>
        </p:nvSpPr>
        <p:spPr>
          <a:xfrm>
            <a:off x="7193231" y="2970458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Peer6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C482D5C-13A9-BC4E-8BBC-1D6F13D0AFC6}"/>
              </a:ext>
            </a:extLst>
          </p:cNvPr>
          <p:cNvSpPr/>
          <p:nvPr/>
        </p:nvSpPr>
        <p:spPr>
          <a:xfrm>
            <a:off x="7193231" y="463203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B82454-0080-EA4E-B9A3-C2AA87E5A9BA}"/>
              </a:ext>
            </a:extLst>
          </p:cNvPr>
          <p:cNvCxnSpPr>
            <a:cxnSpLocks/>
            <a:stCxn id="4" idx="3"/>
            <a:endCxn id="16" idx="2"/>
          </p:cNvCxnSpPr>
          <p:nvPr/>
        </p:nvCxnSpPr>
        <p:spPr>
          <a:xfrm flipV="1">
            <a:off x="5466176" y="3731504"/>
            <a:ext cx="722063" cy="45026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E8F3B4-91F4-5840-9977-1F206C424C56}"/>
              </a:ext>
            </a:extLst>
          </p:cNvPr>
          <p:cNvCxnSpPr>
            <a:cxnSpLocks/>
            <a:stCxn id="4" idx="3"/>
            <a:endCxn id="18" idx="0"/>
          </p:cNvCxnSpPr>
          <p:nvPr/>
        </p:nvCxnSpPr>
        <p:spPr>
          <a:xfrm>
            <a:off x="5466176" y="4181768"/>
            <a:ext cx="725780" cy="45026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56C1F1-D9E3-D64F-98FD-52A24EDDE27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6188239" y="3731504"/>
            <a:ext cx="3717" cy="90052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163539-D389-1141-9D3D-7D0C71F32A7C}"/>
              </a:ext>
            </a:extLst>
          </p:cNvPr>
          <p:cNvSpPr txBox="1"/>
          <p:nvPr/>
        </p:nvSpPr>
        <p:spPr>
          <a:xfrm>
            <a:off x="5630084" y="3978238"/>
            <a:ext cx="560408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intra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C181CB-383F-EA49-A5A3-20871788723C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7573754" y="3731503"/>
            <a:ext cx="0" cy="90052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7884AD2-BA4E-984C-90A0-BA85CF14D349}"/>
              </a:ext>
            </a:extLst>
          </p:cNvPr>
          <p:cNvSpPr txBox="1"/>
          <p:nvPr/>
        </p:nvSpPr>
        <p:spPr>
          <a:xfrm>
            <a:off x="7573753" y="3978238"/>
            <a:ext cx="560408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i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ntra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16E8E2-585F-F540-8D4F-EB29B89C269F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572478" y="5012554"/>
            <a:ext cx="62075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9972A19-0930-8245-AA34-2FB3A2524BB9}"/>
              </a:ext>
            </a:extLst>
          </p:cNvPr>
          <p:cNvSpPr txBox="1"/>
          <p:nvPr/>
        </p:nvSpPr>
        <p:spPr>
          <a:xfrm>
            <a:off x="6588909" y="4781612"/>
            <a:ext cx="563614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i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nter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CA18DB21-6A4C-D44F-A3BC-05C6B9C35D8E}"/>
              </a:ext>
            </a:extLst>
          </p:cNvPr>
          <p:cNvSpPr/>
          <p:nvPr/>
        </p:nvSpPr>
        <p:spPr>
          <a:xfrm>
            <a:off x="8294038" y="255367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Orderer2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569C39-C3DE-C74B-A3E3-6589D09D7C8D}"/>
              </a:ext>
            </a:extLst>
          </p:cNvPr>
          <p:cNvSpPr/>
          <p:nvPr/>
        </p:nvSpPr>
        <p:spPr>
          <a:xfrm>
            <a:off x="3526812" y="378825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1</a:t>
            </a:r>
            <a:endParaRPr kumimoji="0" lang="en-US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DC07-54ED-A64F-ADCE-F63999C3B93A}"/>
              </a:ext>
            </a:extLst>
          </p:cNvPr>
          <p:cNvSpPr/>
          <p:nvPr/>
        </p:nvSpPr>
        <p:spPr>
          <a:xfrm>
            <a:off x="2819130" y="378825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i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ssue application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D476C-EBC0-1343-BCB2-B646DD8FA6C9}"/>
              </a:ext>
            </a:extLst>
          </p:cNvPr>
          <p:cNvSpPr/>
          <p:nvPr/>
        </p:nvSpPr>
        <p:spPr>
          <a:xfrm>
            <a:off x="8613302" y="380124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2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E7093E-FD6E-8544-B806-DB7E98C3227D}"/>
              </a:ext>
            </a:extLst>
          </p:cNvPr>
          <p:cNvSpPr/>
          <p:nvPr/>
        </p:nvSpPr>
        <p:spPr>
          <a:xfrm>
            <a:off x="9325104" y="380124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b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uy application</a:t>
            </a:r>
          </a:p>
        </p:txBody>
      </p:sp>
    </p:spTree>
    <p:extLst>
      <p:ext uri="{BB962C8B-B14F-4D97-AF65-F5344CB8AC3E}">
        <p14:creationId xmlns:p14="http://schemas.microsoft.com/office/powerpoint/2010/main" val="30670600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30 – Connection Profile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77EDF2C-381F-8642-8B09-A70DBBC1223E}"/>
              </a:ext>
            </a:extLst>
          </p:cNvPr>
          <p:cNvGrpSpPr/>
          <p:nvPr/>
        </p:nvGrpSpPr>
        <p:grpSpPr>
          <a:xfrm>
            <a:off x="2296443" y="2406917"/>
            <a:ext cx="8263150" cy="3146330"/>
            <a:chOff x="2223699" y="2409440"/>
            <a:chExt cx="8263150" cy="314633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F7BA291-F47E-1348-9DBB-C51034F85278}"/>
                </a:ext>
              </a:extLst>
            </p:cNvPr>
            <p:cNvGrpSpPr/>
            <p:nvPr/>
          </p:nvGrpSpPr>
          <p:grpSpPr>
            <a:xfrm>
              <a:off x="2223699" y="2431163"/>
              <a:ext cx="1418425" cy="1953701"/>
              <a:chOff x="3063155" y="2404394"/>
              <a:chExt cx="1418425" cy="195370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83FD8CF-98A9-8F4B-AB38-95EFF941C343}"/>
                  </a:ext>
                </a:extLst>
              </p:cNvPr>
              <p:cNvSpPr/>
              <p:nvPr/>
            </p:nvSpPr>
            <p:spPr>
              <a:xfrm>
                <a:off x="3769778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Gateway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1</a:t>
                </a:r>
                <a:endPara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2F6A6-9668-6944-B6F5-5C30212AB4F6}"/>
                  </a:ext>
                </a:extLst>
              </p:cNvPr>
              <p:cNvSpPr/>
              <p:nvPr/>
            </p:nvSpPr>
            <p:spPr>
              <a:xfrm>
                <a:off x="3063155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“issue”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a</a:t>
                </a: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pplication </a:t>
                </a:r>
              </a:p>
            </p:txBody>
          </p:sp>
          <p:sp>
            <p:nvSpPr>
              <p:cNvPr id="4" name="Folded Corner 3">
                <a:extLst>
                  <a:ext uri="{FF2B5EF4-FFF2-40B4-BE49-F238E27FC236}">
                    <a16:creationId xmlns:a16="http://schemas.microsoft.com/office/drawing/2014/main" id="{436348CE-7694-0943-A5CA-F90F29809C8D}"/>
                  </a:ext>
                </a:extLst>
              </p:cNvPr>
              <p:cNvSpPr/>
              <p:nvPr/>
            </p:nvSpPr>
            <p:spPr>
              <a:xfrm>
                <a:off x="3770364" y="2404394"/>
                <a:ext cx="711216" cy="711490"/>
              </a:xfrm>
              <a:prstGeom prst="foldedCorner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Connection profile 1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382E2E1-1F3F-D343-9398-AB292490BE73}"/>
                  </a:ext>
                </a:extLst>
              </p:cNvPr>
              <p:cNvCxnSpPr>
                <a:stCxn id="26" idx="0"/>
                <a:endCxn id="4" idx="2"/>
              </p:cNvCxnSpPr>
              <p:nvPr/>
            </p:nvCxnSpPr>
            <p:spPr>
              <a:xfrm flipV="1">
                <a:off x="4125679" y="3115884"/>
                <a:ext cx="293" cy="53040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dash"/>
                <a:miter lim="800000"/>
                <a:headEnd type="none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E2D306B-0A6E-0448-9032-1ED43CCFBEB1}"/>
                </a:ext>
              </a:extLst>
            </p:cNvPr>
            <p:cNvGrpSpPr/>
            <p:nvPr/>
          </p:nvGrpSpPr>
          <p:grpSpPr>
            <a:xfrm>
              <a:off x="3781956" y="2409440"/>
              <a:ext cx="4932887" cy="3108415"/>
              <a:chOff x="4809238" y="2447355"/>
              <a:chExt cx="4932887" cy="310841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DA98F4D-7F85-DB44-822C-0982D6190DDA}"/>
                  </a:ext>
                </a:extLst>
              </p:cNvPr>
              <p:cNvSpPr/>
              <p:nvPr/>
            </p:nvSpPr>
            <p:spPr>
              <a:xfrm>
                <a:off x="5080557" y="3785543"/>
                <a:ext cx="4661568" cy="47606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/>
                  <a:t>channel: papernet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40CE8A4-1C33-0649-8EB7-49DFAC4A1F8B}"/>
                  </a:ext>
                </a:extLst>
              </p:cNvPr>
              <p:cNvSpPr/>
              <p:nvPr/>
            </p:nvSpPr>
            <p:spPr>
              <a:xfrm>
                <a:off x="655610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Orderer1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7B08C442-04E1-184C-9985-860B952EC685}"/>
                  </a:ext>
                </a:extLst>
              </p:cNvPr>
              <p:cNvSpPr/>
              <p:nvPr/>
            </p:nvSpPr>
            <p:spPr>
              <a:xfrm>
                <a:off x="6186546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Peer3</a:t>
                </a:r>
              </a:p>
              <a:p>
                <a:pPr lvl="0"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6DD12C16-C914-6640-9F19-E0F2FE176F54}"/>
                  </a:ext>
                </a:extLst>
              </p:cNvPr>
              <p:cNvSpPr/>
              <p:nvPr/>
            </p:nvSpPr>
            <p:spPr>
              <a:xfrm>
                <a:off x="750552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en-US" sz="1400" dirty="0"/>
                  <a:t>Orderer2</a:t>
                </a:r>
              </a:p>
              <a:p>
                <a:pPr lvl="0"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DEACB0ED-074F-6645-BFF7-AE86A3B99EFB}"/>
                  </a:ext>
                </a:extLst>
              </p:cNvPr>
              <p:cNvSpPr/>
              <p:nvPr/>
            </p:nvSpPr>
            <p:spPr>
              <a:xfrm>
                <a:off x="8842418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Peer8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3393EBA2-EBA9-BA44-9B5F-D4B847814187}"/>
                  </a:ext>
                </a:extLst>
              </p:cNvPr>
              <p:cNvSpPr/>
              <p:nvPr/>
            </p:nvSpPr>
            <p:spPr>
              <a:xfrm>
                <a:off x="7875094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Peer9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23EF0B1D-BBE6-E74F-852E-2D4CC79B7EC2}"/>
                  </a:ext>
                </a:extLst>
              </p:cNvPr>
              <p:cNvSpPr/>
              <p:nvPr/>
            </p:nvSpPr>
            <p:spPr>
              <a:xfrm>
                <a:off x="8842418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Peer7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0DC0EA2-45A9-4240-9585-F391CFB46592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693663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9129E20-2F3C-E74C-8D81-D89A7A093364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788605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257D4C9-2614-1A46-AE6E-BF8C16607877}"/>
                  </a:ext>
                </a:extLst>
              </p:cNvPr>
              <p:cNvCxnSpPr>
                <a:cxnSpLocks/>
                <a:stCxn id="38" idx="2"/>
              </p:cNvCxnSpPr>
              <p:nvPr/>
            </p:nvCxnSpPr>
            <p:spPr>
              <a:xfrm>
                <a:off x="9222941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5C53B7A-A713-584C-B9A4-705DED6A4D47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V="1">
                <a:off x="9222941" y="4176332"/>
                <a:ext cx="0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F85AC84-3FB2-2242-89E1-2FA2B8F3C60E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8255615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EC29A03-EAA5-0C45-AAB3-66078C42BDE8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 flipV="1">
                <a:off x="6567067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286A710-E707-5A4B-8E79-DF4631F49A97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>
              <a:xfrm>
                <a:off x="5599742" y="4176332"/>
                <a:ext cx="1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1086057A-6FA3-AE44-96BC-7DE64F7C7DDA}"/>
                  </a:ext>
                </a:extLst>
              </p:cNvPr>
              <p:cNvSpPr/>
              <p:nvPr/>
            </p:nvSpPr>
            <p:spPr>
              <a:xfrm>
                <a:off x="5219220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9BEBEEF-8370-6E4D-9DA6-F987E67EF709}"/>
                  </a:ext>
                </a:extLst>
              </p:cNvPr>
              <p:cNvSpPr/>
              <p:nvPr/>
            </p:nvSpPr>
            <p:spPr>
              <a:xfrm>
                <a:off x="5219220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Peer2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353F14C-C068-D347-842B-D5CD3FCDF6D6}"/>
                  </a:ext>
                </a:extLst>
              </p:cNvPr>
              <p:cNvSpPr/>
              <p:nvPr/>
            </p:nvSpPr>
            <p:spPr>
              <a:xfrm>
                <a:off x="7500636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972BF37-16C5-7E4D-A405-82F4CFE189CB}"/>
                  </a:ext>
                </a:extLst>
              </p:cNvPr>
              <p:cNvSpPr/>
              <p:nvPr/>
            </p:nvSpPr>
            <p:spPr>
              <a:xfrm>
                <a:off x="5828298" y="2447355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6C5710E-19BE-F04D-971D-93E09740FDD1}"/>
                  </a:ext>
                </a:extLst>
              </p:cNvPr>
              <p:cNvSpPr/>
              <p:nvPr/>
            </p:nvSpPr>
            <p:spPr>
              <a:xfrm>
                <a:off x="4809238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FB5A3DA-43C1-E04F-8474-41397F37102D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>
                <a:off x="5599743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1CC7E15-96E9-6948-B19F-DCE84D5C3045}"/>
                </a:ext>
              </a:extLst>
            </p:cNvPr>
            <p:cNvSpPr/>
            <p:nvPr/>
          </p:nvSpPr>
          <p:spPr>
            <a:xfrm>
              <a:off x="2223699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14B2748-29DB-6349-8A3C-7D90CD945E0C}"/>
                </a:ext>
              </a:extLst>
            </p:cNvPr>
            <p:cNvSpPr/>
            <p:nvPr/>
          </p:nvSpPr>
          <p:spPr>
            <a:xfrm>
              <a:off x="9725804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CA2</a:t>
              </a:r>
            </a:p>
            <a:p>
              <a:pPr algn="ctr"/>
              <a:r>
                <a:rPr lang="en-US" sz="800" dirty="0"/>
                <a:t>DigiBank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371CC51-F092-E447-888D-49507B3C6216}"/>
                </a:ext>
              </a:extLst>
            </p:cNvPr>
            <p:cNvSpPr/>
            <p:nvPr/>
          </p:nvSpPr>
          <p:spPr>
            <a:xfrm>
              <a:off x="9068424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Gateway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2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56127227-8795-FD40-9914-9E8D3A798293}"/>
                </a:ext>
              </a:extLst>
            </p:cNvPr>
            <p:cNvSpPr/>
            <p:nvPr/>
          </p:nvSpPr>
          <p:spPr>
            <a:xfrm>
              <a:off x="9068717" y="2431163"/>
              <a:ext cx="711216" cy="711490"/>
            </a:xfrm>
            <a:prstGeom prst="foldedCorner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Connection profile </a:t>
              </a:r>
              <a:r>
                <a:rPr lang="en-US" sz="1050" dirty="0"/>
                <a:t>2</a:t>
              </a:r>
              <a:endPara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B9BF4A1-0B41-494B-A901-1E8BFB9FE528}"/>
                </a:ext>
              </a:extLst>
            </p:cNvPr>
            <p:cNvCxnSpPr>
              <a:cxnSpLocks/>
              <a:stCxn id="87" idx="0"/>
              <a:endCxn id="88" idx="2"/>
            </p:cNvCxnSpPr>
            <p:nvPr/>
          </p:nvCxnSpPr>
          <p:spPr>
            <a:xfrm flipV="1">
              <a:off x="9424325" y="3142653"/>
              <a:ext cx="0" cy="55139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non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E103006-A88D-2542-BE93-3CFF49C7CA3D}"/>
                </a:ext>
              </a:extLst>
            </p:cNvPr>
            <p:cNvSpPr/>
            <p:nvPr/>
          </p:nvSpPr>
          <p:spPr>
            <a:xfrm>
              <a:off x="9775047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“buy”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a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594836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35 – Connection Options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3822651-0BFD-5C43-9EEC-7578E8AE4057}"/>
              </a:ext>
            </a:extLst>
          </p:cNvPr>
          <p:cNvCxnSpPr>
            <a:cxnSpLocks/>
            <a:stCxn id="19" idx="1"/>
            <a:endCxn id="26" idx="2"/>
          </p:cNvCxnSpPr>
          <p:nvPr/>
        </p:nvCxnSpPr>
        <p:spPr>
          <a:xfrm rot="10800000">
            <a:off x="4247783" y="4537692"/>
            <a:ext cx="1661487" cy="40193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274688A-AC06-8244-B445-89549C61C8B0}"/>
              </a:ext>
            </a:extLst>
          </p:cNvPr>
          <p:cNvSpPr/>
          <p:nvPr/>
        </p:nvSpPr>
        <p:spPr>
          <a:xfrm>
            <a:off x="4342053" y="4895254"/>
            <a:ext cx="161462" cy="88647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131420-A5C8-184C-A28D-DD475F3CEE14}"/>
              </a:ext>
            </a:extLst>
          </p:cNvPr>
          <p:cNvGrpSpPr/>
          <p:nvPr/>
        </p:nvGrpSpPr>
        <p:grpSpPr>
          <a:xfrm>
            <a:off x="3185258" y="2583991"/>
            <a:ext cx="1418425" cy="1953701"/>
            <a:chOff x="3294010" y="2466896"/>
            <a:chExt cx="1418425" cy="19537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D460839-9E54-AD43-81B3-8B2AE51654CE}"/>
                </a:ext>
              </a:extLst>
            </p:cNvPr>
            <p:cNvGrpSpPr/>
            <p:nvPr/>
          </p:nvGrpSpPr>
          <p:grpSpPr>
            <a:xfrm>
              <a:off x="3294010" y="3708795"/>
              <a:ext cx="1418425" cy="711802"/>
              <a:chOff x="3294010" y="3708795"/>
              <a:chExt cx="1418425" cy="71180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83FD8CF-98A9-8F4B-AB38-95EFF941C343}"/>
                  </a:ext>
                </a:extLst>
              </p:cNvPr>
              <p:cNvSpPr/>
              <p:nvPr/>
            </p:nvSpPr>
            <p:spPr>
              <a:xfrm>
                <a:off x="4000633" y="3708795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Gateway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2F6A6-9668-6944-B6F5-5C30212AB4F6}"/>
                  </a:ext>
                </a:extLst>
              </p:cNvPr>
              <p:cNvSpPr/>
              <p:nvPr/>
            </p:nvSpPr>
            <p:spPr>
              <a:xfrm>
                <a:off x="3294010" y="3708795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“issue”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a</a:t>
                </a: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pplication </a:t>
                </a:r>
              </a:p>
            </p:txBody>
          </p:sp>
        </p:grpSp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436348CE-7694-0943-A5CA-F90F29809C8D}"/>
                </a:ext>
              </a:extLst>
            </p:cNvPr>
            <p:cNvSpPr/>
            <p:nvPr/>
          </p:nvSpPr>
          <p:spPr>
            <a:xfrm>
              <a:off x="4001219" y="2466896"/>
              <a:ext cx="711216" cy="711490"/>
            </a:xfrm>
            <a:prstGeom prst="foldedCorner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Connection profile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82E2E1-1F3F-D343-9398-AB292490BE73}"/>
              </a:ext>
            </a:extLst>
          </p:cNvPr>
          <p:cNvCxnSpPr>
            <a:stCxn id="26" idx="0"/>
            <a:endCxn id="4" idx="2"/>
          </p:cNvCxnSpPr>
          <p:nvPr/>
        </p:nvCxnSpPr>
        <p:spPr>
          <a:xfrm flipV="1">
            <a:off x="4247782" y="3295481"/>
            <a:ext cx="293" cy="53040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423861" y="258399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75BE3E-3699-C543-A2A4-1E080C977135}"/>
              </a:ext>
            </a:extLst>
          </p:cNvPr>
          <p:cNvSpPr/>
          <p:nvPr/>
        </p:nvSpPr>
        <p:spPr>
          <a:xfrm>
            <a:off x="3182669" y="5008132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Wallet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9614C0-7596-8B40-81DB-907F29C42E81}"/>
              </a:ext>
            </a:extLst>
          </p:cNvPr>
          <p:cNvSpPr/>
          <p:nvPr/>
        </p:nvSpPr>
        <p:spPr>
          <a:xfrm>
            <a:off x="3755748" y="4635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A71996-AA04-0743-A9CD-6271E4209A08}"/>
              </a:ext>
            </a:extLst>
          </p:cNvPr>
          <p:cNvSpPr/>
          <p:nvPr/>
        </p:nvSpPr>
        <p:spPr>
          <a:xfrm>
            <a:off x="3449882" y="4635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988A38C-9F78-BE49-94C9-D0761C605DBC}"/>
              </a:ext>
            </a:extLst>
          </p:cNvPr>
          <p:cNvSpPr/>
          <p:nvPr/>
        </p:nvSpPr>
        <p:spPr>
          <a:xfrm>
            <a:off x="3142104" y="4635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C4AE4B7-4F35-6042-8EB0-0D9292687B6D}"/>
              </a:ext>
            </a:extLst>
          </p:cNvPr>
          <p:cNvSpPr/>
          <p:nvPr/>
        </p:nvSpPr>
        <p:spPr>
          <a:xfrm>
            <a:off x="5107082" y="388493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40CE8A4-1C33-0649-8EB7-49DFAC4A1F8B}"/>
              </a:ext>
            </a:extLst>
          </p:cNvPr>
          <p:cNvSpPr/>
          <p:nvPr/>
        </p:nvSpPr>
        <p:spPr>
          <a:xfrm>
            <a:off x="7246158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DD12C16-C914-6640-9F19-E0F2FE176F54}"/>
              </a:ext>
            </a:extLst>
          </p:cNvPr>
          <p:cNvSpPr/>
          <p:nvPr/>
        </p:nvSpPr>
        <p:spPr>
          <a:xfrm>
            <a:off x="8195578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dirty="0"/>
              <a:t>Orderer2</a:t>
            </a:r>
          </a:p>
          <a:p>
            <a:pPr lvl="0" algn="ctr"/>
            <a:r>
              <a:rPr lang="en-US" sz="800" dirty="0"/>
              <a:t>DigiBank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9532467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8565143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9532467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5909269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9325FA-2171-1D42-84D8-92AA366DF83B}"/>
              </a:ext>
            </a:extLst>
          </p:cNvPr>
          <p:cNvCxnSpPr>
            <a:cxnSpLocks/>
            <a:stCxn id="26" idx="3"/>
            <a:endCxn id="2" idx="2"/>
          </p:cNvCxnSpPr>
          <p:nvPr/>
        </p:nvCxnSpPr>
        <p:spPr>
          <a:xfrm>
            <a:off x="4603683" y="4181791"/>
            <a:ext cx="1166923" cy="2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EE873BB-42A4-2E4F-BE99-844D2A226272}"/>
              </a:ext>
            </a:extLst>
          </p:cNvPr>
          <p:cNvSpPr/>
          <p:nvPr/>
        </p:nvSpPr>
        <p:spPr>
          <a:xfrm>
            <a:off x="5781477" y="2559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BECE4D-285F-7547-99F6-C00E585AB969}"/>
              </a:ext>
            </a:extLst>
          </p:cNvPr>
          <p:cNvSpPr/>
          <p:nvPr/>
        </p:nvSpPr>
        <p:spPr>
          <a:xfrm>
            <a:off x="5719240" y="2852055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BB1C3D-B2CF-DD46-A576-3C5A5057D6AE}"/>
              </a:ext>
            </a:extLst>
          </p:cNvPr>
          <p:cNvSpPr/>
          <p:nvPr/>
        </p:nvSpPr>
        <p:spPr>
          <a:xfrm>
            <a:off x="8367653" y="5121594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D3D24A3-622F-D744-8A67-CCDA9CE14EFE}"/>
              </a:ext>
            </a:extLst>
          </p:cNvPr>
          <p:cNvSpPr/>
          <p:nvPr/>
        </p:nvSpPr>
        <p:spPr>
          <a:xfrm>
            <a:off x="8429890" y="553575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2d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D1ED97E-3CB3-154B-86BD-3A370B6D5AE6}"/>
              </a:ext>
            </a:extLst>
          </p:cNvPr>
          <p:cNvSpPr/>
          <p:nvPr/>
        </p:nvSpPr>
        <p:spPr>
          <a:xfrm>
            <a:off x="5109661" y="463543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B565FE-46E9-F048-A5D2-1A50BF2AC65F}"/>
              </a:ext>
            </a:extLst>
          </p:cNvPr>
          <p:cNvSpPr/>
          <p:nvPr/>
        </p:nvSpPr>
        <p:spPr>
          <a:xfrm>
            <a:off x="5117429" y="3455137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638BFF-FD9F-E940-86A7-771D09EF8694}"/>
              </a:ext>
            </a:extLst>
          </p:cNvPr>
          <p:cNvSpPr txBox="1"/>
          <p:nvPr/>
        </p:nvSpPr>
        <p:spPr>
          <a:xfrm>
            <a:off x="4784459" y="4897260"/>
            <a:ext cx="852154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(notifications)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68275826-591D-DD40-B80E-180423897FBD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4410083" y="3424004"/>
            <a:ext cx="1499187" cy="409199"/>
          </a:xfrm>
          <a:prstGeom prst="bentConnector3">
            <a:avLst>
              <a:gd name="adj1" fmla="val 99869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C66C3AB-64C2-A042-8208-15CC6E64FF3B}"/>
              </a:ext>
            </a:extLst>
          </p:cNvPr>
          <p:cNvSpPr txBox="1"/>
          <p:nvPr/>
        </p:nvSpPr>
        <p:spPr>
          <a:xfrm>
            <a:off x="4769891" y="3197560"/>
            <a:ext cx="964365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(g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et gossip info)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CEA7D23-778E-1146-ACDB-DB911D792E1B}"/>
              </a:ext>
            </a:extLst>
          </p:cNvPr>
          <p:cNvCxnSpPr>
            <a:cxnSpLocks/>
          </p:cNvCxnSpPr>
          <p:nvPr/>
        </p:nvCxnSpPr>
        <p:spPr>
          <a:xfrm>
            <a:off x="8101390" y="2260755"/>
            <a:ext cx="0" cy="345917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5770606" y="3943778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0A6C9E-D247-CC40-B3A8-DA5B3EB4D188}"/>
              </a:ext>
            </a:extLst>
          </p:cNvPr>
          <p:cNvSpPr txBox="1"/>
          <p:nvPr/>
        </p:nvSpPr>
        <p:spPr>
          <a:xfrm>
            <a:off x="4421245" y="2076090"/>
            <a:ext cx="13923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agnetoCorp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27FE47-2BAF-B54F-ACB3-B3ABA9FBEB53}"/>
              </a:ext>
            </a:extLst>
          </p:cNvPr>
          <p:cNvSpPr txBox="1"/>
          <p:nvPr/>
        </p:nvSpPr>
        <p:spPr>
          <a:xfrm>
            <a:off x="8630004" y="2110892"/>
            <a:ext cx="91146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DigiBank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DC0EA2-45A9-4240-9585-F391CFB4659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626681" y="3804527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129E20-2F3C-E74C-8D81-D89A7A093364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76101" y="3804527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57D4C9-2614-1A46-AE6E-BF8C1660787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912990" y="3804527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9912990" y="4334567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945664" y="4394648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289792" y="3804527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A4BB5B9-CF0D-284E-BFD9-022EA9EAF935}"/>
              </a:ext>
            </a:extLst>
          </p:cNvPr>
          <p:cNvSpPr/>
          <p:nvPr/>
        </p:nvSpPr>
        <p:spPr>
          <a:xfrm>
            <a:off x="6158731" y="291041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2AB7E3A-1D0F-6743-B6FD-11195D000CFB}"/>
              </a:ext>
            </a:extLst>
          </p:cNvPr>
          <p:cNvSpPr/>
          <p:nvPr/>
        </p:nvSpPr>
        <p:spPr>
          <a:xfrm>
            <a:off x="9772143" y="518383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D47952D-78D1-3B47-A819-EF703AACF082}"/>
              </a:ext>
            </a:extLst>
          </p:cNvPr>
          <p:cNvSpPr/>
          <p:nvPr/>
        </p:nvSpPr>
        <p:spPr>
          <a:xfrm>
            <a:off x="8822835" y="517945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C1B852E-7DCA-4D4B-BAD1-93D02A7B5FCD}"/>
              </a:ext>
            </a:extLst>
          </p:cNvPr>
          <p:cNvSpPr/>
          <p:nvPr/>
        </p:nvSpPr>
        <p:spPr>
          <a:xfrm>
            <a:off x="9774763" y="290423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4c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D96D59B-02B9-874A-91F3-F2BF69D38E39}"/>
              </a:ext>
            </a:extLst>
          </p:cNvPr>
          <p:cNvGrpSpPr/>
          <p:nvPr/>
        </p:nvGrpSpPr>
        <p:grpSpPr>
          <a:xfrm>
            <a:off x="2586294" y="3850381"/>
            <a:ext cx="416739" cy="662820"/>
            <a:chOff x="2468147" y="2776679"/>
            <a:chExt cx="648573" cy="103155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E667A3B-2625-2646-BBE6-82929977FAF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EA71CDD-B827-3D48-9677-842EB47246E2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72" name="Round Same Side Corner Rectangle 71">
                <a:extLst>
                  <a:ext uri="{FF2B5EF4-FFF2-40B4-BE49-F238E27FC236}">
                    <a16:creationId xmlns:a16="http://schemas.microsoft.com/office/drawing/2014/main" id="{90A5890A-92AA-E64E-8EAB-95AB689B318F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A9F573D-D7F5-A448-8651-8BEDD7364B59}"/>
                </a:ext>
              </a:extLst>
            </p:cNvPr>
            <p:cNvSpPr txBox="1"/>
            <p:nvPr/>
          </p:nvSpPr>
          <p:spPr>
            <a:xfrm>
              <a:off x="2468147" y="3500454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029A903E-CA54-EE4E-9FF5-2A2A110381F5}"/>
              </a:ext>
            </a:extLst>
          </p:cNvPr>
          <p:cNvSpPr/>
          <p:nvPr/>
        </p:nvSpPr>
        <p:spPr>
          <a:xfrm>
            <a:off x="2660019" y="354168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ECA9041E-C117-5541-B3CF-C01373997920}"/>
              </a:ext>
            </a:extLst>
          </p:cNvPr>
          <p:cNvCxnSpPr>
            <a:cxnSpLocks/>
          </p:cNvCxnSpPr>
          <p:nvPr/>
        </p:nvCxnSpPr>
        <p:spPr>
          <a:xfrm rot="10800000">
            <a:off x="4412788" y="4545006"/>
            <a:ext cx="2841742" cy="634444"/>
          </a:xfrm>
          <a:prstGeom prst="bentConnector3">
            <a:avLst>
              <a:gd name="adj1" fmla="val 99942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5909269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289791" y="4334567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61748EAC-DF66-D54F-B1F3-15D1BA0A6642}"/>
              </a:ext>
            </a:extLst>
          </p:cNvPr>
          <p:cNvSpPr/>
          <p:nvPr/>
        </p:nvSpPr>
        <p:spPr>
          <a:xfrm>
            <a:off x="6161351" y="518549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6876595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F101ED8-A84C-854E-BDD8-0B4ADDAECB2F}"/>
              </a:ext>
            </a:extLst>
          </p:cNvPr>
          <p:cNvSpPr/>
          <p:nvPr/>
        </p:nvSpPr>
        <p:spPr>
          <a:xfrm>
            <a:off x="7122472" y="518550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257116" y="4394648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E8CA120A-2CE4-A443-9E61-639F2A210C35}"/>
              </a:ext>
            </a:extLst>
          </p:cNvPr>
          <p:cNvCxnSpPr>
            <a:cxnSpLocks/>
          </p:cNvCxnSpPr>
          <p:nvPr/>
        </p:nvCxnSpPr>
        <p:spPr>
          <a:xfrm flipV="1">
            <a:off x="3894471" y="4545006"/>
            <a:ext cx="197751" cy="819027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9066193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30 – Chaincode namespace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77EDF2C-381F-8642-8B09-A70DBBC1223E}"/>
              </a:ext>
            </a:extLst>
          </p:cNvPr>
          <p:cNvGrpSpPr/>
          <p:nvPr/>
        </p:nvGrpSpPr>
        <p:grpSpPr>
          <a:xfrm>
            <a:off x="2296443" y="2406917"/>
            <a:ext cx="8263150" cy="3146330"/>
            <a:chOff x="2223699" y="2409440"/>
            <a:chExt cx="8263150" cy="314633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F7BA291-F47E-1348-9DBB-C51034F85278}"/>
                </a:ext>
              </a:extLst>
            </p:cNvPr>
            <p:cNvGrpSpPr/>
            <p:nvPr/>
          </p:nvGrpSpPr>
          <p:grpSpPr>
            <a:xfrm>
              <a:off x="2223699" y="2431163"/>
              <a:ext cx="1418425" cy="1953701"/>
              <a:chOff x="3063155" y="2404394"/>
              <a:chExt cx="1418425" cy="195370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83FD8CF-98A9-8F4B-AB38-95EFF941C343}"/>
                  </a:ext>
                </a:extLst>
              </p:cNvPr>
              <p:cNvSpPr/>
              <p:nvPr/>
            </p:nvSpPr>
            <p:spPr>
              <a:xfrm>
                <a:off x="3769778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Gateway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1</a:t>
                </a:r>
                <a:endPara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2F6A6-9668-6944-B6F5-5C30212AB4F6}"/>
                  </a:ext>
                </a:extLst>
              </p:cNvPr>
              <p:cNvSpPr/>
              <p:nvPr/>
            </p:nvSpPr>
            <p:spPr>
              <a:xfrm>
                <a:off x="3063155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“issue”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a</a:t>
                </a: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pplication </a:t>
                </a:r>
              </a:p>
            </p:txBody>
          </p:sp>
          <p:sp>
            <p:nvSpPr>
              <p:cNvPr id="4" name="Folded Corner 3">
                <a:extLst>
                  <a:ext uri="{FF2B5EF4-FFF2-40B4-BE49-F238E27FC236}">
                    <a16:creationId xmlns:a16="http://schemas.microsoft.com/office/drawing/2014/main" id="{436348CE-7694-0943-A5CA-F90F29809C8D}"/>
                  </a:ext>
                </a:extLst>
              </p:cNvPr>
              <p:cNvSpPr/>
              <p:nvPr/>
            </p:nvSpPr>
            <p:spPr>
              <a:xfrm>
                <a:off x="3770364" y="2404394"/>
                <a:ext cx="711216" cy="711490"/>
              </a:xfrm>
              <a:prstGeom prst="foldedCorner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Connection profile 1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382E2E1-1F3F-D343-9398-AB292490BE73}"/>
                  </a:ext>
                </a:extLst>
              </p:cNvPr>
              <p:cNvCxnSpPr>
                <a:stCxn id="26" idx="0"/>
                <a:endCxn id="4" idx="2"/>
              </p:cNvCxnSpPr>
              <p:nvPr/>
            </p:nvCxnSpPr>
            <p:spPr>
              <a:xfrm flipV="1">
                <a:off x="4125679" y="3115884"/>
                <a:ext cx="293" cy="53040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dash"/>
                <a:miter lim="800000"/>
                <a:headEnd type="none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E2D306B-0A6E-0448-9032-1ED43CCFBEB1}"/>
                </a:ext>
              </a:extLst>
            </p:cNvPr>
            <p:cNvGrpSpPr/>
            <p:nvPr/>
          </p:nvGrpSpPr>
          <p:grpSpPr>
            <a:xfrm>
              <a:off x="3781956" y="2409440"/>
              <a:ext cx="4932887" cy="3108415"/>
              <a:chOff x="4809238" y="2447355"/>
              <a:chExt cx="4932887" cy="310841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DA98F4D-7F85-DB44-822C-0982D6190DDA}"/>
                  </a:ext>
                </a:extLst>
              </p:cNvPr>
              <p:cNvSpPr/>
              <p:nvPr/>
            </p:nvSpPr>
            <p:spPr>
              <a:xfrm>
                <a:off x="5080557" y="3785543"/>
                <a:ext cx="4661568" cy="47606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/>
                  <a:t>channel: papernet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40CE8A4-1C33-0649-8EB7-49DFAC4A1F8B}"/>
                  </a:ext>
                </a:extLst>
              </p:cNvPr>
              <p:cNvSpPr/>
              <p:nvPr/>
            </p:nvSpPr>
            <p:spPr>
              <a:xfrm>
                <a:off x="655610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Orderer1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7B08C442-04E1-184C-9985-860B952EC685}"/>
                  </a:ext>
                </a:extLst>
              </p:cNvPr>
              <p:cNvSpPr/>
              <p:nvPr/>
            </p:nvSpPr>
            <p:spPr>
              <a:xfrm>
                <a:off x="6186546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Peer3</a:t>
                </a:r>
              </a:p>
              <a:p>
                <a:pPr lvl="0"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6DD12C16-C914-6640-9F19-E0F2FE176F54}"/>
                  </a:ext>
                </a:extLst>
              </p:cNvPr>
              <p:cNvSpPr/>
              <p:nvPr/>
            </p:nvSpPr>
            <p:spPr>
              <a:xfrm>
                <a:off x="750552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en-US" sz="1400" dirty="0"/>
                  <a:t>Orderer2</a:t>
                </a:r>
              </a:p>
              <a:p>
                <a:pPr lvl="0"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DEACB0ED-074F-6645-BFF7-AE86A3B99EFB}"/>
                  </a:ext>
                </a:extLst>
              </p:cNvPr>
              <p:cNvSpPr/>
              <p:nvPr/>
            </p:nvSpPr>
            <p:spPr>
              <a:xfrm>
                <a:off x="8842418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Peer8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3393EBA2-EBA9-BA44-9B5F-D4B847814187}"/>
                  </a:ext>
                </a:extLst>
              </p:cNvPr>
              <p:cNvSpPr/>
              <p:nvPr/>
            </p:nvSpPr>
            <p:spPr>
              <a:xfrm>
                <a:off x="7875094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Peer9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23EF0B1D-BBE6-E74F-852E-2D4CC79B7EC2}"/>
                  </a:ext>
                </a:extLst>
              </p:cNvPr>
              <p:cNvSpPr/>
              <p:nvPr/>
            </p:nvSpPr>
            <p:spPr>
              <a:xfrm>
                <a:off x="8842418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Peer7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0DC0EA2-45A9-4240-9585-F391CFB46592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693663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9129E20-2F3C-E74C-8D81-D89A7A093364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788605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257D4C9-2614-1A46-AE6E-BF8C16607877}"/>
                  </a:ext>
                </a:extLst>
              </p:cNvPr>
              <p:cNvCxnSpPr>
                <a:cxnSpLocks/>
                <a:stCxn id="38" idx="2"/>
              </p:cNvCxnSpPr>
              <p:nvPr/>
            </p:nvCxnSpPr>
            <p:spPr>
              <a:xfrm>
                <a:off x="9222941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5C53B7A-A713-584C-B9A4-705DED6A4D47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V="1">
                <a:off x="9222941" y="4176332"/>
                <a:ext cx="0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F85AC84-3FB2-2242-89E1-2FA2B8F3C60E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8255615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EC29A03-EAA5-0C45-AAB3-66078C42BDE8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 flipV="1">
                <a:off x="6567067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286A710-E707-5A4B-8E79-DF4631F49A97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>
              <a:xfrm>
                <a:off x="5599742" y="4176332"/>
                <a:ext cx="1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1086057A-6FA3-AE44-96BC-7DE64F7C7DDA}"/>
                  </a:ext>
                </a:extLst>
              </p:cNvPr>
              <p:cNvSpPr/>
              <p:nvPr/>
            </p:nvSpPr>
            <p:spPr>
              <a:xfrm>
                <a:off x="5219220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9BEBEEF-8370-6E4D-9DA6-F987E67EF709}"/>
                  </a:ext>
                </a:extLst>
              </p:cNvPr>
              <p:cNvSpPr/>
              <p:nvPr/>
            </p:nvSpPr>
            <p:spPr>
              <a:xfrm>
                <a:off x="5219220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Peer2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353F14C-C068-D347-842B-D5CD3FCDF6D6}"/>
                  </a:ext>
                </a:extLst>
              </p:cNvPr>
              <p:cNvSpPr/>
              <p:nvPr/>
            </p:nvSpPr>
            <p:spPr>
              <a:xfrm>
                <a:off x="7500636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972BF37-16C5-7E4D-A405-82F4CFE189CB}"/>
                  </a:ext>
                </a:extLst>
              </p:cNvPr>
              <p:cNvSpPr/>
              <p:nvPr/>
            </p:nvSpPr>
            <p:spPr>
              <a:xfrm>
                <a:off x="5828298" y="2447355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6C5710E-19BE-F04D-971D-93E09740FDD1}"/>
                  </a:ext>
                </a:extLst>
              </p:cNvPr>
              <p:cNvSpPr/>
              <p:nvPr/>
            </p:nvSpPr>
            <p:spPr>
              <a:xfrm>
                <a:off x="4809238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FB5A3DA-43C1-E04F-8474-41397F37102D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>
                <a:off x="5599743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1CC7E15-96E9-6948-B19F-DCE84D5C3045}"/>
                </a:ext>
              </a:extLst>
            </p:cNvPr>
            <p:cNvSpPr/>
            <p:nvPr/>
          </p:nvSpPr>
          <p:spPr>
            <a:xfrm>
              <a:off x="2223699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14B2748-29DB-6349-8A3C-7D90CD945E0C}"/>
                </a:ext>
              </a:extLst>
            </p:cNvPr>
            <p:cNvSpPr/>
            <p:nvPr/>
          </p:nvSpPr>
          <p:spPr>
            <a:xfrm>
              <a:off x="9725804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CA2</a:t>
              </a:r>
            </a:p>
            <a:p>
              <a:pPr algn="ctr"/>
              <a:r>
                <a:rPr lang="en-US" sz="800" dirty="0"/>
                <a:t>DigiBank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371CC51-F092-E447-888D-49507B3C6216}"/>
                </a:ext>
              </a:extLst>
            </p:cNvPr>
            <p:cNvSpPr/>
            <p:nvPr/>
          </p:nvSpPr>
          <p:spPr>
            <a:xfrm>
              <a:off x="9068424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Gateway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2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56127227-8795-FD40-9914-9E8D3A798293}"/>
                </a:ext>
              </a:extLst>
            </p:cNvPr>
            <p:cNvSpPr/>
            <p:nvPr/>
          </p:nvSpPr>
          <p:spPr>
            <a:xfrm>
              <a:off x="9068717" y="2431163"/>
              <a:ext cx="711216" cy="711490"/>
            </a:xfrm>
            <a:prstGeom prst="foldedCorner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Connection profile </a:t>
              </a:r>
              <a:r>
                <a:rPr lang="en-US" sz="1050" dirty="0"/>
                <a:t>2</a:t>
              </a:r>
              <a:endPara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B9BF4A1-0B41-494B-A901-1E8BFB9FE528}"/>
                </a:ext>
              </a:extLst>
            </p:cNvPr>
            <p:cNvCxnSpPr>
              <a:cxnSpLocks/>
              <a:stCxn id="87" idx="0"/>
              <a:endCxn id="88" idx="2"/>
            </p:cNvCxnSpPr>
            <p:nvPr/>
          </p:nvCxnSpPr>
          <p:spPr>
            <a:xfrm flipV="1">
              <a:off x="9424325" y="3142653"/>
              <a:ext cx="0" cy="55139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non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E103006-A88D-2542-BE93-3CFF49C7CA3D}"/>
                </a:ext>
              </a:extLst>
            </p:cNvPr>
            <p:cNvSpPr/>
            <p:nvPr/>
          </p:nvSpPr>
          <p:spPr>
            <a:xfrm>
              <a:off x="9775047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“buy”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a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53740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Developing Applications Topic</a:t>
            </a:r>
            <a:endParaRPr dirty="0"/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Scenario, Requirements, Architecture, Smart Contract, Application and APIs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635441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776760" y="1658813"/>
            <a:ext cx="8943280" cy="4569667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40 – Smart Contract Context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34B3E3-48F8-4E4B-83AF-45B3480D3468}"/>
              </a:ext>
            </a:extLst>
          </p:cNvPr>
          <p:cNvGrpSpPr/>
          <p:nvPr/>
        </p:nvGrpSpPr>
        <p:grpSpPr>
          <a:xfrm>
            <a:off x="2238623" y="1861985"/>
            <a:ext cx="7660317" cy="4163322"/>
            <a:chOff x="2141229" y="1778001"/>
            <a:chExt cx="7660317" cy="4163322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23A95D4-D0D7-9E46-B169-01BEA0CECCEF}"/>
                </a:ext>
              </a:extLst>
            </p:cNvPr>
            <p:cNvSpPr/>
            <p:nvPr/>
          </p:nvSpPr>
          <p:spPr>
            <a:xfrm>
              <a:off x="4215212" y="1778001"/>
              <a:ext cx="5586334" cy="4163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0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CommercialPaperContext extends Context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constructor()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this.paperList = new PaperList(this);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CommercialPaperContract extends Contract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createContext()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new CommercialPaperContext();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issue(ctx, issuer, paperNumber, ...)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ctx.paperList.addPaper(...);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ctx.stub.putState(...);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buy(ctx, issuer, paperNumber, ...) {}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redeem(ctx, issuer, paperNumber, ...) {}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3E37CED-3BE1-5941-B242-E7341C3464EF}"/>
                </a:ext>
              </a:extLst>
            </p:cNvPr>
            <p:cNvSpPr txBox="1"/>
            <p:nvPr/>
          </p:nvSpPr>
          <p:spPr>
            <a:xfrm flipH="1">
              <a:off x="3340532" y="2146089"/>
              <a:ext cx="684814" cy="30777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  <a:lvl2pPr lvl="1"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2pPr>
            </a:lstStyle>
            <a:p>
              <a:r>
                <a:rPr lang="en-US" dirty="0"/>
                <a:t>ctx</a:t>
              </a: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28B69724-DC6C-E548-9B8B-F5D354934A84}"/>
                </a:ext>
              </a:extLst>
            </p:cNvPr>
            <p:cNvCxnSpPr>
              <a:cxnSpLocks/>
              <a:stCxn id="4" idx="2"/>
              <a:endCxn id="32" idx="2"/>
            </p:cNvCxnSpPr>
            <p:nvPr/>
          </p:nvCxnSpPr>
          <p:spPr>
            <a:xfrm rot="10800000">
              <a:off x="3682940" y="2453864"/>
              <a:ext cx="747827" cy="121266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413D5D5A-44E0-6C4A-B281-E2230288E52E}"/>
                </a:ext>
              </a:extLst>
            </p:cNvPr>
            <p:cNvCxnSpPr>
              <a:cxnSpLocks/>
              <a:stCxn id="32" idx="3"/>
              <a:endCxn id="40" idx="0"/>
            </p:cNvCxnSpPr>
            <p:nvPr/>
          </p:nvCxnSpPr>
          <p:spPr>
            <a:xfrm rot="10800000" flipV="1">
              <a:off x="2483636" y="2299977"/>
              <a:ext cx="856896" cy="1633792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none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BF7E1EA-681A-B945-AD33-09B2E7228527}"/>
                </a:ext>
              </a:extLst>
            </p:cNvPr>
            <p:cNvSpPr txBox="1"/>
            <p:nvPr/>
          </p:nvSpPr>
          <p:spPr>
            <a:xfrm flipH="1">
              <a:off x="2141229" y="3933769"/>
              <a:ext cx="684814" cy="30777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  <a:lvl2pPr lvl="1"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2pPr>
            </a:lstStyle>
            <a:p>
              <a:r>
                <a:rPr lang="en-US" dirty="0"/>
                <a:t>ctx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2EA50D1-FB40-8E43-9CBF-6360FB44F661}"/>
                </a:ext>
              </a:extLst>
            </p:cNvPr>
            <p:cNvSpPr txBox="1"/>
            <p:nvPr/>
          </p:nvSpPr>
          <p:spPr>
            <a:xfrm flipH="1">
              <a:off x="2141229" y="4963440"/>
              <a:ext cx="684814" cy="30777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  <a:lvl2pPr lvl="1"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2pPr>
            </a:lstStyle>
            <a:p>
              <a:r>
                <a:rPr lang="en-US" dirty="0"/>
                <a:t>ctx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3444E8-ACAB-9B4F-A352-12D28F819314}"/>
                </a:ext>
              </a:extLst>
            </p:cNvPr>
            <p:cNvSpPr txBox="1"/>
            <p:nvPr/>
          </p:nvSpPr>
          <p:spPr>
            <a:xfrm flipH="1">
              <a:off x="2141229" y="5421608"/>
              <a:ext cx="684814" cy="30777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  <a:lvl2pPr lvl="1"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2pPr>
            </a:lstStyle>
            <a:p>
              <a:r>
                <a:rPr lang="en-US" dirty="0"/>
                <a:t>ctx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61414B5-7596-1946-B7F4-3824B69B8E8D}"/>
                </a:ext>
              </a:extLst>
            </p:cNvPr>
            <p:cNvSpPr/>
            <p:nvPr/>
          </p:nvSpPr>
          <p:spPr>
            <a:xfrm>
              <a:off x="4430766" y="3607393"/>
              <a:ext cx="118262" cy="118262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EEF3975-A0D7-8349-BCB0-B4E9116256FC}"/>
                </a:ext>
              </a:extLst>
            </p:cNvPr>
            <p:cNvCxnSpPr>
              <a:stCxn id="40" idx="2"/>
              <a:endCxn id="41" idx="0"/>
            </p:cNvCxnSpPr>
            <p:nvPr/>
          </p:nvCxnSpPr>
          <p:spPr>
            <a:xfrm>
              <a:off x="2483636" y="4241544"/>
              <a:ext cx="0" cy="721896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4196001-A425-634A-9C38-EF6AD59D1ED8}"/>
                </a:ext>
              </a:extLst>
            </p:cNvPr>
            <p:cNvCxnSpPr>
              <a:cxnSpLocks/>
              <a:stCxn id="41" idx="2"/>
              <a:endCxn id="42" idx="0"/>
            </p:cNvCxnSpPr>
            <p:nvPr/>
          </p:nvCxnSpPr>
          <p:spPr>
            <a:xfrm>
              <a:off x="2483636" y="5271215"/>
              <a:ext cx="0" cy="150393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BEF15A0-7D6B-4F40-9693-14BB752E7C8D}"/>
                </a:ext>
              </a:extLst>
            </p:cNvPr>
            <p:cNvSpPr/>
            <p:nvPr/>
          </p:nvSpPr>
          <p:spPr>
            <a:xfrm>
              <a:off x="4421973" y="4028526"/>
              <a:ext cx="118262" cy="118262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17737DE-C7F3-F243-A0B3-4CB48EF22989}"/>
                </a:ext>
              </a:extLst>
            </p:cNvPr>
            <p:cNvSpPr/>
            <p:nvPr/>
          </p:nvSpPr>
          <p:spPr>
            <a:xfrm>
              <a:off x="4430766" y="5061203"/>
              <a:ext cx="118262" cy="118262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969A3D3-4F1A-5643-800E-302EF0B1F96C}"/>
                </a:ext>
              </a:extLst>
            </p:cNvPr>
            <p:cNvSpPr/>
            <p:nvPr/>
          </p:nvSpPr>
          <p:spPr>
            <a:xfrm>
              <a:off x="4430766" y="5514973"/>
              <a:ext cx="118262" cy="118262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18415FB-5954-3F44-B6AC-09D7243841A5}"/>
                </a:ext>
              </a:extLst>
            </p:cNvPr>
            <p:cNvCxnSpPr>
              <a:cxnSpLocks/>
              <a:stCxn id="40" idx="1"/>
              <a:endCxn id="33" idx="2"/>
            </p:cNvCxnSpPr>
            <p:nvPr/>
          </p:nvCxnSpPr>
          <p:spPr>
            <a:xfrm>
              <a:off x="2826043" y="4087657"/>
              <a:ext cx="1595930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AE7E7A-2795-034E-B813-99AC6163F901}"/>
                </a:ext>
              </a:extLst>
            </p:cNvPr>
            <p:cNvSpPr/>
            <p:nvPr/>
          </p:nvSpPr>
          <p:spPr>
            <a:xfrm>
              <a:off x="3508279" y="3493670"/>
              <a:ext cx="349321" cy="349321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A93619A-12C8-9F4F-82C6-74B3F29D0B0B}"/>
                </a:ext>
              </a:extLst>
            </p:cNvPr>
            <p:cNvSpPr/>
            <p:nvPr/>
          </p:nvSpPr>
          <p:spPr>
            <a:xfrm>
              <a:off x="3508279" y="3910504"/>
              <a:ext cx="349321" cy="349321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</a:rPr>
                <a:t>2</a:t>
              </a: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53D3A89-301B-3D4E-8348-AEB35ED5B7AD}"/>
                </a:ext>
              </a:extLst>
            </p:cNvPr>
            <p:cNvCxnSpPr>
              <a:cxnSpLocks/>
              <a:stCxn id="41" idx="1"/>
              <a:endCxn id="34" idx="2"/>
            </p:cNvCxnSpPr>
            <p:nvPr/>
          </p:nvCxnSpPr>
          <p:spPr>
            <a:xfrm>
              <a:off x="2826043" y="5117328"/>
              <a:ext cx="1604723" cy="3006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A875271-637C-D148-9453-9882BEC2E77D}"/>
                </a:ext>
              </a:extLst>
            </p:cNvPr>
            <p:cNvCxnSpPr>
              <a:cxnSpLocks/>
              <a:stCxn id="42" idx="1"/>
              <a:endCxn id="35" idx="2"/>
            </p:cNvCxnSpPr>
            <p:nvPr/>
          </p:nvCxnSpPr>
          <p:spPr>
            <a:xfrm flipV="1">
              <a:off x="2826043" y="5574104"/>
              <a:ext cx="1604723" cy="1392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5BDED1A-538B-AE46-BCFE-6375DFB69233}"/>
                </a:ext>
              </a:extLst>
            </p:cNvPr>
            <p:cNvSpPr/>
            <p:nvPr/>
          </p:nvSpPr>
          <p:spPr>
            <a:xfrm>
              <a:off x="3508281" y="4954428"/>
              <a:ext cx="349321" cy="349321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</a:rPr>
                <a:t>3</a:t>
              </a: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06452F9-F1D1-AF4C-86C7-24EDFD6383A3}"/>
                </a:ext>
              </a:extLst>
            </p:cNvPr>
            <p:cNvSpPr/>
            <p:nvPr/>
          </p:nvSpPr>
          <p:spPr>
            <a:xfrm>
              <a:off x="3508281" y="5413555"/>
              <a:ext cx="349321" cy="349321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</a:rPr>
                <a:t>4</a:t>
              </a: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3504841-DCC7-A346-B544-D0D21C652541}"/>
                </a:ext>
              </a:extLst>
            </p:cNvPr>
            <p:cNvSpPr/>
            <p:nvPr/>
          </p:nvSpPr>
          <p:spPr>
            <a:xfrm>
              <a:off x="4549028" y="4217751"/>
              <a:ext cx="349321" cy="349321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948989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olded Corner 118">
            <a:extLst>
              <a:ext uri="{FF2B5EF4-FFF2-40B4-BE49-F238E27FC236}">
                <a16:creationId xmlns:a16="http://schemas.microsoft.com/office/drawing/2014/main" id="{FB625691-7E82-9148-B905-4A869D005524}"/>
              </a:ext>
            </a:extLst>
          </p:cNvPr>
          <p:cNvSpPr/>
          <p:nvPr/>
        </p:nvSpPr>
        <p:spPr>
          <a:xfrm>
            <a:off x="3723792" y="3471351"/>
            <a:ext cx="412333" cy="153729"/>
          </a:xfrm>
          <a:prstGeom prst="foldedCorner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72000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41 – Stub and Client Identity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990600" y="1517479"/>
            <a:ext cx="10210800" cy="4848458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CEA7D23-778E-1146-ACDB-DB911D792E1B}"/>
              </a:ext>
            </a:extLst>
          </p:cNvPr>
          <p:cNvCxnSpPr>
            <a:cxnSpLocks/>
          </p:cNvCxnSpPr>
          <p:nvPr/>
        </p:nvCxnSpPr>
        <p:spPr>
          <a:xfrm>
            <a:off x="7659842" y="1608667"/>
            <a:ext cx="0" cy="4631266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4932738" y="3622554"/>
            <a:ext cx="5454209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0A6C9E-D247-CC40-B3A8-DA5B3EB4D188}"/>
              </a:ext>
            </a:extLst>
          </p:cNvPr>
          <p:cNvSpPr txBox="1"/>
          <p:nvPr/>
        </p:nvSpPr>
        <p:spPr>
          <a:xfrm>
            <a:off x="3609558" y="1748711"/>
            <a:ext cx="13923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agnetoCorp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27FE47-2BAF-B54F-ACB3-B3ABA9FBEB53}"/>
              </a:ext>
            </a:extLst>
          </p:cNvPr>
          <p:cNvSpPr txBox="1"/>
          <p:nvPr/>
        </p:nvSpPr>
        <p:spPr>
          <a:xfrm>
            <a:off x="9058477" y="1754866"/>
            <a:ext cx="91146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DigiBank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5122767" y="2722258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EE873BB-42A4-2E4F-BE99-844D2A226272}"/>
              </a:ext>
            </a:extLst>
          </p:cNvPr>
          <p:cNvSpPr/>
          <p:nvPr/>
        </p:nvSpPr>
        <p:spPr>
          <a:xfrm>
            <a:off x="3197979" y="314974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5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BECE4D-285F-7547-99F6-C00E585AB969}"/>
              </a:ext>
            </a:extLst>
          </p:cNvPr>
          <p:cNvSpPr/>
          <p:nvPr/>
        </p:nvSpPr>
        <p:spPr>
          <a:xfrm>
            <a:off x="4926762" y="2518879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5122767" y="4237875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6235749" y="4237875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D0ED36-41C5-154E-AD20-E8A9B5916212}"/>
              </a:ext>
            </a:extLst>
          </p:cNvPr>
          <p:cNvGrpSpPr/>
          <p:nvPr/>
        </p:nvGrpSpPr>
        <p:grpSpPr>
          <a:xfrm>
            <a:off x="6739536" y="2722258"/>
            <a:ext cx="761045" cy="900296"/>
            <a:chOff x="6650539" y="2707387"/>
            <a:chExt cx="761045" cy="90029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40CE8A4-1C33-0649-8EB7-49DFAC4A1F8B}"/>
                </a:ext>
              </a:extLst>
            </p:cNvPr>
            <p:cNvSpPr/>
            <p:nvPr/>
          </p:nvSpPr>
          <p:spPr>
            <a:xfrm>
              <a:off x="6650539" y="2707387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0DC0EA2-45A9-4240-9585-F391CFB4659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7031062" y="3468432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6616270" y="4073424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503290" y="3483303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503289" y="4013343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560AE155-F9F7-F14A-B641-053D851B9E61}"/>
              </a:ext>
            </a:extLst>
          </p:cNvPr>
          <p:cNvSpPr/>
          <p:nvPr/>
        </p:nvSpPr>
        <p:spPr>
          <a:xfrm>
            <a:off x="5619428" y="4862607"/>
            <a:ext cx="525934" cy="52593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Smart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contract</a:t>
            </a:r>
          </a:p>
        </p:txBody>
      </p:sp>
      <p:sp>
        <p:nvSpPr>
          <p:cNvPr id="62" name="Can 61">
            <a:extLst>
              <a:ext uri="{FF2B5EF4-FFF2-40B4-BE49-F238E27FC236}">
                <a16:creationId xmlns:a16="http://schemas.microsoft.com/office/drawing/2014/main" id="{EA937A8E-2931-9241-B964-42DD83BBD0C5}"/>
              </a:ext>
            </a:extLst>
          </p:cNvPr>
          <p:cNvSpPr/>
          <p:nvPr/>
        </p:nvSpPr>
        <p:spPr>
          <a:xfrm>
            <a:off x="5076422" y="5331408"/>
            <a:ext cx="807389" cy="563084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8916424" y="4237875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Peer4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BB1C3D-B2CF-DD46-A576-3C5A5057D6AE}"/>
              </a:ext>
            </a:extLst>
          </p:cNvPr>
          <p:cNvSpPr/>
          <p:nvPr/>
        </p:nvSpPr>
        <p:spPr>
          <a:xfrm>
            <a:off x="8720992" y="4802845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30AE7B-DDCA-FF41-9242-0F368EE7FD34}"/>
              </a:ext>
            </a:extLst>
          </p:cNvPr>
          <p:cNvGrpSpPr/>
          <p:nvPr/>
        </p:nvGrpSpPr>
        <p:grpSpPr>
          <a:xfrm>
            <a:off x="7817016" y="2722258"/>
            <a:ext cx="761045" cy="900296"/>
            <a:chOff x="8592086" y="2707387"/>
            <a:chExt cx="761045" cy="900296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D12C16-C914-6640-9F19-E0F2FE176F54}"/>
                </a:ext>
              </a:extLst>
            </p:cNvPr>
            <p:cNvSpPr/>
            <p:nvPr/>
          </p:nvSpPr>
          <p:spPr>
            <a:xfrm>
              <a:off x="8592086" y="2707387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9129E20-2F3C-E74C-8D81-D89A7A093364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flipH="1">
              <a:off x="8972608" y="3468432"/>
              <a:ext cx="1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296946" y="4046563"/>
            <a:ext cx="1" cy="19131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12E19DD-B401-6A4F-92C6-22ACAF9BA6E0}"/>
              </a:ext>
            </a:extLst>
          </p:cNvPr>
          <p:cNvSpPr/>
          <p:nvPr/>
        </p:nvSpPr>
        <p:spPr>
          <a:xfrm>
            <a:off x="9415490" y="4862607"/>
            <a:ext cx="525934" cy="52593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Smart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contract</a:t>
            </a:r>
          </a:p>
        </p:txBody>
      </p:sp>
      <p:sp>
        <p:nvSpPr>
          <p:cNvPr id="93" name="Can 92">
            <a:extLst>
              <a:ext uri="{FF2B5EF4-FFF2-40B4-BE49-F238E27FC236}">
                <a16:creationId xmlns:a16="http://schemas.microsoft.com/office/drawing/2014/main" id="{746493DA-8630-8646-9BB6-2BB877751615}"/>
              </a:ext>
            </a:extLst>
          </p:cNvPr>
          <p:cNvSpPr/>
          <p:nvPr/>
        </p:nvSpPr>
        <p:spPr>
          <a:xfrm>
            <a:off x="9670735" y="5331408"/>
            <a:ext cx="807389" cy="563084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094481-A9DC-9B40-9D85-13FFA194F4CC}"/>
              </a:ext>
            </a:extLst>
          </p:cNvPr>
          <p:cNvSpPr txBox="1"/>
          <p:nvPr/>
        </p:nvSpPr>
        <p:spPr>
          <a:xfrm>
            <a:off x="5114378" y="5882070"/>
            <a:ext cx="76399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World state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2EECE76-FCD5-FF45-9AC7-5FCCB2C28E3D}"/>
              </a:ext>
            </a:extLst>
          </p:cNvPr>
          <p:cNvSpPr txBox="1"/>
          <p:nvPr/>
        </p:nvSpPr>
        <p:spPr>
          <a:xfrm>
            <a:off x="9696502" y="5883150"/>
            <a:ext cx="781622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Private data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collection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2640964" y="3504666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75BE3E-3699-C543-A2A4-1E080C977135}"/>
              </a:ext>
            </a:extLst>
          </p:cNvPr>
          <p:cNvSpPr/>
          <p:nvPr/>
        </p:nvSpPr>
        <p:spPr>
          <a:xfrm>
            <a:off x="2638375" y="4686908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Wallet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8DD8B0-D08C-414F-8E0B-DBFB6C523798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994277" y="4216468"/>
            <a:ext cx="2588" cy="47044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6202420-24C0-394C-AF7B-EE90F8442793}"/>
              </a:ext>
            </a:extLst>
          </p:cNvPr>
          <p:cNvGrpSpPr/>
          <p:nvPr/>
        </p:nvGrpSpPr>
        <p:grpSpPr>
          <a:xfrm>
            <a:off x="1937601" y="3499834"/>
            <a:ext cx="525142" cy="726670"/>
            <a:chOff x="1888245" y="2933878"/>
            <a:chExt cx="525142" cy="72667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E667A3B-2625-2646-BBE6-82929977FAF6}"/>
                </a:ext>
              </a:extLst>
            </p:cNvPr>
            <p:cNvGrpSpPr/>
            <p:nvPr/>
          </p:nvGrpSpPr>
          <p:grpSpPr>
            <a:xfrm>
              <a:off x="2027306" y="2933878"/>
              <a:ext cx="247019" cy="493699"/>
              <a:chOff x="4188945" y="2848482"/>
              <a:chExt cx="138497" cy="276805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EA71CDD-B827-3D48-9677-842EB47246E2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72" name="Round Same Side Corner Rectangle 71">
                <a:extLst>
                  <a:ext uri="{FF2B5EF4-FFF2-40B4-BE49-F238E27FC236}">
                    <a16:creationId xmlns:a16="http://schemas.microsoft.com/office/drawing/2014/main" id="{90A5890A-92AA-E64E-8EAB-95AB689B318F}"/>
                  </a:ext>
                </a:extLst>
              </p:cNvPr>
              <p:cNvSpPr/>
              <p:nvPr/>
            </p:nvSpPr>
            <p:spPr>
              <a:xfrm>
                <a:off x="4188945" y="2958736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A9F573D-D7F5-A448-8651-8BEDD7364B59}"/>
                </a:ext>
              </a:extLst>
            </p:cNvPr>
            <p:cNvSpPr txBox="1"/>
            <p:nvPr/>
          </p:nvSpPr>
          <p:spPr>
            <a:xfrm>
              <a:off x="1888245" y="3398940"/>
              <a:ext cx="525142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Isabella</a:t>
              </a:r>
              <a:endPara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7B5D600-14B1-B54F-827F-73C455FC8648}"/>
              </a:ext>
            </a:extLst>
          </p:cNvPr>
          <p:cNvGrpSpPr/>
          <p:nvPr/>
        </p:nvGrpSpPr>
        <p:grpSpPr>
          <a:xfrm>
            <a:off x="1536890" y="4871802"/>
            <a:ext cx="761045" cy="1075270"/>
            <a:chOff x="1459126" y="1933671"/>
            <a:chExt cx="761045" cy="1075270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1CC7E15-96E9-6948-B19F-DCE84D5C3045}"/>
                </a:ext>
              </a:extLst>
            </p:cNvPr>
            <p:cNvSpPr/>
            <p:nvPr/>
          </p:nvSpPr>
          <p:spPr>
            <a:xfrm>
              <a:off x="1459126" y="2247896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A2FCE02-42A2-6843-AB7F-E7B7C23C96DE}"/>
                </a:ext>
              </a:extLst>
            </p:cNvPr>
            <p:cNvSpPr/>
            <p:nvPr/>
          </p:nvSpPr>
          <p:spPr>
            <a:xfrm>
              <a:off x="1705004" y="1933671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7</a:t>
              </a:r>
            </a:p>
          </p:txBody>
        </p:sp>
      </p:grp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16E7E355-576C-E04E-9AE8-92A07930FFB7}"/>
              </a:ext>
            </a:extLst>
          </p:cNvPr>
          <p:cNvSpPr/>
          <p:nvPr/>
        </p:nvSpPr>
        <p:spPr>
          <a:xfrm>
            <a:off x="2408541" y="5188583"/>
            <a:ext cx="643441" cy="504227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108000" rIns="0" bIns="45719" numCol="1" spcCol="38100" rtlCol="0" anchor="ctr">
            <a:noAutofit/>
          </a:bodyPr>
          <a:lstStyle/>
          <a:p>
            <a:pPr algn="ctr"/>
            <a:r>
              <a:rPr lang="en-US" sz="1100" dirty="0"/>
              <a:t>X.509</a:t>
            </a:r>
          </a:p>
          <a:p>
            <a:pPr algn="ctr"/>
            <a:r>
              <a:rPr lang="en-US" sz="1100" dirty="0"/>
              <a:t>certificate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9325FA-2171-1D42-84D8-92AA366DF83B}"/>
              </a:ext>
            </a:extLst>
          </p:cNvPr>
          <p:cNvCxnSpPr>
            <a:cxnSpLocks/>
            <a:stCxn id="18" idx="3"/>
            <a:endCxn id="2" idx="2"/>
          </p:cNvCxnSpPr>
          <p:nvPr/>
        </p:nvCxnSpPr>
        <p:spPr>
          <a:xfrm>
            <a:off x="3352766" y="3860567"/>
            <a:ext cx="1579972" cy="2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11F2851B-472F-EE4A-AC3A-ED2B5D07DBE3}"/>
              </a:ext>
            </a:extLst>
          </p:cNvPr>
          <p:cNvSpPr/>
          <p:nvPr/>
        </p:nvSpPr>
        <p:spPr>
          <a:xfrm>
            <a:off x="6195271" y="5047236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</a:t>
            </a:r>
          </a:p>
        </p:txBody>
      </p:sp>
      <p:sp>
        <p:nvSpPr>
          <p:cNvPr id="27" name="Trapezoid 26">
            <a:extLst>
              <a:ext uri="{FF2B5EF4-FFF2-40B4-BE49-F238E27FC236}">
                <a16:creationId xmlns:a16="http://schemas.microsoft.com/office/drawing/2014/main" id="{F8FB567D-EB74-7B47-A730-F32ECFD81924}"/>
              </a:ext>
            </a:extLst>
          </p:cNvPr>
          <p:cNvSpPr/>
          <p:nvPr/>
        </p:nvSpPr>
        <p:spPr>
          <a:xfrm rot="16200000" flipH="1">
            <a:off x="5725281" y="5564867"/>
            <a:ext cx="332566" cy="162547"/>
          </a:xfrm>
          <a:prstGeom prst="trapezoid">
            <a:avLst>
              <a:gd name="adj" fmla="val 51742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A446290-5344-CC45-9506-B960C82596D2}"/>
              </a:ext>
            </a:extLst>
          </p:cNvPr>
          <p:cNvSpPr/>
          <p:nvPr/>
        </p:nvSpPr>
        <p:spPr>
          <a:xfrm>
            <a:off x="7167387" y="551057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CDEB36B-81CE-5148-84DF-FDECCFA1842B}"/>
              </a:ext>
            </a:extLst>
          </p:cNvPr>
          <p:cNvSpPr/>
          <p:nvPr/>
        </p:nvSpPr>
        <p:spPr>
          <a:xfrm>
            <a:off x="9993131" y="4962364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3</a:t>
            </a:r>
          </a:p>
        </p:txBody>
      </p:sp>
      <p:sp>
        <p:nvSpPr>
          <p:cNvPr id="111" name="Trapezoid 110">
            <a:extLst>
              <a:ext uri="{FF2B5EF4-FFF2-40B4-BE49-F238E27FC236}">
                <a16:creationId xmlns:a16="http://schemas.microsoft.com/office/drawing/2014/main" id="{0EA5548C-BCBF-D644-B8D2-82A2E447A085}"/>
              </a:ext>
            </a:extLst>
          </p:cNvPr>
          <p:cNvSpPr/>
          <p:nvPr/>
        </p:nvSpPr>
        <p:spPr>
          <a:xfrm rot="5400000">
            <a:off x="9482459" y="5570190"/>
            <a:ext cx="332566" cy="162547"/>
          </a:xfrm>
          <a:prstGeom prst="trapezoid">
            <a:avLst>
              <a:gd name="adj" fmla="val 51742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5A13245-7B86-1F4D-9C06-CE5E84F975AE}"/>
              </a:ext>
            </a:extLst>
          </p:cNvPr>
          <p:cNvSpPr/>
          <p:nvPr/>
        </p:nvSpPr>
        <p:spPr>
          <a:xfrm>
            <a:off x="8113680" y="551057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5" name="Trapezoid 114">
            <a:extLst>
              <a:ext uri="{FF2B5EF4-FFF2-40B4-BE49-F238E27FC236}">
                <a16:creationId xmlns:a16="http://schemas.microsoft.com/office/drawing/2014/main" id="{A53A3A77-D587-2244-A40F-94FAA2FA7AA9}"/>
              </a:ext>
            </a:extLst>
          </p:cNvPr>
          <p:cNvSpPr/>
          <p:nvPr/>
        </p:nvSpPr>
        <p:spPr>
          <a:xfrm rot="10800000">
            <a:off x="3197979" y="2895889"/>
            <a:ext cx="1481596" cy="227943"/>
          </a:xfrm>
          <a:prstGeom prst="trapezoid">
            <a:avLst>
              <a:gd name="adj" fmla="val 166405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Folded Corner 19">
            <a:extLst>
              <a:ext uri="{FF2B5EF4-FFF2-40B4-BE49-F238E27FC236}">
                <a16:creationId xmlns:a16="http://schemas.microsoft.com/office/drawing/2014/main" id="{504E301E-B7D8-5441-894E-472101035AA3}"/>
              </a:ext>
            </a:extLst>
          </p:cNvPr>
          <p:cNvSpPr/>
          <p:nvPr/>
        </p:nvSpPr>
        <p:spPr>
          <a:xfrm>
            <a:off x="3508964" y="3123243"/>
            <a:ext cx="837409" cy="312209"/>
          </a:xfrm>
          <a:prstGeom prst="foldedCorner">
            <a:avLst/>
          </a:prstGeom>
          <a:solidFill>
            <a:schemeClr val="tx2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72000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t6</a:t>
            </a:r>
          </a:p>
        </p:txBody>
      </p:sp>
      <p:sp>
        <p:nvSpPr>
          <p:cNvPr id="116" name="Folded Corner 115">
            <a:extLst>
              <a:ext uri="{FF2B5EF4-FFF2-40B4-BE49-F238E27FC236}">
                <a16:creationId xmlns:a16="http://schemas.microsoft.com/office/drawing/2014/main" id="{93613857-B42B-7848-AEB2-8DD9AF52E3C7}"/>
              </a:ext>
            </a:extLst>
          </p:cNvPr>
          <p:cNvSpPr/>
          <p:nvPr/>
        </p:nvSpPr>
        <p:spPr>
          <a:xfrm>
            <a:off x="2915870" y="2069592"/>
            <a:ext cx="1939040" cy="826297"/>
          </a:xfrm>
          <a:prstGeom prst="foldedCorner">
            <a:avLst/>
          </a:prstGeom>
          <a:solidFill>
            <a:schemeClr val="tx2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144000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buFont typeface="System Font Regular"/>
              <a:buChar char="-"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92075" indent="-92075">
              <a:buFont typeface="System Font Regular"/>
              <a:buChar char="-"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</a:p>
          <a:p>
            <a:pPr marL="92075" indent="-92075">
              <a:buFont typeface="System Font Regular"/>
              <a:buChar char="-"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signed proposal </a:t>
            </a:r>
          </a:p>
          <a:p>
            <a:pPr marL="92075" indent="-92075">
              <a:buFont typeface="System Font Regular"/>
              <a:buChar char="-"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response (states &amp; events)</a:t>
            </a:r>
          </a:p>
          <a:p>
            <a:pPr marL="92075" indent="-92075">
              <a:buFont typeface="System Font Regular"/>
              <a:buChar char="-"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{response signatures}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90A89DD-033C-A942-B219-3326F9AFFF33}"/>
              </a:ext>
            </a:extLst>
          </p:cNvPr>
          <p:cNvSpPr/>
          <p:nvPr/>
        </p:nvSpPr>
        <p:spPr>
          <a:xfrm>
            <a:off x="3085987" y="5516157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6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E525F1B-0548-4E4A-B951-C26779BC6721}"/>
              </a:ext>
            </a:extLst>
          </p:cNvPr>
          <p:cNvSpPr/>
          <p:nvPr/>
        </p:nvSpPr>
        <p:spPr>
          <a:xfrm>
            <a:off x="2067358" y="419017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8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10EB44-5A91-9E40-9CB2-DC9E1EE8DD9E}"/>
              </a:ext>
            </a:extLst>
          </p:cNvPr>
          <p:cNvSpPr/>
          <p:nvPr/>
        </p:nvSpPr>
        <p:spPr>
          <a:xfrm>
            <a:off x="5140058" y="5543790"/>
            <a:ext cx="680116" cy="20284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r>
              <a:rPr lang="en-US" sz="1100" dirty="0"/>
              <a:t>state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FD33BB5-D5E3-024A-BA9C-8351C4FDFB36}"/>
              </a:ext>
            </a:extLst>
          </p:cNvPr>
          <p:cNvSpPr/>
          <p:nvPr/>
        </p:nvSpPr>
        <p:spPr>
          <a:xfrm>
            <a:off x="9725904" y="5543790"/>
            <a:ext cx="680116" cy="20284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r>
              <a:rPr lang="en-US" sz="1100" dirty="0"/>
              <a:t>state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C15B4A2-51A1-7342-973C-C1A60C1E60EB}"/>
              </a:ext>
            </a:extLst>
          </p:cNvPr>
          <p:cNvSpPr txBox="1"/>
          <p:nvPr/>
        </p:nvSpPr>
        <p:spPr>
          <a:xfrm>
            <a:off x="3483042" y="3577726"/>
            <a:ext cx="893832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t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ransient 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48CB31-B6AD-8C43-8087-E903DBE1FFB5}"/>
              </a:ext>
            </a:extLst>
          </p:cNvPr>
          <p:cNvSpPr txBox="1"/>
          <p:nvPr/>
        </p:nvSpPr>
        <p:spPr>
          <a:xfrm>
            <a:off x="3561590" y="2862885"/>
            <a:ext cx="736738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transaction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E295657-E2FC-EA4C-85E6-E14CF879424D}"/>
              </a:ext>
            </a:extLst>
          </p:cNvPr>
          <p:cNvSpPr/>
          <p:nvPr/>
        </p:nvSpPr>
        <p:spPr>
          <a:xfrm>
            <a:off x="4348337" y="346479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9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66" name="Double Wave 65">
            <a:extLst>
              <a:ext uri="{FF2B5EF4-FFF2-40B4-BE49-F238E27FC236}">
                <a16:creationId xmlns:a16="http://schemas.microsoft.com/office/drawing/2014/main" id="{536B4B53-EDD9-1149-86A5-8C68EFE49607}"/>
              </a:ext>
            </a:extLst>
          </p:cNvPr>
          <p:cNvSpPr/>
          <p:nvPr/>
        </p:nvSpPr>
        <p:spPr>
          <a:xfrm>
            <a:off x="6009945" y="2061681"/>
            <a:ext cx="1426727" cy="563083"/>
          </a:xfrm>
          <a:prstGeom prst="doubleWave">
            <a:avLst>
              <a:gd name="adj1" fmla="val 6250"/>
              <a:gd name="adj2" fmla="val -291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44DA330-759D-B54B-9F76-57CE4BDF6C95}"/>
              </a:ext>
            </a:extLst>
          </p:cNvPr>
          <p:cNvGrpSpPr/>
          <p:nvPr/>
        </p:nvGrpSpPr>
        <p:grpSpPr>
          <a:xfrm>
            <a:off x="6201526" y="2212418"/>
            <a:ext cx="980261" cy="261608"/>
            <a:chOff x="6414477" y="5466750"/>
            <a:chExt cx="980261" cy="26160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1435C8A-9688-2E4B-BB8A-3BA9F0014615}"/>
                </a:ext>
              </a:extLst>
            </p:cNvPr>
            <p:cNvGrpSpPr/>
            <p:nvPr/>
          </p:nvGrpSpPr>
          <p:grpSpPr>
            <a:xfrm>
              <a:off x="6414477" y="5466750"/>
              <a:ext cx="439052" cy="261608"/>
              <a:chOff x="7877122" y="2509463"/>
              <a:chExt cx="308625" cy="261608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F1B12CE-24DD-CE47-9D7A-DAE8E8AA38E9}"/>
                  </a:ext>
                </a:extLst>
              </p:cNvPr>
              <p:cNvSpPr/>
              <p:nvPr/>
            </p:nvSpPr>
            <p:spPr>
              <a:xfrm>
                <a:off x="7877122" y="2509463"/>
                <a:ext cx="308625" cy="26160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5281A74-AFAB-7348-871C-06B6D7B176D5}"/>
                  </a:ext>
                </a:extLst>
              </p:cNvPr>
              <p:cNvSpPr/>
              <p:nvPr/>
            </p:nvSpPr>
            <p:spPr>
              <a:xfrm>
                <a:off x="7907589" y="2544669"/>
                <a:ext cx="103104" cy="87397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BF4B998-6F54-E340-A5B2-1D99235C7E95}"/>
                  </a:ext>
                </a:extLst>
              </p:cNvPr>
              <p:cNvSpPr/>
              <p:nvPr/>
            </p:nvSpPr>
            <p:spPr>
              <a:xfrm>
                <a:off x="8041160" y="2545834"/>
                <a:ext cx="103104" cy="873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DF11258-1A66-F04C-9BE6-5FBBF2C3FB44}"/>
                  </a:ext>
                </a:extLst>
              </p:cNvPr>
              <p:cNvSpPr/>
              <p:nvPr/>
            </p:nvSpPr>
            <p:spPr>
              <a:xfrm>
                <a:off x="7908416" y="2656711"/>
                <a:ext cx="103104" cy="873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B528CB5-DFBA-CA44-86A9-D91C7621023A}"/>
                </a:ext>
              </a:extLst>
            </p:cNvPr>
            <p:cNvGrpSpPr/>
            <p:nvPr/>
          </p:nvGrpSpPr>
          <p:grpSpPr>
            <a:xfrm>
              <a:off x="6955686" y="5466750"/>
              <a:ext cx="439052" cy="261608"/>
              <a:chOff x="7877122" y="2509463"/>
              <a:chExt cx="308625" cy="261608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15AB6BD-A44E-1D47-845F-909F1C34F6DA}"/>
                  </a:ext>
                </a:extLst>
              </p:cNvPr>
              <p:cNvSpPr/>
              <p:nvPr/>
            </p:nvSpPr>
            <p:spPr>
              <a:xfrm>
                <a:off x="7877122" y="2509463"/>
                <a:ext cx="308625" cy="26160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7FF82CC-580F-A349-8AAE-6DF081711734}"/>
                  </a:ext>
                </a:extLst>
              </p:cNvPr>
              <p:cNvSpPr/>
              <p:nvPr/>
            </p:nvSpPr>
            <p:spPr>
              <a:xfrm>
                <a:off x="7907589" y="2544669"/>
                <a:ext cx="103104" cy="873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87F4CA-10A9-A54B-A51D-C909F8A69C25}"/>
                  </a:ext>
                </a:extLst>
              </p:cNvPr>
              <p:cNvSpPr/>
              <p:nvPr/>
            </p:nvSpPr>
            <p:spPr>
              <a:xfrm>
                <a:off x="8041160" y="2545834"/>
                <a:ext cx="103104" cy="87397"/>
              </a:xfrm>
              <a:prstGeom prst="rect">
                <a:avLst/>
              </a:prstGeom>
              <a:solidFill>
                <a:schemeClr val="tx2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r>
                  <a:rPr lang="en-US" sz="700" dirty="0"/>
                  <a:t>t6</a:t>
                </a:r>
                <a:endParaRPr lang="en-US" sz="110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EF8E548-34D8-E242-B2EB-566797578BD6}"/>
                  </a:ext>
                </a:extLst>
              </p:cNvPr>
              <p:cNvSpPr/>
              <p:nvPr/>
            </p:nvSpPr>
            <p:spPr>
              <a:xfrm>
                <a:off x="7908416" y="2656711"/>
                <a:ext cx="103104" cy="873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FF23975-EAA5-EB45-A6CC-82ACBCAB49BB}"/>
                </a:ext>
              </a:extLst>
            </p:cNvPr>
            <p:cNvCxnSpPr>
              <a:stCxn id="86" idx="3"/>
              <a:endCxn id="82" idx="1"/>
            </p:cNvCxnSpPr>
            <p:nvPr/>
          </p:nvCxnSpPr>
          <p:spPr>
            <a:xfrm>
              <a:off x="6853529" y="5597554"/>
              <a:ext cx="10215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A8F4C98C-D9A5-4146-840E-12D58A84DD8B}"/>
              </a:ext>
            </a:extLst>
          </p:cNvPr>
          <p:cNvCxnSpPr>
            <a:cxnSpLocks/>
            <a:stCxn id="82" idx="0"/>
            <a:endCxn id="122" idx="6"/>
          </p:cNvCxnSpPr>
          <p:nvPr/>
        </p:nvCxnSpPr>
        <p:spPr>
          <a:xfrm rot="16200000" flipV="1">
            <a:off x="6493257" y="1743413"/>
            <a:ext cx="409811" cy="528199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D0002EDA-574D-B64A-8D69-5ACEB2A4930A}"/>
              </a:ext>
            </a:extLst>
          </p:cNvPr>
          <p:cNvSpPr/>
          <p:nvPr/>
        </p:nvSpPr>
        <p:spPr>
          <a:xfrm>
            <a:off x="6164775" y="166796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11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7AD2C74-74D4-CA4F-982F-08028947D082}"/>
              </a:ext>
            </a:extLst>
          </p:cNvPr>
          <p:cNvSpPr/>
          <p:nvPr/>
        </p:nvSpPr>
        <p:spPr>
          <a:xfrm>
            <a:off x="5694613" y="202895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10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FA498E-FA79-3341-BC19-0EDE7475F832}"/>
              </a:ext>
            </a:extLst>
          </p:cNvPr>
          <p:cNvSpPr txBox="1"/>
          <p:nvPr/>
        </p:nvSpPr>
        <p:spPr>
          <a:xfrm>
            <a:off x="6590031" y="1859747"/>
            <a:ext cx="746356" cy="16927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0" rIns="45719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notification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3590FC5-917D-6C44-A052-E96BC5598FBB}"/>
              </a:ext>
            </a:extLst>
          </p:cNvPr>
          <p:cNvSpPr/>
          <p:nvPr/>
        </p:nvSpPr>
        <p:spPr>
          <a:xfrm>
            <a:off x="5625735" y="2401750"/>
            <a:ext cx="525934" cy="52593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Smart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contract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0CB0C-5A1E-D74B-A9EC-C9D55FC39DA9}"/>
              </a:ext>
            </a:extLst>
          </p:cNvPr>
          <p:cNvGrpSpPr/>
          <p:nvPr/>
        </p:nvGrpSpPr>
        <p:grpSpPr>
          <a:xfrm>
            <a:off x="5972838" y="5469693"/>
            <a:ext cx="1155117" cy="344516"/>
            <a:chOff x="5972838" y="5469693"/>
            <a:chExt cx="1155117" cy="34451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8795EDF-8726-F24D-B267-846B5D15CE71}"/>
                </a:ext>
              </a:extLst>
            </p:cNvPr>
            <p:cNvSpPr/>
            <p:nvPr/>
          </p:nvSpPr>
          <p:spPr>
            <a:xfrm>
              <a:off x="5972838" y="5469693"/>
              <a:ext cx="1155117" cy="34451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algn="ctr"/>
              <a:endParaRPr lang="en-US" sz="11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85A9FF5-AC7A-7741-9943-405B8C2D3624}"/>
                </a:ext>
              </a:extLst>
            </p:cNvPr>
            <p:cNvSpPr txBox="1"/>
            <p:nvPr/>
          </p:nvSpPr>
          <p:spPr>
            <a:xfrm>
              <a:off x="6008654" y="5514409"/>
              <a:ext cx="291103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key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7E83266-6D15-A74F-BD83-C6DE61668404}"/>
                </a:ext>
              </a:extLst>
            </p:cNvPr>
            <p:cNvSpPr txBox="1"/>
            <p:nvPr/>
          </p:nvSpPr>
          <p:spPr>
            <a:xfrm>
              <a:off x="6537372" y="5514409"/>
              <a:ext cx="400108" cy="26160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value</a:t>
              </a:r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1AE75CF-7DB5-2A44-8845-AF361B6230F1}"/>
              </a:ext>
            </a:extLst>
          </p:cNvPr>
          <p:cNvCxnSpPr/>
          <p:nvPr/>
        </p:nvCxnSpPr>
        <p:spPr>
          <a:xfrm>
            <a:off x="6328224" y="5469693"/>
            <a:ext cx="0" cy="34449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7399F3-C21F-FB4B-8B30-ADD56D502E2B}"/>
              </a:ext>
            </a:extLst>
          </p:cNvPr>
          <p:cNvGrpSpPr/>
          <p:nvPr/>
        </p:nvGrpSpPr>
        <p:grpSpPr>
          <a:xfrm>
            <a:off x="8417569" y="5478554"/>
            <a:ext cx="1155117" cy="344516"/>
            <a:chOff x="8553035" y="5478554"/>
            <a:chExt cx="1155117" cy="344516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B1977E5-4A1B-194F-A2D8-5192CA74E7E2}"/>
                </a:ext>
              </a:extLst>
            </p:cNvPr>
            <p:cNvSpPr/>
            <p:nvPr/>
          </p:nvSpPr>
          <p:spPr>
            <a:xfrm>
              <a:off x="8553035" y="5478554"/>
              <a:ext cx="1155117" cy="34451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algn="ctr"/>
              <a:endParaRPr lang="en-US" sz="11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1EE7A1C-9AC9-6046-8F68-DF82C715F608}"/>
                </a:ext>
              </a:extLst>
            </p:cNvPr>
            <p:cNvSpPr txBox="1"/>
            <p:nvPr/>
          </p:nvSpPr>
          <p:spPr>
            <a:xfrm>
              <a:off x="8581502" y="5514409"/>
              <a:ext cx="291103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key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136FEE2-5160-2A46-A07E-7E80E0DE6FDD}"/>
                </a:ext>
              </a:extLst>
            </p:cNvPr>
            <p:cNvSpPr txBox="1"/>
            <p:nvPr/>
          </p:nvSpPr>
          <p:spPr>
            <a:xfrm>
              <a:off x="9110220" y="5514409"/>
              <a:ext cx="400108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value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A310181-4FEE-3E42-8632-817CDE5C74B2}"/>
                </a:ext>
              </a:extLst>
            </p:cNvPr>
            <p:cNvCxnSpPr/>
            <p:nvPr/>
          </p:nvCxnSpPr>
          <p:spPr>
            <a:xfrm>
              <a:off x="8908421" y="5478554"/>
              <a:ext cx="0" cy="344494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AB56FBC-7F5E-0D46-99DE-80B2E73C1217}"/>
              </a:ext>
            </a:extLst>
          </p:cNvPr>
          <p:cNvSpPr/>
          <p:nvPr/>
        </p:nvSpPr>
        <p:spPr>
          <a:xfrm>
            <a:off x="6728480" y="4871802"/>
            <a:ext cx="525934" cy="52593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7A3FB02-6101-C144-9791-4E878D264E69}"/>
              </a:ext>
            </a:extLst>
          </p:cNvPr>
          <p:cNvSpPr/>
          <p:nvPr/>
        </p:nvSpPr>
        <p:spPr>
          <a:xfrm>
            <a:off x="6779277" y="4828978"/>
            <a:ext cx="525934" cy="52593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0C15C4D-31FB-694C-B17A-70A7972F96B5}"/>
              </a:ext>
            </a:extLst>
          </p:cNvPr>
          <p:cNvSpPr/>
          <p:nvPr/>
        </p:nvSpPr>
        <p:spPr>
          <a:xfrm>
            <a:off x="6830074" y="4786154"/>
            <a:ext cx="525934" cy="52593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Smart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contract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9F7CEB9-2FD5-5A40-96B3-80C082484B8D}"/>
              </a:ext>
            </a:extLst>
          </p:cNvPr>
          <p:cNvSpPr/>
          <p:nvPr/>
        </p:nvSpPr>
        <p:spPr>
          <a:xfrm>
            <a:off x="7021411" y="446326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14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CAFD042-71F7-264A-8B38-2A83A610CC11}"/>
              </a:ext>
            </a:extLst>
          </p:cNvPr>
          <p:cNvSpPr/>
          <p:nvPr/>
        </p:nvSpPr>
        <p:spPr>
          <a:xfrm>
            <a:off x="6022739" y="371863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13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1636C8F-7428-4C44-ABEE-EC4BB8B19E85}"/>
              </a:ext>
            </a:extLst>
          </p:cNvPr>
          <p:cNvSpPr/>
          <p:nvPr/>
        </p:nvSpPr>
        <p:spPr>
          <a:xfrm>
            <a:off x="4985925" y="22146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15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72C82E4-3D50-BF49-A19F-48E72D4301A8}"/>
              </a:ext>
            </a:extLst>
          </p:cNvPr>
          <p:cNvSpPr/>
          <p:nvPr/>
        </p:nvSpPr>
        <p:spPr>
          <a:xfrm>
            <a:off x="8421650" y="4882277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37568071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41 – Client Identity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3FD8CF-98A9-8F4B-AB38-95EFF941C343}"/>
              </a:ext>
            </a:extLst>
          </p:cNvPr>
          <p:cNvSpPr/>
          <p:nvPr/>
        </p:nvSpPr>
        <p:spPr>
          <a:xfrm>
            <a:off x="3891881" y="3775021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3185258" y="3775021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423861" y="253312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75BE3E-3699-C543-A2A4-1E080C977135}"/>
              </a:ext>
            </a:extLst>
          </p:cNvPr>
          <p:cNvSpPr/>
          <p:nvPr/>
        </p:nvSpPr>
        <p:spPr>
          <a:xfrm>
            <a:off x="3182669" y="4957263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Wallet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8DD8B0-D08C-414F-8E0B-DBFB6C523798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538571" y="4486823"/>
            <a:ext cx="2588" cy="470440"/>
          </a:xfrm>
          <a:prstGeom prst="straightConnector1">
            <a:avLst/>
          </a:prstGeom>
          <a:noFill/>
          <a:ln w="12700" cap="flat">
            <a:solidFill>
              <a:schemeClr val="bg2"/>
            </a:solidFill>
            <a:prstDash val="solid"/>
            <a:miter lim="8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8A71996-AA04-0743-A9CD-6271E4209A08}"/>
              </a:ext>
            </a:extLst>
          </p:cNvPr>
          <p:cNvSpPr/>
          <p:nvPr/>
        </p:nvSpPr>
        <p:spPr>
          <a:xfrm>
            <a:off x="3213709" y="458456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40CE8A4-1C33-0649-8EB7-49DFAC4A1F8B}"/>
              </a:ext>
            </a:extLst>
          </p:cNvPr>
          <p:cNvSpPr/>
          <p:nvPr/>
        </p:nvSpPr>
        <p:spPr>
          <a:xfrm>
            <a:off x="7246158" y="29926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DD12C16-C914-6640-9F19-E0F2FE176F54}"/>
              </a:ext>
            </a:extLst>
          </p:cNvPr>
          <p:cNvSpPr/>
          <p:nvPr/>
        </p:nvSpPr>
        <p:spPr>
          <a:xfrm>
            <a:off x="8592086" y="29926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dirty="0"/>
              <a:t>Orderer2</a:t>
            </a:r>
          </a:p>
          <a:p>
            <a:pPr lvl="0"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8961651" y="4508230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Peer4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5763613" y="29926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9325FA-2171-1D42-84D8-92AA366DF83B}"/>
              </a:ext>
            </a:extLst>
          </p:cNvPr>
          <p:cNvCxnSpPr>
            <a:cxnSpLocks/>
            <a:stCxn id="26" idx="3"/>
            <a:endCxn id="2" idx="2"/>
          </p:cNvCxnSpPr>
          <p:nvPr/>
        </p:nvCxnSpPr>
        <p:spPr>
          <a:xfrm>
            <a:off x="4603683" y="4130922"/>
            <a:ext cx="1166923" cy="2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EE873BB-42A4-2E4F-BE99-844D2A226272}"/>
              </a:ext>
            </a:extLst>
          </p:cNvPr>
          <p:cNvSpPr/>
          <p:nvPr/>
        </p:nvSpPr>
        <p:spPr>
          <a:xfrm>
            <a:off x="5262230" y="285796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5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BECE4D-285F-7547-99F6-C00E585AB969}"/>
              </a:ext>
            </a:extLst>
          </p:cNvPr>
          <p:cNvSpPr/>
          <p:nvPr/>
        </p:nvSpPr>
        <p:spPr>
          <a:xfrm>
            <a:off x="5573584" y="2801186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BB1C3D-B2CF-DD46-A576-3C5A5057D6AE}"/>
              </a:ext>
            </a:extLst>
          </p:cNvPr>
          <p:cNvSpPr/>
          <p:nvPr/>
        </p:nvSpPr>
        <p:spPr>
          <a:xfrm>
            <a:off x="8764161" y="5070725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D3D24A3-622F-D744-8A67-CCDA9CE14EFE}"/>
              </a:ext>
            </a:extLst>
          </p:cNvPr>
          <p:cNvSpPr/>
          <p:nvPr/>
        </p:nvSpPr>
        <p:spPr>
          <a:xfrm>
            <a:off x="8458976" y="513296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7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5763613" y="4508230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6876595" y="4508230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CEA7D23-778E-1146-ACDB-DB911D792E1B}"/>
              </a:ext>
            </a:extLst>
          </p:cNvPr>
          <p:cNvCxnSpPr>
            <a:cxnSpLocks/>
          </p:cNvCxnSpPr>
          <p:nvPr/>
        </p:nvCxnSpPr>
        <p:spPr>
          <a:xfrm>
            <a:off x="8292344" y="2234058"/>
            <a:ext cx="0" cy="345917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5770606" y="3892909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0A6C9E-D247-CC40-B3A8-DA5B3EB4D188}"/>
              </a:ext>
            </a:extLst>
          </p:cNvPr>
          <p:cNvSpPr txBox="1"/>
          <p:nvPr/>
        </p:nvSpPr>
        <p:spPr>
          <a:xfrm>
            <a:off x="4421245" y="2025221"/>
            <a:ext cx="13923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agnetoCorp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27FE47-2BAF-B54F-ACB3-B3ABA9FBEB53}"/>
              </a:ext>
            </a:extLst>
          </p:cNvPr>
          <p:cNvSpPr txBox="1"/>
          <p:nvPr/>
        </p:nvSpPr>
        <p:spPr>
          <a:xfrm>
            <a:off x="9103704" y="2025221"/>
            <a:ext cx="91146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DigiBank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DC0EA2-45A9-4240-9585-F391CFB4659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626681" y="3753658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129E20-2F3C-E74C-8D81-D89A7A093364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8972608" y="3753658"/>
            <a:ext cx="1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342173" y="4316918"/>
            <a:ext cx="1" cy="19131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257116" y="4343779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144136" y="3753658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144135" y="4283698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E667A3B-2625-2646-BBE6-82929977FAF6}"/>
              </a:ext>
            </a:extLst>
          </p:cNvPr>
          <p:cNvGrpSpPr/>
          <p:nvPr/>
        </p:nvGrpSpPr>
        <p:grpSpPr>
          <a:xfrm>
            <a:off x="2671154" y="3799512"/>
            <a:ext cx="247019" cy="493701"/>
            <a:chOff x="4188945" y="2848482"/>
            <a:chExt cx="138497" cy="27680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EA71CDD-B827-3D48-9677-842EB47246E2}"/>
                </a:ext>
              </a:extLst>
            </p:cNvPr>
            <p:cNvSpPr/>
            <p:nvPr/>
          </p:nvSpPr>
          <p:spPr>
            <a:xfrm>
              <a:off x="4202973" y="2848482"/>
              <a:ext cx="110442" cy="110259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72" name="Round Same Side Corner Rectangle 71">
              <a:extLst>
                <a:ext uri="{FF2B5EF4-FFF2-40B4-BE49-F238E27FC236}">
                  <a16:creationId xmlns:a16="http://schemas.microsoft.com/office/drawing/2014/main" id="{90A5890A-92AA-E64E-8EAB-95AB689B318F}"/>
                </a:ext>
              </a:extLst>
            </p:cNvPr>
            <p:cNvSpPr/>
            <p:nvPr/>
          </p:nvSpPr>
          <p:spPr>
            <a:xfrm>
              <a:off x="4188945" y="2958737"/>
              <a:ext cx="138497" cy="166551"/>
            </a:xfrm>
            <a:prstGeom prst="round2SameRect">
              <a:avLst>
                <a:gd name="adj1" fmla="val 40197"/>
                <a:gd name="adj2" fmla="val 0"/>
              </a:avLst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A9F573D-D7F5-A448-8651-8BEDD7364B59}"/>
              </a:ext>
            </a:extLst>
          </p:cNvPr>
          <p:cNvSpPr txBox="1"/>
          <p:nvPr/>
        </p:nvSpPr>
        <p:spPr>
          <a:xfrm>
            <a:off x="2586294" y="4264572"/>
            <a:ext cx="416739" cy="197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Isabella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29A903E-CA54-EE4E-9FF5-2A2A110381F5}"/>
              </a:ext>
            </a:extLst>
          </p:cNvPr>
          <p:cNvSpPr/>
          <p:nvPr/>
        </p:nvSpPr>
        <p:spPr>
          <a:xfrm>
            <a:off x="2660019" y="3490814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2E19DD-B401-6A4F-92C6-22ACAF9BA6E0}"/>
              </a:ext>
            </a:extLst>
          </p:cNvPr>
          <p:cNvSpPr/>
          <p:nvPr/>
        </p:nvSpPr>
        <p:spPr>
          <a:xfrm>
            <a:off x="9559437" y="5066939"/>
            <a:ext cx="525934" cy="52593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Smart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contract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40121D3-3EAC-AF4C-B20B-59A0AE51ABDB}"/>
              </a:ext>
            </a:extLst>
          </p:cNvPr>
          <p:cNvSpPr/>
          <p:nvPr/>
        </p:nvSpPr>
        <p:spPr>
          <a:xfrm>
            <a:off x="6819710" y="28596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86CB96A-236C-EA4E-BB1D-021E46B38F41}"/>
              </a:ext>
            </a:extLst>
          </p:cNvPr>
          <p:cNvSpPr/>
          <p:nvPr/>
        </p:nvSpPr>
        <p:spPr>
          <a:xfrm>
            <a:off x="10124210" y="513830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6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A2FCE02-42A2-6843-AB7F-E7B7C23C96DE}"/>
              </a:ext>
            </a:extLst>
          </p:cNvPr>
          <p:cNvSpPr/>
          <p:nvPr/>
        </p:nvSpPr>
        <p:spPr>
          <a:xfrm>
            <a:off x="2660954" y="2216667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5AC8B260-FEDD-244A-A7DA-078D9847DF0E}"/>
              </a:ext>
            </a:extLst>
          </p:cNvPr>
          <p:cNvSpPr/>
          <p:nvPr/>
        </p:nvSpPr>
        <p:spPr>
          <a:xfrm>
            <a:off x="5082810" y="5495272"/>
            <a:ext cx="628126" cy="476069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r>
              <a:rPr lang="en-US" sz="1100" dirty="0"/>
              <a:t>World</a:t>
            </a:r>
          </a:p>
          <a:p>
            <a:pPr algn="ctr"/>
            <a:r>
              <a:rPr lang="en-US" sz="1100" dirty="0"/>
              <a:t>state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BCECD74-1515-5C43-B668-7E80CF9572B0}"/>
              </a:ext>
            </a:extLst>
          </p:cNvPr>
          <p:cNvSpPr/>
          <p:nvPr/>
        </p:nvSpPr>
        <p:spPr>
          <a:xfrm>
            <a:off x="7321321" y="238424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8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FFC348-4755-EC47-A2ED-D3354B244A95}"/>
              </a:ext>
            </a:extLst>
          </p:cNvPr>
          <p:cNvGrpSpPr/>
          <p:nvPr/>
        </p:nvGrpSpPr>
        <p:grpSpPr>
          <a:xfrm>
            <a:off x="4628397" y="4988855"/>
            <a:ext cx="1092485" cy="476069"/>
            <a:chOff x="7338522" y="1830029"/>
            <a:chExt cx="1092485" cy="476069"/>
          </a:xfrm>
        </p:grpSpPr>
        <p:sp>
          <p:nvSpPr>
            <p:cNvPr id="8" name="Double Wave 7">
              <a:extLst>
                <a:ext uri="{FF2B5EF4-FFF2-40B4-BE49-F238E27FC236}">
                  <a16:creationId xmlns:a16="http://schemas.microsoft.com/office/drawing/2014/main" id="{A1D27FD5-69F8-9B4A-95C4-09711B3DF746}"/>
                </a:ext>
              </a:extLst>
            </p:cNvPr>
            <p:cNvSpPr/>
            <p:nvPr/>
          </p:nvSpPr>
          <p:spPr>
            <a:xfrm>
              <a:off x="7338522" y="1830029"/>
              <a:ext cx="1092485" cy="476069"/>
            </a:xfrm>
            <a:prstGeom prst="doubleWav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3044C14-9794-8F42-982A-124B1F422708}"/>
                </a:ext>
              </a:extLst>
            </p:cNvPr>
            <p:cNvGrpSpPr/>
            <p:nvPr/>
          </p:nvGrpSpPr>
          <p:grpSpPr>
            <a:xfrm>
              <a:off x="7455964" y="1947610"/>
              <a:ext cx="706959" cy="261608"/>
              <a:chOff x="7877122" y="2503490"/>
              <a:chExt cx="706959" cy="26160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BD3BCE9-F9B8-7247-A0FF-346036B04429}"/>
                  </a:ext>
                </a:extLst>
              </p:cNvPr>
              <p:cNvGrpSpPr/>
              <p:nvPr/>
            </p:nvGrpSpPr>
            <p:grpSpPr>
              <a:xfrm>
                <a:off x="7877122" y="2503490"/>
                <a:ext cx="308625" cy="261608"/>
                <a:chOff x="7877122" y="2509463"/>
                <a:chExt cx="308625" cy="26160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F23E97E-2E36-B045-9147-45D1183CDAAE}"/>
                    </a:ext>
                  </a:extLst>
                </p:cNvPr>
                <p:cNvSpPr/>
                <p:nvPr/>
              </p:nvSpPr>
              <p:spPr>
                <a:xfrm>
                  <a:off x="7877122" y="2509463"/>
                  <a:ext cx="308625" cy="261608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937DF5E-B84A-BB44-8EB4-21341F89D3DA}"/>
                    </a:ext>
                  </a:extLst>
                </p:cNvPr>
                <p:cNvSpPr/>
                <p:nvPr/>
              </p:nvSpPr>
              <p:spPr>
                <a:xfrm>
                  <a:off x="7907589" y="2544669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86E23F0-05DD-3B41-AFA3-5D31FFC6A5B4}"/>
                    </a:ext>
                  </a:extLst>
                </p:cNvPr>
                <p:cNvSpPr/>
                <p:nvPr/>
              </p:nvSpPr>
              <p:spPr>
                <a:xfrm>
                  <a:off x="8041160" y="2545834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2F2396A-023B-3549-A704-91B41F46B79A}"/>
                    </a:ext>
                  </a:extLst>
                </p:cNvPr>
                <p:cNvSpPr/>
                <p:nvPr/>
              </p:nvSpPr>
              <p:spPr>
                <a:xfrm>
                  <a:off x="7908416" y="2653536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FF6E3E9-17A0-4D48-9513-E0E37D96D388}"/>
                  </a:ext>
                </a:extLst>
              </p:cNvPr>
              <p:cNvGrpSpPr/>
              <p:nvPr/>
            </p:nvGrpSpPr>
            <p:grpSpPr>
              <a:xfrm>
                <a:off x="8275456" y="2503490"/>
                <a:ext cx="308625" cy="261608"/>
                <a:chOff x="7877122" y="2509463"/>
                <a:chExt cx="308625" cy="261608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4B1D06B-A827-5342-B84D-564287BDE261}"/>
                    </a:ext>
                  </a:extLst>
                </p:cNvPr>
                <p:cNvSpPr/>
                <p:nvPr/>
              </p:nvSpPr>
              <p:spPr>
                <a:xfrm>
                  <a:off x="7877122" y="2509463"/>
                  <a:ext cx="308625" cy="261608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52C929E4-D080-2B4A-8EF3-D24DF08B14E9}"/>
                    </a:ext>
                  </a:extLst>
                </p:cNvPr>
                <p:cNvSpPr/>
                <p:nvPr/>
              </p:nvSpPr>
              <p:spPr>
                <a:xfrm>
                  <a:off x="7907589" y="2544669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DB0D9059-AC32-6D46-BE2F-32B15A265E97}"/>
                    </a:ext>
                  </a:extLst>
                </p:cNvPr>
                <p:cNvSpPr/>
                <p:nvPr/>
              </p:nvSpPr>
              <p:spPr>
                <a:xfrm>
                  <a:off x="8041160" y="2545834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9C28110-D87C-AC41-A6E9-BD69471CE3F9}"/>
                    </a:ext>
                  </a:extLst>
                </p:cNvPr>
                <p:cNvSpPr/>
                <p:nvPr/>
              </p:nvSpPr>
              <p:spPr>
                <a:xfrm>
                  <a:off x="7908416" y="2653536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B25B147-8004-3F45-9332-AA90D654F033}"/>
                  </a:ext>
                </a:extLst>
              </p:cNvPr>
              <p:cNvCxnSpPr>
                <a:stCxn id="9" idx="3"/>
                <a:endCxn id="55" idx="1"/>
              </p:cNvCxnSpPr>
              <p:nvPr/>
            </p:nvCxnSpPr>
            <p:spPr>
              <a:xfrm>
                <a:off x="8185747" y="2634294"/>
                <a:ext cx="89709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6" name="Document 5">
            <a:extLst>
              <a:ext uri="{FF2B5EF4-FFF2-40B4-BE49-F238E27FC236}">
                <a16:creationId xmlns:a16="http://schemas.microsoft.com/office/drawing/2014/main" id="{80D1E18F-26C3-DF48-9084-2722F1DCCD17}"/>
              </a:ext>
            </a:extLst>
          </p:cNvPr>
          <p:cNvSpPr/>
          <p:nvPr/>
        </p:nvSpPr>
        <p:spPr>
          <a:xfrm>
            <a:off x="5680801" y="5406353"/>
            <a:ext cx="620885" cy="470895"/>
          </a:xfrm>
          <a:prstGeom prst="flowChartDocumen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ledger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3590FC5-917D-6C44-A052-E96BC5598FBB}"/>
              </a:ext>
            </a:extLst>
          </p:cNvPr>
          <p:cNvSpPr/>
          <p:nvPr/>
        </p:nvSpPr>
        <p:spPr>
          <a:xfrm>
            <a:off x="6244067" y="5139282"/>
            <a:ext cx="525934" cy="52593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Smart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96745578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34952" y="1612968"/>
            <a:ext cx="6053647" cy="46653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47055" y="1903876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42643" y="218134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37561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856847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8860574" y="1840116"/>
            <a:ext cx="2627934" cy="1428110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343159" y="2344685"/>
            <a:ext cx="954388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976393" y="2220079"/>
            <a:ext cx="833882" cy="634079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8984475" y="1595169"/>
            <a:ext cx="11455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8903468" y="2073508"/>
            <a:ext cx="2560548" cy="1040545"/>
            <a:chOff x="8650802" y="2662636"/>
            <a:chExt cx="2560548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1c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C1C668E-0901-EB45-86D4-F53C0F5E42E3}"/>
                </a:ext>
              </a:extLst>
            </p:cNvPr>
            <p:cNvSpPr/>
            <p:nvPr/>
          </p:nvSpPr>
          <p:spPr>
            <a:xfrm>
              <a:off x="10942063" y="2981016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2c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2F3053-29FB-B646-A35A-B1588BD93D57}"/>
              </a:ext>
            </a:extLst>
          </p:cNvPr>
          <p:cNvGrpSpPr/>
          <p:nvPr/>
        </p:nvGrpSpPr>
        <p:grpSpPr>
          <a:xfrm>
            <a:off x="5642643" y="3252513"/>
            <a:ext cx="5857311" cy="1788558"/>
            <a:chOff x="5642643" y="3349617"/>
            <a:chExt cx="5857311" cy="1788558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FE68CF2-E407-9C4B-B614-D4D97F8AAA86}"/>
                </a:ext>
              </a:extLst>
            </p:cNvPr>
            <p:cNvSpPr/>
            <p:nvPr/>
          </p:nvSpPr>
          <p:spPr>
            <a:xfrm>
              <a:off x="5642643" y="3977238"/>
              <a:ext cx="2394680" cy="11609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EDE939-AA0D-554E-84EA-5F3C41B2CB1D}"/>
                </a:ext>
              </a:extLst>
            </p:cNvPr>
            <p:cNvSpPr/>
            <p:nvPr/>
          </p:nvSpPr>
          <p:spPr>
            <a:xfrm>
              <a:off x="5737561" y="4066992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euroBond: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04A9BBC-A109-234B-AD2F-6A0D9E6E5652}"/>
                </a:ext>
              </a:extLst>
            </p:cNvPr>
            <p:cNvSpPr/>
            <p:nvPr/>
          </p:nvSpPr>
          <p:spPr>
            <a:xfrm>
              <a:off x="6856847" y="4066992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yenBond: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C77A9-30B3-D042-A227-10718B8479BF}"/>
                </a:ext>
              </a:extLst>
            </p:cNvPr>
            <p:cNvSpPr txBox="1"/>
            <p:nvPr/>
          </p:nvSpPr>
          <p:spPr>
            <a:xfrm>
              <a:off x="5647055" y="3702652"/>
              <a:ext cx="117435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chaincode</a:t>
              </a:r>
            </a:p>
          </p:txBody>
        </p:sp>
        <p:sp>
          <p:nvSpPr>
            <p:cNvPr id="2" name="Can 1">
              <a:extLst>
                <a:ext uri="{FF2B5EF4-FFF2-40B4-BE49-F238E27FC236}">
                  <a16:creationId xmlns:a16="http://schemas.microsoft.com/office/drawing/2014/main" id="{1B074479-7ED0-B346-89F5-099F04D022C5}"/>
                </a:ext>
              </a:extLst>
            </p:cNvPr>
            <p:cNvSpPr/>
            <p:nvPr/>
          </p:nvSpPr>
          <p:spPr>
            <a:xfrm>
              <a:off x="8872020" y="3623622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7" name="Trapezoid 66">
              <a:extLst>
                <a:ext uri="{FF2B5EF4-FFF2-40B4-BE49-F238E27FC236}">
                  <a16:creationId xmlns:a16="http://schemas.microsoft.com/office/drawing/2014/main" id="{FA3D9D21-18AB-764F-BE22-86065B287B85}"/>
                </a:ext>
              </a:extLst>
            </p:cNvPr>
            <p:cNvSpPr/>
            <p:nvPr/>
          </p:nvSpPr>
          <p:spPr>
            <a:xfrm rot="16200000">
              <a:off x="8343157" y="4133357"/>
              <a:ext cx="954388" cy="412034"/>
            </a:xfrm>
            <a:prstGeom prst="trapezoid">
              <a:avLst>
                <a:gd name="adj" fmla="val 109697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6" name="Can 135">
              <a:extLst>
                <a:ext uri="{FF2B5EF4-FFF2-40B4-BE49-F238E27FC236}">
                  <a16:creationId xmlns:a16="http://schemas.microsoft.com/office/drawing/2014/main" id="{E8C4C66D-BECE-A845-808B-E1EA9E628B2D}"/>
                </a:ext>
              </a:extLst>
            </p:cNvPr>
            <p:cNvSpPr/>
            <p:nvPr/>
          </p:nvSpPr>
          <p:spPr>
            <a:xfrm>
              <a:off x="7978591" y="4006440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B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7EDA95-635D-2C4F-B2C4-92D20E3F37D0}"/>
                </a:ext>
              </a:extLst>
            </p:cNvPr>
            <p:cNvSpPr txBox="1"/>
            <p:nvPr/>
          </p:nvSpPr>
          <p:spPr>
            <a:xfrm>
              <a:off x="8984475" y="3349617"/>
              <a:ext cx="110542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database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64835B-45BC-D449-AADA-5A803757B2B7}"/>
                </a:ext>
              </a:extLst>
            </p:cNvPr>
            <p:cNvGrpSpPr/>
            <p:nvPr/>
          </p:nvGrpSpPr>
          <p:grpSpPr>
            <a:xfrm>
              <a:off x="8903468" y="3862181"/>
              <a:ext cx="2560548" cy="1040545"/>
              <a:chOff x="8650802" y="4178799"/>
              <a:chExt cx="2560548" cy="10405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25D3A26-64BB-7E48-984F-C57221E3DC8D}"/>
                  </a:ext>
                </a:extLst>
              </p:cNvPr>
              <p:cNvGrpSpPr/>
              <p:nvPr/>
            </p:nvGrpSpPr>
            <p:grpSpPr>
              <a:xfrm>
                <a:off x="8749214" y="4178799"/>
                <a:ext cx="2370984" cy="1040545"/>
                <a:chOff x="8837810" y="4129054"/>
                <a:chExt cx="2370984" cy="1040545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7C60690-A406-5A44-8D91-8B12D4942409}"/>
                    </a:ext>
                  </a:extLst>
                </p:cNvPr>
                <p:cNvSpPr/>
                <p:nvPr/>
              </p:nvSpPr>
              <p:spPr>
                <a:xfrm>
                  <a:off x="8837810" y="4129054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0323859B-631A-C14E-8473-A7157E845749}"/>
                    </a:ext>
                  </a:extLst>
                </p:cNvPr>
                <p:cNvSpPr/>
                <p:nvPr/>
              </p:nvSpPr>
              <p:spPr>
                <a:xfrm>
                  <a:off x="8962157" y="4215371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{BON33...}</a:t>
                  </a: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C2F3042-4DC8-994D-B480-AE42D0FF4973}"/>
                    </a:ext>
                  </a:extLst>
                </p:cNvPr>
                <p:cNvSpPr/>
                <p:nvPr/>
              </p:nvSpPr>
              <p:spPr>
                <a:xfrm>
                  <a:off x="10067869" y="421537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{BON43...}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A497BB6-F6A3-A440-B63C-D1CEEEB0D87E}"/>
                  </a:ext>
                </a:extLst>
              </p:cNvPr>
              <p:cNvSpPr/>
              <p:nvPr/>
            </p:nvSpPr>
            <p:spPr>
              <a:xfrm>
                <a:off x="8650802" y="4457843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3c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D42F900-95A6-CE4C-A006-1861883D833A}"/>
                  </a:ext>
                </a:extLst>
              </p:cNvPr>
              <p:cNvSpPr/>
              <p:nvPr/>
            </p:nvSpPr>
            <p:spPr>
              <a:xfrm>
                <a:off x="10942063" y="4457842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4c</a:t>
                </a:r>
              </a:p>
            </p:txBody>
          </p:sp>
        </p:grpSp>
      </p:grpSp>
      <p:sp>
        <p:nvSpPr>
          <p:cNvPr id="47" name="Punched Tape 46">
            <a:extLst>
              <a:ext uri="{FF2B5EF4-FFF2-40B4-BE49-F238E27FC236}">
                <a16:creationId xmlns:a16="http://schemas.microsoft.com/office/drawing/2014/main" id="{35432708-6B44-FA42-AC03-1D492AC47065}"/>
              </a:ext>
            </a:extLst>
          </p:cNvPr>
          <p:cNvSpPr/>
          <p:nvPr/>
        </p:nvSpPr>
        <p:spPr>
          <a:xfrm>
            <a:off x="8872020" y="5124707"/>
            <a:ext cx="2627934" cy="1096745"/>
          </a:xfrm>
          <a:prstGeom prst="flowChartPunchedTap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CE3744-902D-474B-A565-F5FB8B8AD21E}"/>
              </a:ext>
            </a:extLst>
          </p:cNvPr>
          <p:cNvSpPr txBox="1"/>
          <p:nvPr/>
        </p:nvSpPr>
        <p:spPr>
          <a:xfrm>
            <a:off x="8984475" y="5069531"/>
            <a:ext cx="78002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blockchain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54972" y="6024316"/>
            <a:ext cx="3840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75C412-CB02-E648-B75A-A34D776EFB3C}"/>
              </a:ext>
            </a:extLst>
          </p:cNvPr>
          <p:cNvGrpSpPr/>
          <p:nvPr/>
        </p:nvGrpSpPr>
        <p:grpSpPr>
          <a:xfrm>
            <a:off x="8962433" y="5430901"/>
            <a:ext cx="2447107" cy="491183"/>
            <a:chOff x="9059093" y="5524774"/>
            <a:chExt cx="2447107" cy="49118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ECFCCCF-5F6D-F141-B7EB-93445EFA523E}"/>
                </a:ext>
              </a:extLst>
            </p:cNvPr>
            <p:cNvSpPr/>
            <p:nvPr/>
          </p:nvSpPr>
          <p:spPr>
            <a:xfrm>
              <a:off x="9906145" y="5524774"/>
              <a:ext cx="751638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557F2AF3-F393-FF45-82EA-D5DA7360F50D}"/>
                </a:ext>
              </a:extLst>
            </p:cNvPr>
            <p:cNvSpPr/>
            <p:nvPr/>
          </p:nvSpPr>
          <p:spPr>
            <a:xfrm rot="16200000">
              <a:off x="9969864" y="5716788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349AD92-74B9-194B-8B8E-C0AAB4A38503}"/>
                </a:ext>
              </a:extLst>
            </p:cNvPr>
            <p:cNvSpPr/>
            <p:nvPr/>
          </p:nvSpPr>
          <p:spPr>
            <a:xfrm>
              <a:off x="10215052" y="5573714"/>
              <a:ext cx="390599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3600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Update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PAP21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61C0BD-3E8D-1749-A9A6-2607CFC861C0}"/>
                </a:ext>
              </a:extLst>
            </p:cNvPr>
            <p:cNvGrpSpPr/>
            <p:nvPr/>
          </p:nvGrpSpPr>
          <p:grpSpPr>
            <a:xfrm>
              <a:off x="9962984" y="5612608"/>
              <a:ext cx="149793" cy="313104"/>
              <a:chOff x="9107288" y="5698254"/>
              <a:chExt cx="149793" cy="31310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A52EB2F-621D-9543-A989-42590C1C895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03717C5-03D1-6448-BCCE-6ECB27B0439E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33D24CF-8B01-2745-9B9A-22BB66AA40A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7D9D468-942A-C643-B514-6730F750BE16}"/>
                </a:ext>
              </a:extLst>
            </p:cNvPr>
            <p:cNvSpPr/>
            <p:nvPr/>
          </p:nvSpPr>
          <p:spPr>
            <a:xfrm>
              <a:off x="10754562" y="5524774"/>
              <a:ext cx="751638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2" name="Trapezoid 81">
              <a:extLst>
                <a:ext uri="{FF2B5EF4-FFF2-40B4-BE49-F238E27FC236}">
                  <a16:creationId xmlns:a16="http://schemas.microsoft.com/office/drawing/2014/main" id="{FDCB3DC3-0F42-9442-BCFF-98EAFFAE3710}"/>
                </a:ext>
              </a:extLst>
            </p:cNvPr>
            <p:cNvSpPr/>
            <p:nvPr/>
          </p:nvSpPr>
          <p:spPr>
            <a:xfrm rot="16200000">
              <a:off x="10818281" y="5716788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0EFEFCF-AA1F-D94F-B6D0-9C8F12FF6923}"/>
                </a:ext>
              </a:extLst>
            </p:cNvPr>
            <p:cNvSpPr/>
            <p:nvPr/>
          </p:nvSpPr>
          <p:spPr>
            <a:xfrm>
              <a:off x="11063469" y="5573714"/>
              <a:ext cx="390599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3600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Update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BON31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CE96F31-0ABC-0B48-8BE5-1262835CDE4A}"/>
                </a:ext>
              </a:extLst>
            </p:cNvPr>
            <p:cNvGrpSpPr/>
            <p:nvPr/>
          </p:nvGrpSpPr>
          <p:grpSpPr>
            <a:xfrm>
              <a:off x="10811401" y="5612608"/>
              <a:ext cx="149793" cy="313104"/>
              <a:chOff x="9107288" y="5698254"/>
              <a:chExt cx="149793" cy="313104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613719C-8727-524B-ACFA-58E8D11E4DD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876C5AB-0E99-294A-9862-2F7AE9183B0A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16A8EC3-5983-CF4A-BC40-E20255EF7508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45662EC-6676-7445-B1BD-BA056B08AA57}"/>
                </a:ext>
              </a:extLst>
            </p:cNvPr>
            <p:cNvSpPr/>
            <p:nvPr/>
          </p:nvSpPr>
          <p:spPr>
            <a:xfrm>
              <a:off x="9059093" y="5524774"/>
              <a:ext cx="751638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8" name="Trapezoid 107">
              <a:extLst>
                <a:ext uri="{FF2B5EF4-FFF2-40B4-BE49-F238E27FC236}">
                  <a16:creationId xmlns:a16="http://schemas.microsoft.com/office/drawing/2014/main" id="{C37D3F70-3E64-AE47-97AF-3B9A787E8A5B}"/>
                </a:ext>
              </a:extLst>
            </p:cNvPr>
            <p:cNvSpPr/>
            <p:nvPr/>
          </p:nvSpPr>
          <p:spPr>
            <a:xfrm rot="16200000">
              <a:off x="9122812" y="5716788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B04A633-0226-9747-AFF5-0805987E9310}"/>
                </a:ext>
              </a:extLst>
            </p:cNvPr>
            <p:cNvSpPr/>
            <p:nvPr/>
          </p:nvSpPr>
          <p:spPr>
            <a:xfrm>
              <a:off x="9368000" y="5573714"/>
              <a:ext cx="390599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3600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Add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PAP11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F8BF389-8327-574D-A46D-74A23D4C3DA4}"/>
                </a:ext>
              </a:extLst>
            </p:cNvPr>
            <p:cNvGrpSpPr/>
            <p:nvPr/>
          </p:nvGrpSpPr>
          <p:grpSpPr>
            <a:xfrm>
              <a:off x="9115932" y="5612608"/>
              <a:ext cx="149793" cy="313104"/>
              <a:chOff x="9107288" y="5698254"/>
              <a:chExt cx="149793" cy="313104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41A687F-322E-524C-B461-321976F1DF14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493BEB4-AAEA-C341-A332-54E7CE37F8EC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599F979-752D-0B4B-A45C-7715234E5D1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ECE851-A87C-BD4B-8211-DBC5BF92A3EA}"/>
              </a:ext>
            </a:extLst>
          </p:cNvPr>
          <p:cNvGrpSpPr/>
          <p:nvPr/>
        </p:nvGrpSpPr>
        <p:grpSpPr>
          <a:xfrm>
            <a:off x="9328940" y="5892232"/>
            <a:ext cx="1940907" cy="269287"/>
            <a:chOff x="9394233" y="5178397"/>
            <a:chExt cx="1940907" cy="269287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91D25AD-2160-1343-BEF0-C5368B99B323}"/>
                </a:ext>
              </a:extLst>
            </p:cNvPr>
            <p:cNvSpPr/>
            <p:nvPr/>
          </p:nvSpPr>
          <p:spPr>
            <a:xfrm>
              <a:off x="939423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AF4BB3F-0808-0F42-843C-E95A494D956D}"/>
                </a:ext>
              </a:extLst>
            </p:cNvPr>
            <p:cNvSpPr/>
            <p:nvPr/>
          </p:nvSpPr>
          <p:spPr>
            <a:xfrm>
              <a:off x="1023004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A6E94D4-9084-F644-9FDB-E6887F54285C}"/>
                </a:ext>
              </a:extLst>
            </p:cNvPr>
            <p:cNvSpPr/>
            <p:nvPr/>
          </p:nvSpPr>
          <p:spPr>
            <a:xfrm>
              <a:off x="1106585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3b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979495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18604AD6-0A11-0E48-BE7D-86C1EEE2B5FC}"/>
              </a:ext>
            </a:extLst>
          </p:cNvPr>
          <p:cNvSpPr/>
          <p:nvPr/>
        </p:nvSpPr>
        <p:spPr>
          <a:xfrm>
            <a:off x="8439667" y="1601851"/>
            <a:ext cx="3137776" cy="46653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50.1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34952" y="1601851"/>
            <a:ext cx="2807936" cy="46653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47055" y="1903876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42643" y="218134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37561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856847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EC295B-3B84-A446-838D-ADB495042370}"/>
              </a:ext>
            </a:extLst>
          </p:cNvPr>
          <p:cNvGrpSpPr/>
          <p:nvPr/>
        </p:nvGrpSpPr>
        <p:grpSpPr>
          <a:xfrm>
            <a:off x="7976393" y="1821745"/>
            <a:ext cx="3512115" cy="1673057"/>
            <a:chOff x="7976393" y="1595169"/>
            <a:chExt cx="3512115" cy="1673057"/>
          </a:xfrm>
        </p:grpSpPr>
        <p:sp>
          <p:nvSpPr>
            <p:cNvPr id="45" name="Can 44">
              <a:extLst>
                <a:ext uri="{FF2B5EF4-FFF2-40B4-BE49-F238E27FC236}">
                  <a16:creationId xmlns:a16="http://schemas.microsoft.com/office/drawing/2014/main" id="{0DAF8485-0BFB-544F-8251-E72E19FD250A}"/>
                </a:ext>
              </a:extLst>
            </p:cNvPr>
            <p:cNvSpPr/>
            <p:nvPr/>
          </p:nvSpPr>
          <p:spPr>
            <a:xfrm>
              <a:off x="8860574" y="1840116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7D96B1CD-814B-8A48-9AB2-ABD47CBE1B93}"/>
                </a:ext>
              </a:extLst>
            </p:cNvPr>
            <p:cNvSpPr/>
            <p:nvPr/>
          </p:nvSpPr>
          <p:spPr>
            <a:xfrm rot="16200000">
              <a:off x="8343159" y="2344685"/>
              <a:ext cx="954388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B4793DF9-E4BB-9840-8C3C-67A4740BB208}"/>
                </a:ext>
              </a:extLst>
            </p:cNvPr>
            <p:cNvSpPr/>
            <p:nvPr/>
          </p:nvSpPr>
          <p:spPr>
            <a:xfrm>
              <a:off x="7976393" y="2220079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F20E8B-CCE1-5E45-B050-CEBF5B20E981}"/>
                </a:ext>
              </a:extLst>
            </p:cNvPr>
            <p:cNvSpPr txBox="1"/>
            <p:nvPr/>
          </p:nvSpPr>
          <p:spPr>
            <a:xfrm>
              <a:off x="8984475" y="1595169"/>
              <a:ext cx="114550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p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apers database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5BE449-1356-1444-836C-D307CB8985EB}"/>
                </a:ext>
              </a:extLst>
            </p:cNvPr>
            <p:cNvGrpSpPr/>
            <p:nvPr/>
          </p:nvGrpSpPr>
          <p:grpSpPr>
            <a:xfrm>
              <a:off x="8903468" y="2073508"/>
              <a:ext cx="2560548" cy="1040545"/>
              <a:chOff x="8650802" y="2662636"/>
              <a:chExt cx="2560548" cy="104054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BD1C6C-5239-4349-BA03-A479695E952D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F9B90BE-7161-AE4D-BDCF-7846216F56B2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74ECCA9-8BA7-FD45-8C9E-7990D4145DE8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F90C3193-A5F1-6747-AD60-0A79CE3FBB7F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4359B61-1A4A-054E-A330-89BE184A6DFF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1c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C1C668E-0901-EB45-86D4-F53C0F5E42E3}"/>
                  </a:ext>
                </a:extLst>
              </p:cNvPr>
              <p:cNvSpPr/>
              <p:nvPr/>
            </p:nvSpPr>
            <p:spPr>
              <a:xfrm>
                <a:off x="10942063" y="2981016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2c</a:t>
                </a:r>
              </a:p>
            </p:txBody>
          </p:sp>
        </p:grp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FE68CF2-E407-9C4B-B614-D4D97F8AAA86}"/>
              </a:ext>
            </a:extLst>
          </p:cNvPr>
          <p:cNvSpPr/>
          <p:nvPr/>
        </p:nvSpPr>
        <p:spPr>
          <a:xfrm>
            <a:off x="5642643" y="3880134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6EDE939-AA0D-554E-84EA-5F3C41B2CB1D}"/>
              </a:ext>
            </a:extLst>
          </p:cNvPr>
          <p:cNvSpPr/>
          <p:nvPr/>
        </p:nvSpPr>
        <p:spPr>
          <a:xfrm>
            <a:off x="5737561" y="3969888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04A9BBC-A109-234B-AD2F-6A0D9E6E5652}"/>
              </a:ext>
            </a:extLst>
          </p:cNvPr>
          <p:cNvSpPr/>
          <p:nvPr/>
        </p:nvSpPr>
        <p:spPr>
          <a:xfrm>
            <a:off x="6856847" y="3969888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5647055" y="3605548"/>
            <a:ext cx="117435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chaincode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31C63C-E6E2-5941-BA06-39D4A1599207}"/>
              </a:ext>
            </a:extLst>
          </p:cNvPr>
          <p:cNvGrpSpPr/>
          <p:nvPr/>
        </p:nvGrpSpPr>
        <p:grpSpPr>
          <a:xfrm>
            <a:off x="7978591" y="3479089"/>
            <a:ext cx="3521363" cy="1702115"/>
            <a:chOff x="7978591" y="3252513"/>
            <a:chExt cx="3521363" cy="1702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7EDA95-635D-2C4F-B2C4-92D20E3F37D0}"/>
                </a:ext>
              </a:extLst>
            </p:cNvPr>
            <p:cNvSpPr txBox="1"/>
            <p:nvPr/>
          </p:nvSpPr>
          <p:spPr>
            <a:xfrm>
              <a:off x="8984475" y="3252513"/>
              <a:ext cx="110542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database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C2F846-C563-6641-9F2F-CBCF9EA60ED6}"/>
                </a:ext>
              </a:extLst>
            </p:cNvPr>
            <p:cNvGrpSpPr/>
            <p:nvPr/>
          </p:nvGrpSpPr>
          <p:grpSpPr>
            <a:xfrm>
              <a:off x="7978591" y="3526518"/>
              <a:ext cx="3521363" cy="1428110"/>
              <a:chOff x="7978591" y="3526518"/>
              <a:chExt cx="3521363" cy="1428110"/>
            </a:xfrm>
          </p:grpSpPr>
          <p:sp>
            <p:nvSpPr>
              <p:cNvPr id="2" name="Can 1">
                <a:extLst>
                  <a:ext uri="{FF2B5EF4-FFF2-40B4-BE49-F238E27FC236}">
                    <a16:creationId xmlns:a16="http://schemas.microsoft.com/office/drawing/2014/main" id="{1B074479-7ED0-B346-89F5-099F04D022C5}"/>
                  </a:ext>
                </a:extLst>
              </p:cNvPr>
              <p:cNvSpPr/>
              <p:nvPr/>
            </p:nvSpPr>
            <p:spPr>
              <a:xfrm>
                <a:off x="8872020" y="3526518"/>
                <a:ext cx="2627934" cy="1428110"/>
              </a:xfrm>
              <a:prstGeom prst="can">
                <a:avLst>
                  <a:gd name="adj" fmla="val 8646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7" name="Trapezoid 66">
                <a:extLst>
                  <a:ext uri="{FF2B5EF4-FFF2-40B4-BE49-F238E27FC236}">
                    <a16:creationId xmlns:a16="http://schemas.microsoft.com/office/drawing/2014/main" id="{FA3D9D21-18AB-764F-BE22-86065B287B85}"/>
                  </a:ext>
                </a:extLst>
              </p:cNvPr>
              <p:cNvSpPr/>
              <p:nvPr/>
            </p:nvSpPr>
            <p:spPr>
              <a:xfrm rot="16200000">
                <a:off x="8343157" y="4036253"/>
                <a:ext cx="954388" cy="412034"/>
              </a:xfrm>
              <a:prstGeom prst="trapezoid">
                <a:avLst>
                  <a:gd name="adj" fmla="val 109697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36" name="Can 135">
                <a:extLst>
                  <a:ext uri="{FF2B5EF4-FFF2-40B4-BE49-F238E27FC236}">
                    <a16:creationId xmlns:a16="http://schemas.microsoft.com/office/drawing/2014/main" id="{E8C4C66D-BECE-A845-808B-E1EA9E628B2D}"/>
                  </a:ext>
                </a:extLst>
              </p:cNvPr>
              <p:cNvSpPr/>
              <p:nvPr/>
            </p:nvSpPr>
            <p:spPr>
              <a:xfrm>
                <a:off x="7978591" y="3909336"/>
                <a:ext cx="833882" cy="634079"/>
              </a:xfrm>
              <a:prstGeom prst="can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w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orld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state B</a:t>
                </a:r>
                <a:endPara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64835B-45BC-D449-AADA-5A803757B2B7}"/>
                  </a:ext>
                </a:extLst>
              </p:cNvPr>
              <p:cNvGrpSpPr/>
              <p:nvPr/>
            </p:nvGrpSpPr>
            <p:grpSpPr>
              <a:xfrm>
                <a:off x="8903468" y="3765077"/>
                <a:ext cx="2560548" cy="1040545"/>
                <a:chOff x="8650802" y="4178799"/>
                <a:chExt cx="2560548" cy="104054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25D3A26-64BB-7E48-984F-C57221E3DC8D}"/>
                    </a:ext>
                  </a:extLst>
                </p:cNvPr>
                <p:cNvGrpSpPr/>
                <p:nvPr/>
              </p:nvGrpSpPr>
              <p:grpSpPr>
                <a:xfrm>
                  <a:off x="8749214" y="4178799"/>
                  <a:ext cx="2370984" cy="1040545"/>
                  <a:chOff x="8837810" y="4129054"/>
                  <a:chExt cx="2370984" cy="1040545"/>
                </a:xfrm>
              </p:grpSpPr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7C60690-A406-5A44-8D91-8B12D4942409}"/>
                      </a:ext>
                    </a:extLst>
                  </p:cNvPr>
                  <p:cNvSpPr/>
                  <p:nvPr/>
                </p:nvSpPr>
                <p:spPr>
                  <a:xfrm>
                    <a:off x="8837810" y="4129054"/>
                    <a:ext cx="2370984" cy="1040545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noAutofit/>
                  </a:bodyPr>
                  <a:lstStyle/>
                  <a:p>
                    <a:pPr marL="0" marR="0" indent="0" algn="ctr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0323859B-631A-C14E-8473-A7157E845749}"/>
                      </a:ext>
                    </a:extLst>
                  </p:cNvPr>
                  <p:cNvSpPr/>
                  <p:nvPr/>
                </p:nvSpPr>
                <p:spPr>
                  <a:xfrm>
                    <a:off x="8962157" y="4215371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bondListEuro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{BON33...}</a:t>
                    </a:r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DC2F3042-4DC8-994D-B480-AE42D0FF4973}"/>
                      </a:ext>
                    </a:extLst>
                  </p:cNvPr>
                  <p:cNvSpPr/>
                  <p:nvPr/>
                </p:nvSpPr>
                <p:spPr>
                  <a:xfrm>
                    <a:off x="10067869" y="4215370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bondListYen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{BON43...}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A497BB6-F6A3-A440-B63C-D1CEEEB0D87E}"/>
                    </a:ext>
                  </a:extLst>
                </p:cNvPr>
                <p:cNvSpPr/>
                <p:nvPr/>
              </p:nvSpPr>
              <p:spPr>
                <a:xfrm>
                  <a:off x="8650802" y="4457843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3c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D42F900-95A6-CE4C-A006-1861883D833A}"/>
                    </a:ext>
                  </a:extLst>
                </p:cNvPr>
                <p:cNvSpPr/>
                <p:nvPr/>
              </p:nvSpPr>
              <p:spPr>
                <a:xfrm>
                  <a:off x="10942063" y="4457842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4c</a:t>
                  </a:r>
                </a:p>
              </p:txBody>
            </p:sp>
          </p:grp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46184" y="1598088"/>
            <a:ext cx="74475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 node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7" name="Punched Tape 46">
            <a:extLst>
              <a:ext uri="{FF2B5EF4-FFF2-40B4-BE49-F238E27FC236}">
                <a16:creationId xmlns:a16="http://schemas.microsoft.com/office/drawing/2014/main" id="{35432708-6B44-FA42-AC03-1D492AC47065}"/>
              </a:ext>
            </a:extLst>
          </p:cNvPr>
          <p:cNvSpPr/>
          <p:nvPr/>
        </p:nvSpPr>
        <p:spPr>
          <a:xfrm>
            <a:off x="5642643" y="5117597"/>
            <a:ext cx="2627934" cy="1096745"/>
          </a:xfrm>
          <a:prstGeom prst="flowChartPunchedTap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CE3744-902D-474B-A565-F5FB8B8AD21E}"/>
              </a:ext>
            </a:extLst>
          </p:cNvPr>
          <p:cNvSpPr txBox="1"/>
          <p:nvPr/>
        </p:nvSpPr>
        <p:spPr>
          <a:xfrm>
            <a:off x="5755098" y="5062421"/>
            <a:ext cx="78002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blockchain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ECFCCCF-5F6D-F141-B7EB-93445EFA523E}"/>
              </a:ext>
            </a:extLst>
          </p:cNvPr>
          <p:cNvSpPr/>
          <p:nvPr/>
        </p:nvSpPr>
        <p:spPr>
          <a:xfrm>
            <a:off x="6580108" y="5423791"/>
            <a:ext cx="778850" cy="49118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557F2AF3-F393-FF45-82EA-D5DA7360F50D}"/>
              </a:ext>
            </a:extLst>
          </p:cNvPr>
          <p:cNvSpPr/>
          <p:nvPr/>
        </p:nvSpPr>
        <p:spPr>
          <a:xfrm rot="16200000">
            <a:off x="6643827" y="5615805"/>
            <a:ext cx="391628" cy="105478"/>
          </a:xfrm>
          <a:prstGeom prst="trapezoid">
            <a:avLst>
              <a:gd name="adj" fmla="val 155675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349AD92-74B9-194B-8B8E-C0AAB4A38503}"/>
              </a:ext>
            </a:extLst>
          </p:cNvPr>
          <p:cNvSpPr/>
          <p:nvPr/>
        </p:nvSpPr>
        <p:spPr>
          <a:xfrm>
            <a:off x="6889015" y="5472731"/>
            <a:ext cx="412793" cy="39162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72000" rIns="0" bIns="720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Update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PAP21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61C0BD-3E8D-1749-A9A6-2607CFC861C0}"/>
              </a:ext>
            </a:extLst>
          </p:cNvPr>
          <p:cNvGrpSpPr/>
          <p:nvPr/>
        </p:nvGrpSpPr>
        <p:grpSpPr>
          <a:xfrm>
            <a:off x="6636947" y="5511625"/>
            <a:ext cx="149793" cy="313104"/>
            <a:chOff x="9107288" y="5698254"/>
            <a:chExt cx="149793" cy="31310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A52EB2F-621D-9543-A989-42590C1C895F}"/>
                </a:ext>
              </a:extLst>
            </p:cNvPr>
            <p:cNvSpPr/>
            <p:nvPr/>
          </p:nvSpPr>
          <p:spPr>
            <a:xfrm>
              <a:off x="9107288" y="5698254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03717C5-03D1-6448-BCCE-6ECB27B0439E}"/>
                </a:ext>
              </a:extLst>
            </p:cNvPr>
            <p:cNvSpPr/>
            <p:nvPr/>
          </p:nvSpPr>
          <p:spPr>
            <a:xfrm>
              <a:off x="9107288" y="5811731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33D24CF-8B01-2745-9B9A-22BB66AA40A5}"/>
                </a:ext>
              </a:extLst>
            </p:cNvPr>
            <p:cNvSpPr/>
            <p:nvPr/>
          </p:nvSpPr>
          <p:spPr>
            <a:xfrm>
              <a:off x="9107288" y="5925208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47D9D468-942A-C643-B514-6730F750BE16}"/>
              </a:ext>
            </a:extLst>
          </p:cNvPr>
          <p:cNvSpPr/>
          <p:nvPr/>
        </p:nvSpPr>
        <p:spPr>
          <a:xfrm>
            <a:off x="7428525" y="5423791"/>
            <a:ext cx="778850" cy="49118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2" name="Trapezoid 81">
            <a:extLst>
              <a:ext uri="{FF2B5EF4-FFF2-40B4-BE49-F238E27FC236}">
                <a16:creationId xmlns:a16="http://schemas.microsoft.com/office/drawing/2014/main" id="{FDCB3DC3-0F42-9442-BCFF-98EAFFAE3710}"/>
              </a:ext>
            </a:extLst>
          </p:cNvPr>
          <p:cNvSpPr/>
          <p:nvPr/>
        </p:nvSpPr>
        <p:spPr>
          <a:xfrm rot="16200000">
            <a:off x="7492244" y="5615805"/>
            <a:ext cx="391628" cy="105478"/>
          </a:xfrm>
          <a:prstGeom prst="trapezoid">
            <a:avLst>
              <a:gd name="adj" fmla="val 155675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0EFEFCF-AA1F-D94F-B6D0-9C8F12FF6923}"/>
              </a:ext>
            </a:extLst>
          </p:cNvPr>
          <p:cNvSpPr/>
          <p:nvPr/>
        </p:nvSpPr>
        <p:spPr>
          <a:xfrm>
            <a:off x="7737432" y="5472731"/>
            <a:ext cx="412793" cy="39162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72000" rIns="0" bIns="720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Update</a:t>
            </a:r>
            <a:b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</a:b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BON31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CE96F31-0ABC-0B48-8BE5-1262835CDE4A}"/>
              </a:ext>
            </a:extLst>
          </p:cNvPr>
          <p:cNvGrpSpPr/>
          <p:nvPr/>
        </p:nvGrpSpPr>
        <p:grpSpPr>
          <a:xfrm>
            <a:off x="7485364" y="5511625"/>
            <a:ext cx="149793" cy="313104"/>
            <a:chOff x="9107288" y="5698254"/>
            <a:chExt cx="149793" cy="31310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613719C-8727-524B-ACFA-58E8D11E4DDF}"/>
                </a:ext>
              </a:extLst>
            </p:cNvPr>
            <p:cNvSpPr/>
            <p:nvPr/>
          </p:nvSpPr>
          <p:spPr>
            <a:xfrm>
              <a:off x="9107288" y="5698254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876C5AB-0E99-294A-9862-2F7AE9183B0A}"/>
                </a:ext>
              </a:extLst>
            </p:cNvPr>
            <p:cNvSpPr/>
            <p:nvPr/>
          </p:nvSpPr>
          <p:spPr>
            <a:xfrm>
              <a:off x="9107288" y="5811731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16A8EC3-5983-CF4A-BC40-E20255EF7508}"/>
                </a:ext>
              </a:extLst>
            </p:cNvPr>
            <p:cNvSpPr/>
            <p:nvPr/>
          </p:nvSpPr>
          <p:spPr>
            <a:xfrm>
              <a:off x="9107288" y="5925208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45662EC-6676-7445-B1BD-BA056B08AA57}"/>
              </a:ext>
            </a:extLst>
          </p:cNvPr>
          <p:cNvSpPr/>
          <p:nvPr/>
        </p:nvSpPr>
        <p:spPr>
          <a:xfrm>
            <a:off x="5733056" y="5423791"/>
            <a:ext cx="778850" cy="49118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8" name="Trapezoid 107">
            <a:extLst>
              <a:ext uri="{FF2B5EF4-FFF2-40B4-BE49-F238E27FC236}">
                <a16:creationId xmlns:a16="http://schemas.microsoft.com/office/drawing/2014/main" id="{C37D3F70-3E64-AE47-97AF-3B9A787E8A5B}"/>
              </a:ext>
            </a:extLst>
          </p:cNvPr>
          <p:cNvSpPr/>
          <p:nvPr/>
        </p:nvSpPr>
        <p:spPr>
          <a:xfrm rot="16200000">
            <a:off x="5796775" y="5615805"/>
            <a:ext cx="391628" cy="105478"/>
          </a:xfrm>
          <a:prstGeom prst="trapezoid">
            <a:avLst>
              <a:gd name="adj" fmla="val 155675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B04A633-0226-9747-AFF5-0805987E9310}"/>
              </a:ext>
            </a:extLst>
          </p:cNvPr>
          <p:cNvSpPr/>
          <p:nvPr/>
        </p:nvSpPr>
        <p:spPr>
          <a:xfrm>
            <a:off x="6041963" y="5472731"/>
            <a:ext cx="412793" cy="39162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72000" rIns="0" bIns="720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Add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PAP11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F8BF389-8327-574D-A46D-74A23D4C3DA4}"/>
              </a:ext>
            </a:extLst>
          </p:cNvPr>
          <p:cNvGrpSpPr/>
          <p:nvPr/>
        </p:nvGrpSpPr>
        <p:grpSpPr>
          <a:xfrm>
            <a:off x="5789895" y="5511625"/>
            <a:ext cx="149793" cy="313104"/>
            <a:chOff x="9107288" y="5698254"/>
            <a:chExt cx="149793" cy="313104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41A687F-322E-524C-B461-321976F1DF14}"/>
                </a:ext>
              </a:extLst>
            </p:cNvPr>
            <p:cNvSpPr/>
            <p:nvPr/>
          </p:nvSpPr>
          <p:spPr>
            <a:xfrm>
              <a:off x="9107288" y="5698254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493BEB4-AAEA-C341-A332-54E7CE37F8EC}"/>
                </a:ext>
              </a:extLst>
            </p:cNvPr>
            <p:cNvSpPr/>
            <p:nvPr/>
          </p:nvSpPr>
          <p:spPr>
            <a:xfrm>
              <a:off x="9107288" y="5811731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599F979-752D-0B4B-A45C-7715234E5D15}"/>
                </a:ext>
              </a:extLst>
            </p:cNvPr>
            <p:cNvSpPr/>
            <p:nvPr/>
          </p:nvSpPr>
          <p:spPr>
            <a:xfrm>
              <a:off x="9107288" y="5925208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ECE851-A87C-BD4B-8211-DBC5BF92A3EA}"/>
              </a:ext>
            </a:extLst>
          </p:cNvPr>
          <p:cNvGrpSpPr/>
          <p:nvPr/>
        </p:nvGrpSpPr>
        <p:grpSpPr>
          <a:xfrm>
            <a:off x="6099563" y="5885122"/>
            <a:ext cx="1940907" cy="269287"/>
            <a:chOff x="9394233" y="5178397"/>
            <a:chExt cx="1940907" cy="269287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91D25AD-2160-1343-BEF0-C5368B99B323}"/>
                </a:ext>
              </a:extLst>
            </p:cNvPr>
            <p:cNvSpPr/>
            <p:nvPr/>
          </p:nvSpPr>
          <p:spPr>
            <a:xfrm>
              <a:off x="939423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AF4BB3F-0808-0F42-843C-E95A494D956D}"/>
                </a:ext>
              </a:extLst>
            </p:cNvPr>
            <p:cNvSpPr/>
            <p:nvPr/>
          </p:nvSpPr>
          <p:spPr>
            <a:xfrm>
              <a:off x="1023004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A6E94D4-9084-F644-9FDB-E6887F54285C}"/>
                </a:ext>
              </a:extLst>
            </p:cNvPr>
            <p:cNvSpPr/>
            <p:nvPr/>
          </p:nvSpPr>
          <p:spPr>
            <a:xfrm>
              <a:off x="1106585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3b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FA8C584-942E-4D4A-9C91-A9F5152DA4E6}"/>
              </a:ext>
            </a:extLst>
          </p:cNvPr>
          <p:cNvSpPr txBox="1"/>
          <p:nvPr/>
        </p:nvSpPr>
        <p:spPr>
          <a:xfrm>
            <a:off x="8456904" y="1596720"/>
            <a:ext cx="4834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DBMS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48957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1D663BBF-B911-CA41-B953-2863C180455C}"/>
              </a:ext>
            </a:extLst>
          </p:cNvPr>
          <p:cNvSpPr/>
          <p:nvPr/>
        </p:nvSpPr>
        <p:spPr>
          <a:xfrm>
            <a:off x="5525849" y="1596720"/>
            <a:ext cx="2807936" cy="332476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8604AD6-0A11-0E48-BE7D-86C1EEE2B5FC}"/>
              </a:ext>
            </a:extLst>
          </p:cNvPr>
          <p:cNvSpPr/>
          <p:nvPr/>
        </p:nvSpPr>
        <p:spPr>
          <a:xfrm>
            <a:off x="8439667" y="1601851"/>
            <a:ext cx="3137776" cy="331963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800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50.2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34951" y="5008832"/>
            <a:ext cx="6042491" cy="125838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47055" y="1903876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42643" y="218134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37561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856847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EC295B-3B84-A446-838D-ADB495042370}"/>
              </a:ext>
            </a:extLst>
          </p:cNvPr>
          <p:cNvGrpSpPr/>
          <p:nvPr/>
        </p:nvGrpSpPr>
        <p:grpSpPr>
          <a:xfrm>
            <a:off x="7976393" y="1821745"/>
            <a:ext cx="3512115" cy="1673057"/>
            <a:chOff x="7976393" y="1595169"/>
            <a:chExt cx="3512115" cy="1673057"/>
          </a:xfrm>
        </p:grpSpPr>
        <p:sp>
          <p:nvSpPr>
            <p:cNvPr id="45" name="Can 44">
              <a:extLst>
                <a:ext uri="{FF2B5EF4-FFF2-40B4-BE49-F238E27FC236}">
                  <a16:creationId xmlns:a16="http://schemas.microsoft.com/office/drawing/2014/main" id="{0DAF8485-0BFB-544F-8251-E72E19FD250A}"/>
                </a:ext>
              </a:extLst>
            </p:cNvPr>
            <p:cNvSpPr/>
            <p:nvPr/>
          </p:nvSpPr>
          <p:spPr>
            <a:xfrm>
              <a:off x="8860574" y="1840116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7D96B1CD-814B-8A48-9AB2-ABD47CBE1B93}"/>
                </a:ext>
              </a:extLst>
            </p:cNvPr>
            <p:cNvSpPr/>
            <p:nvPr/>
          </p:nvSpPr>
          <p:spPr>
            <a:xfrm rot="16200000">
              <a:off x="8343159" y="2344685"/>
              <a:ext cx="954388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B4793DF9-E4BB-9840-8C3C-67A4740BB208}"/>
                </a:ext>
              </a:extLst>
            </p:cNvPr>
            <p:cNvSpPr/>
            <p:nvPr/>
          </p:nvSpPr>
          <p:spPr>
            <a:xfrm>
              <a:off x="7976393" y="2220079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F20E8B-CCE1-5E45-B050-CEBF5B20E981}"/>
                </a:ext>
              </a:extLst>
            </p:cNvPr>
            <p:cNvSpPr txBox="1"/>
            <p:nvPr/>
          </p:nvSpPr>
          <p:spPr>
            <a:xfrm>
              <a:off x="8984475" y="1595169"/>
              <a:ext cx="114550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p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apers database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5BE449-1356-1444-836C-D307CB8985EB}"/>
                </a:ext>
              </a:extLst>
            </p:cNvPr>
            <p:cNvGrpSpPr/>
            <p:nvPr/>
          </p:nvGrpSpPr>
          <p:grpSpPr>
            <a:xfrm>
              <a:off x="8903468" y="2073508"/>
              <a:ext cx="2560548" cy="1040545"/>
              <a:chOff x="8650802" y="2662636"/>
              <a:chExt cx="2560548" cy="104054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BD1C6C-5239-4349-BA03-A479695E952D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F9B90BE-7161-AE4D-BDCF-7846216F56B2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74ECCA9-8BA7-FD45-8C9E-7990D4145DE8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F90C3193-A5F1-6747-AD60-0A79CE3FBB7F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4359B61-1A4A-054E-A330-89BE184A6DFF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1c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C1C668E-0901-EB45-86D4-F53C0F5E42E3}"/>
                  </a:ext>
                </a:extLst>
              </p:cNvPr>
              <p:cNvSpPr/>
              <p:nvPr/>
            </p:nvSpPr>
            <p:spPr>
              <a:xfrm>
                <a:off x="10942063" y="2981016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2c</a:t>
                </a:r>
              </a:p>
            </p:txBody>
          </p:sp>
        </p:grp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4F6131-11FF-D341-A061-D99104065110}"/>
              </a:ext>
            </a:extLst>
          </p:cNvPr>
          <p:cNvGrpSpPr/>
          <p:nvPr/>
        </p:nvGrpSpPr>
        <p:grpSpPr>
          <a:xfrm>
            <a:off x="5642643" y="3388270"/>
            <a:ext cx="2394680" cy="1435523"/>
            <a:chOff x="5642643" y="3605548"/>
            <a:chExt cx="2394680" cy="1435523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FE68CF2-E407-9C4B-B614-D4D97F8AAA86}"/>
                </a:ext>
              </a:extLst>
            </p:cNvPr>
            <p:cNvSpPr/>
            <p:nvPr/>
          </p:nvSpPr>
          <p:spPr>
            <a:xfrm>
              <a:off x="5642643" y="3880134"/>
              <a:ext cx="2394680" cy="11609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EDE939-AA0D-554E-84EA-5F3C41B2CB1D}"/>
                </a:ext>
              </a:extLst>
            </p:cNvPr>
            <p:cNvSpPr/>
            <p:nvPr/>
          </p:nvSpPr>
          <p:spPr>
            <a:xfrm>
              <a:off x="5737561" y="3969888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euroBond: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04A9BBC-A109-234B-AD2F-6A0D9E6E5652}"/>
                </a:ext>
              </a:extLst>
            </p:cNvPr>
            <p:cNvSpPr/>
            <p:nvPr/>
          </p:nvSpPr>
          <p:spPr>
            <a:xfrm>
              <a:off x="6856847" y="3969888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yenBond: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C77A9-30B3-D042-A227-10718B8479BF}"/>
                </a:ext>
              </a:extLst>
            </p:cNvPr>
            <p:cNvSpPr txBox="1"/>
            <p:nvPr/>
          </p:nvSpPr>
          <p:spPr>
            <a:xfrm>
              <a:off x="5647055" y="3605548"/>
              <a:ext cx="117435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chaincode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31C63C-E6E2-5941-BA06-39D4A1599207}"/>
              </a:ext>
            </a:extLst>
          </p:cNvPr>
          <p:cNvGrpSpPr/>
          <p:nvPr/>
        </p:nvGrpSpPr>
        <p:grpSpPr>
          <a:xfrm>
            <a:off x="7978591" y="3535816"/>
            <a:ext cx="3521363" cy="1662670"/>
            <a:chOff x="7978591" y="3526518"/>
            <a:chExt cx="3521363" cy="166267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7EDA95-635D-2C4F-B2C4-92D20E3F37D0}"/>
                </a:ext>
              </a:extLst>
            </p:cNvPr>
            <p:cNvSpPr txBox="1"/>
            <p:nvPr/>
          </p:nvSpPr>
          <p:spPr>
            <a:xfrm>
              <a:off x="9003047" y="4912191"/>
              <a:ext cx="110542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database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C2F846-C563-6641-9F2F-CBCF9EA60ED6}"/>
                </a:ext>
              </a:extLst>
            </p:cNvPr>
            <p:cNvGrpSpPr/>
            <p:nvPr/>
          </p:nvGrpSpPr>
          <p:grpSpPr>
            <a:xfrm>
              <a:off x="7978591" y="3526518"/>
              <a:ext cx="3521363" cy="1428110"/>
              <a:chOff x="7978591" y="3526518"/>
              <a:chExt cx="3521363" cy="1428110"/>
            </a:xfrm>
          </p:grpSpPr>
          <p:sp>
            <p:nvSpPr>
              <p:cNvPr id="2" name="Can 1">
                <a:extLst>
                  <a:ext uri="{FF2B5EF4-FFF2-40B4-BE49-F238E27FC236}">
                    <a16:creationId xmlns:a16="http://schemas.microsoft.com/office/drawing/2014/main" id="{1B074479-7ED0-B346-89F5-099F04D022C5}"/>
                  </a:ext>
                </a:extLst>
              </p:cNvPr>
              <p:cNvSpPr/>
              <p:nvPr/>
            </p:nvSpPr>
            <p:spPr>
              <a:xfrm>
                <a:off x="8872020" y="3526518"/>
                <a:ext cx="2627934" cy="1428110"/>
              </a:xfrm>
              <a:prstGeom prst="can">
                <a:avLst>
                  <a:gd name="adj" fmla="val 8646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7" name="Trapezoid 66">
                <a:extLst>
                  <a:ext uri="{FF2B5EF4-FFF2-40B4-BE49-F238E27FC236}">
                    <a16:creationId xmlns:a16="http://schemas.microsoft.com/office/drawing/2014/main" id="{FA3D9D21-18AB-764F-BE22-86065B287B85}"/>
                  </a:ext>
                </a:extLst>
              </p:cNvPr>
              <p:cNvSpPr/>
              <p:nvPr/>
            </p:nvSpPr>
            <p:spPr>
              <a:xfrm rot="16200000">
                <a:off x="8343157" y="4036253"/>
                <a:ext cx="954388" cy="412034"/>
              </a:xfrm>
              <a:prstGeom prst="trapezoid">
                <a:avLst>
                  <a:gd name="adj" fmla="val 109697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36" name="Can 135">
                <a:extLst>
                  <a:ext uri="{FF2B5EF4-FFF2-40B4-BE49-F238E27FC236}">
                    <a16:creationId xmlns:a16="http://schemas.microsoft.com/office/drawing/2014/main" id="{E8C4C66D-BECE-A845-808B-E1EA9E628B2D}"/>
                  </a:ext>
                </a:extLst>
              </p:cNvPr>
              <p:cNvSpPr/>
              <p:nvPr/>
            </p:nvSpPr>
            <p:spPr>
              <a:xfrm>
                <a:off x="7978591" y="3909336"/>
                <a:ext cx="833882" cy="634079"/>
              </a:xfrm>
              <a:prstGeom prst="can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w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orld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state B</a:t>
                </a:r>
                <a:endPara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64835B-45BC-D449-AADA-5A803757B2B7}"/>
                  </a:ext>
                </a:extLst>
              </p:cNvPr>
              <p:cNvGrpSpPr/>
              <p:nvPr/>
            </p:nvGrpSpPr>
            <p:grpSpPr>
              <a:xfrm>
                <a:off x="8903468" y="3765077"/>
                <a:ext cx="2560548" cy="1040545"/>
                <a:chOff x="8650802" y="4178799"/>
                <a:chExt cx="2560548" cy="104054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25D3A26-64BB-7E48-984F-C57221E3DC8D}"/>
                    </a:ext>
                  </a:extLst>
                </p:cNvPr>
                <p:cNvGrpSpPr/>
                <p:nvPr/>
              </p:nvGrpSpPr>
              <p:grpSpPr>
                <a:xfrm>
                  <a:off x="8749214" y="4178799"/>
                  <a:ext cx="2370984" cy="1040545"/>
                  <a:chOff x="8837810" y="4129054"/>
                  <a:chExt cx="2370984" cy="1040545"/>
                </a:xfrm>
              </p:grpSpPr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7C60690-A406-5A44-8D91-8B12D4942409}"/>
                      </a:ext>
                    </a:extLst>
                  </p:cNvPr>
                  <p:cNvSpPr/>
                  <p:nvPr/>
                </p:nvSpPr>
                <p:spPr>
                  <a:xfrm>
                    <a:off x="8837810" y="4129054"/>
                    <a:ext cx="2370984" cy="1040545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noAutofit/>
                  </a:bodyPr>
                  <a:lstStyle/>
                  <a:p>
                    <a:pPr marL="0" marR="0" indent="0" algn="ctr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0323859B-631A-C14E-8473-A7157E845749}"/>
                      </a:ext>
                    </a:extLst>
                  </p:cNvPr>
                  <p:cNvSpPr/>
                  <p:nvPr/>
                </p:nvSpPr>
                <p:spPr>
                  <a:xfrm>
                    <a:off x="8962157" y="4215371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bondListEuro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{BON33...}</a:t>
                    </a:r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DC2F3042-4DC8-994D-B480-AE42D0FF4973}"/>
                      </a:ext>
                    </a:extLst>
                  </p:cNvPr>
                  <p:cNvSpPr/>
                  <p:nvPr/>
                </p:nvSpPr>
                <p:spPr>
                  <a:xfrm>
                    <a:off x="10067869" y="4215370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bondListYen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{BON43...}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A497BB6-F6A3-A440-B63C-D1CEEEB0D87E}"/>
                    </a:ext>
                  </a:extLst>
                </p:cNvPr>
                <p:cNvSpPr/>
                <p:nvPr/>
              </p:nvSpPr>
              <p:spPr>
                <a:xfrm>
                  <a:off x="8650802" y="4457843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3c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D42F900-95A6-CE4C-A006-1861883D833A}"/>
                    </a:ext>
                  </a:extLst>
                </p:cNvPr>
                <p:cNvSpPr/>
                <p:nvPr/>
              </p:nvSpPr>
              <p:spPr>
                <a:xfrm>
                  <a:off x="10942063" y="4457842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4c</a:t>
                  </a:r>
                </a:p>
              </p:txBody>
            </p:sp>
          </p:grp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46184" y="1598088"/>
            <a:ext cx="171777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 chaincode container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BF23E6-5F51-DB4D-8E5B-5EF01DA7B17C}"/>
              </a:ext>
            </a:extLst>
          </p:cNvPr>
          <p:cNvGrpSpPr/>
          <p:nvPr/>
        </p:nvGrpSpPr>
        <p:grpSpPr>
          <a:xfrm>
            <a:off x="7079367" y="5084436"/>
            <a:ext cx="2627934" cy="1107177"/>
            <a:chOff x="5642643" y="5107165"/>
            <a:chExt cx="2627934" cy="1107177"/>
          </a:xfrm>
        </p:grpSpPr>
        <p:sp>
          <p:nvSpPr>
            <p:cNvPr id="47" name="Punched Tape 46">
              <a:extLst>
                <a:ext uri="{FF2B5EF4-FFF2-40B4-BE49-F238E27FC236}">
                  <a16:creationId xmlns:a16="http://schemas.microsoft.com/office/drawing/2014/main" id="{35432708-6B44-FA42-AC03-1D492AC47065}"/>
                </a:ext>
              </a:extLst>
            </p:cNvPr>
            <p:cNvSpPr/>
            <p:nvPr/>
          </p:nvSpPr>
          <p:spPr>
            <a:xfrm>
              <a:off x="5642643" y="5117597"/>
              <a:ext cx="2627934" cy="1096745"/>
            </a:xfrm>
            <a:prstGeom prst="flowChartPunchedTap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8CE3744-902D-474B-A565-F5FB8B8AD21E}"/>
                </a:ext>
              </a:extLst>
            </p:cNvPr>
            <p:cNvSpPr txBox="1"/>
            <p:nvPr/>
          </p:nvSpPr>
          <p:spPr>
            <a:xfrm>
              <a:off x="7216300" y="5107165"/>
              <a:ext cx="780020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blockchain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ECFCCCF-5F6D-F141-B7EB-93445EFA523E}"/>
                </a:ext>
              </a:extLst>
            </p:cNvPr>
            <p:cNvSpPr/>
            <p:nvPr/>
          </p:nvSpPr>
          <p:spPr>
            <a:xfrm>
              <a:off x="6580108" y="5423791"/>
              <a:ext cx="778850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557F2AF3-F393-FF45-82EA-D5DA7360F50D}"/>
                </a:ext>
              </a:extLst>
            </p:cNvPr>
            <p:cNvSpPr/>
            <p:nvPr/>
          </p:nvSpPr>
          <p:spPr>
            <a:xfrm rot="16200000">
              <a:off x="6643827" y="5615805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349AD92-74B9-194B-8B8E-C0AAB4A38503}"/>
                </a:ext>
              </a:extLst>
            </p:cNvPr>
            <p:cNvSpPr/>
            <p:nvPr/>
          </p:nvSpPr>
          <p:spPr>
            <a:xfrm>
              <a:off x="6889015" y="5472731"/>
              <a:ext cx="412793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Update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PAP21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61C0BD-3E8D-1749-A9A6-2607CFC861C0}"/>
                </a:ext>
              </a:extLst>
            </p:cNvPr>
            <p:cNvGrpSpPr/>
            <p:nvPr/>
          </p:nvGrpSpPr>
          <p:grpSpPr>
            <a:xfrm>
              <a:off x="6636947" y="5511625"/>
              <a:ext cx="149793" cy="313104"/>
              <a:chOff x="9107288" y="5698254"/>
              <a:chExt cx="149793" cy="31310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A52EB2F-621D-9543-A989-42590C1C895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03717C5-03D1-6448-BCCE-6ECB27B0439E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33D24CF-8B01-2745-9B9A-22BB66AA40A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7D9D468-942A-C643-B514-6730F750BE16}"/>
                </a:ext>
              </a:extLst>
            </p:cNvPr>
            <p:cNvSpPr/>
            <p:nvPr/>
          </p:nvSpPr>
          <p:spPr>
            <a:xfrm>
              <a:off x="7428525" y="5423791"/>
              <a:ext cx="778850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2" name="Trapezoid 81">
              <a:extLst>
                <a:ext uri="{FF2B5EF4-FFF2-40B4-BE49-F238E27FC236}">
                  <a16:creationId xmlns:a16="http://schemas.microsoft.com/office/drawing/2014/main" id="{FDCB3DC3-0F42-9442-BCFF-98EAFFAE3710}"/>
                </a:ext>
              </a:extLst>
            </p:cNvPr>
            <p:cNvSpPr/>
            <p:nvPr/>
          </p:nvSpPr>
          <p:spPr>
            <a:xfrm rot="16200000">
              <a:off x="7492244" y="5615805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0EFEFCF-AA1F-D94F-B6D0-9C8F12FF6923}"/>
                </a:ext>
              </a:extLst>
            </p:cNvPr>
            <p:cNvSpPr/>
            <p:nvPr/>
          </p:nvSpPr>
          <p:spPr>
            <a:xfrm>
              <a:off x="7737432" y="5472731"/>
              <a:ext cx="412793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Update</a:t>
              </a:r>
              <a:b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</a:b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BON31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CE96F31-0ABC-0B48-8BE5-1262835CDE4A}"/>
                </a:ext>
              </a:extLst>
            </p:cNvPr>
            <p:cNvGrpSpPr/>
            <p:nvPr/>
          </p:nvGrpSpPr>
          <p:grpSpPr>
            <a:xfrm>
              <a:off x="7485364" y="5511625"/>
              <a:ext cx="149793" cy="313104"/>
              <a:chOff x="9107288" y="5698254"/>
              <a:chExt cx="149793" cy="313104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613719C-8727-524B-ACFA-58E8D11E4DD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876C5AB-0E99-294A-9862-2F7AE9183B0A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16A8EC3-5983-CF4A-BC40-E20255EF7508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45662EC-6676-7445-B1BD-BA056B08AA57}"/>
                </a:ext>
              </a:extLst>
            </p:cNvPr>
            <p:cNvSpPr/>
            <p:nvPr/>
          </p:nvSpPr>
          <p:spPr>
            <a:xfrm>
              <a:off x="5733056" y="5423791"/>
              <a:ext cx="778850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8" name="Trapezoid 107">
              <a:extLst>
                <a:ext uri="{FF2B5EF4-FFF2-40B4-BE49-F238E27FC236}">
                  <a16:creationId xmlns:a16="http://schemas.microsoft.com/office/drawing/2014/main" id="{C37D3F70-3E64-AE47-97AF-3B9A787E8A5B}"/>
                </a:ext>
              </a:extLst>
            </p:cNvPr>
            <p:cNvSpPr/>
            <p:nvPr/>
          </p:nvSpPr>
          <p:spPr>
            <a:xfrm rot="16200000">
              <a:off x="5796775" y="5615805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B04A633-0226-9747-AFF5-0805987E9310}"/>
                </a:ext>
              </a:extLst>
            </p:cNvPr>
            <p:cNvSpPr/>
            <p:nvPr/>
          </p:nvSpPr>
          <p:spPr>
            <a:xfrm>
              <a:off x="6041963" y="5472731"/>
              <a:ext cx="412793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Add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PAP11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F8BF389-8327-574D-A46D-74A23D4C3DA4}"/>
                </a:ext>
              </a:extLst>
            </p:cNvPr>
            <p:cNvGrpSpPr/>
            <p:nvPr/>
          </p:nvGrpSpPr>
          <p:grpSpPr>
            <a:xfrm>
              <a:off x="5789895" y="5511625"/>
              <a:ext cx="149793" cy="313104"/>
              <a:chOff x="9107288" y="5698254"/>
              <a:chExt cx="149793" cy="313104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41A687F-322E-524C-B461-321976F1DF14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493BEB4-AAEA-C341-A332-54E7CE37F8EC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599F979-752D-0B4B-A45C-7715234E5D1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1ECE851-A87C-BD4B-8211-DBC5BF92A3EA}"/>
                </a:ext>
              </a:extLst>
            </p:cNvPr>
            <p:cNvGrpSpPr/>
            <p:nvPr/>
          </p:nvGrpSpPr>
          <p:grpSpPr>
            <a:xfrm>
              <a:off x="6099563" y="5885122"/>
              <a:ext cx="1940907" cy="269287"/>
              <a:chOff x="9394233" y="5178397"/>
              <a:chExt cx="1940907" cy="269287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91D25AD-2160-1343-BEF0-C5368B99B323}"/>
                  </a:ext>
                </a:extLst>
              </p:cNvPr>
              <p:cNvSpPr/>
              <p:nvPr/>
            </p:nvSpPr>
            <p:spPr>
              <a:xfrm>
                <a:off x="9394233" y="517839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1b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AF4BB3F-0808-0F42-843C-E95A494D956D}"/>
                  </a:ext>
                </a:extLst>
              </p:cNvPr>
              <p:cNvSpPr/>
              <p:nvPr/>
            </p:nvSpPr>
            <p:spPr>
              <a:xfrm>
                <a:off x="10230043" y="517839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2b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A6E94D4-9084-F644-9FDB-E6887F54285C}"/>
                  </a:ext>
                </a:extLst>
              </p:cNvPr>
              <p:cNvSpPr/>
              <p:nvPr/>
            </p:nvSpPr>
            <p:spPr>
              <a:xfrm>
                <a:off x="11065853" y="517839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3b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FA8C584-942E-4D4A-9C91-A9F5152DA4E6}"/>
              </a:ext>
            </a:extLst>
          </p:cNvPr>
          <p:cNvSpPr txBox="1"/>
          <p:nvPr/>
        </p:nvSpPr>
        <p:spPr>
          <a:xfrm>
            <a:off x="8456904" y="1596720"/>
            <a:ext cx="4834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DBMS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855F95-F4ED-DC4C-B2F3-0ECEB8712F9B}"/>
              </a:ext>
            </a:extLst>
          </p:cNvPr>
          <p:cNvSpPr txBox="1"/>
          <p:nvPr/>
        </p:nvSpPr>
        <p:spPr>
          <a:xfrm>
            <a:off x="5539367" y="5025937"/>
            <a:ext cx="38247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AEF8895-7A7B-EF4B-A75A-ADA5EB660627}"/>
              </a:ext>
            </a:extLst>
          </p:cNvPr>
          <p:cNvSpPr/>
          <p:nvPr/>
        </p:nvSpPr>
        <p:spPr>
          <a:xfrm>
            <a:off x="6020554" y="5302934"/>
            <a:ext cx="828746" cy="82874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353806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50.3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5142386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D663BBF-B911-CA41-B953-2863C180455C}"/>
              </a:ext>
            </a:extLst>
          </p:cNvPr>
          <p:cNvSpPr/>
          <p:nvPr/>
        </p:nvSpPr>
        <p:spPr>
          <a:xfrm>
            <a:off x="5569591" y="2962646"/>
            <a:ext cx="2807936" cy="355170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8604AD6-0A11-0E48-BE7D-86C1EEE2B5FC}"/>
              </a:ext>
            </a:extLst>
          </p:cNvPr>
          <p:cNvSpPr/>
          <p:nvPr/>
        </p:nvSpPr>
        <p:spPr>
          <a:xfrm>
            <a:off x="8483409" y="2962646"/>
            <a:ext cx="3137776" cy="355170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800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90797" y="3186136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86385" y="346360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81303" y="355335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900589" y="355335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8904316" y="3348952"/>
            <a:ext cx="2627934" cy="1428110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386901" y="3853521"/>
            <a:ext cx="954388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8020135" y="3728915"/>
            <a:ext cx="833882" cy="634079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9008489" y="3104005"/>
            <a:ext cx="11455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8947210" y="3582344"/>
            <a:ext cx="2560548" cy="1040545"/>
            <a:chOff x="8650802" y="2662636"/>
            <a:chExt cx="2560548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1b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C1C668E-0901-EB45-86D4-F53C0F5E42E3}"/>
                </a:ext>
              </a:extLst>
            </p:cNvPr>
            <p:cNvSpPr/>
            <p:nvPr/>
          </p:nvSpPr>
          <p:spPr>
            <a:xfrm>
              <a:off x="10942063" y="2981016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2b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FE68CF2-E407-9C4B-B614-D4D97F8AAA86}"/>
              </a:ext>
            </a:extLst>
          </p:cNvPr>
          <p:cNvSpPr/>
          <p:nvPr/>
        </p:nvSpPr>
        <p:spPr>
          <a:xfrm>
            <a:off x="5686385" y="5148307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6EDE939-AA0D-554E-84EA-5F3C41B2CB1D}"/>
              </a:ext>
            </a:extLst>
          </p:cNvPr>
          <p:cNvSpPr/>
          <p:nvPr/>
        </p:nvSpPr>
        <p:spPr>
          <a:xfrm>
            <a:off x="5781303" y="5238061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04A9BBC-A109-234B-AD2F-6A0D9E6E5652}"/>
              </a:ext>
            </a:extLst>
          </p:cNvPr>
          <p:cNvSpPr/>
          <p:nvPr/>
        </p:nvSpPr>
        <p:spPr>
          <a:xfrm>
            <a:off x="6900589" y="5238061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5690797" y="4873721"/>
            <a:ext cx="117435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chaincode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7EDA95-635D-2C4F-B2C4-92D20E3F37D0}"/>
              </a:ext>
            </a:extLst>
          </p:cNvPr>
          <p:cNvSpPr txBox="1"/>
          <p:nvPr/>
        </p:nvSpPr>
        <p:spPr>
          <a:xfrm>
            <a:off x="9008489" y="4782821"/>
            <a:ext cx="110542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database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C2F846-C563-6641-9F2F-CBCF9EA60ED6}"/>
              </a:ext>
            </a:extLst>
          </p:cNvPr>
          <p:cNvGrpSpPr/>
          <p:nvPr/>
        </p:nvGrpSpPr>
        <p:grpSpPr>
          <a:xfrm>
            <a:off x="8022333" y="5021267"/>
            <a:ext cx="3521363" cy="1428110"/>
            <a:chOff x="7978591" y="3526518"/>
            <a:chExt cx="3521363" cy="1428110"/>
          </a:xfrm>
        </p:grpSpPr>
        <p:sp>
          <p:nvSpPr>
            <p:cNvPr id="2" name="Can 1">
              <a:extLst>
                <a:ext uri="{FF2B5EF4-FFF2-40B4-BE49-F238E27FC236}">
                  <a16:creationId xmlns:a16="http://schemas.microsoft.com/office/drawing/2014/main" id="{1B074479-7ED0-B346-89F5-099F04D022C5}"/>
                </a:ext>
              </a:extLst>
            </p:cNvPr>
            <p:cNvSpPr/>
            <p:nvPr/>
          </p:nvSpPr>
          <p:spPr>
            <a:xfrm>
              <a:off x="8872020" y="3526518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7" name="Trapezoid 66">
              <a:extLst>
                <a:ext uri="{FF2B5EF4-FFF2-40B4-BE49-F238E27FC236}">
                  <a16:creationId xmlns:a16="http://schemas.microsoft.com/office/drawing/2014/main" id="{FA3D9D21-18AB-764F-BE22-86065B287B85}"/>
                </a:ext>
              </a:extLst>
            </p:cNvPr>
            <p:cNvSpPr/>
            <p:nvPr/>
          </p:nvSpPr>
          <p:spPr>
            <a:xfrm rot="16200000">
              <a:off x="8343157" y="4036253"/>
              <a:ext cx="954388" cy="412034"/>
            </a:xfrm>
            <a:prstGeom prst="trapezoid">
              <a:avLst>
                <a:gd name="adj" fmla="val 109697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6" name="Can 135">
              <a:extLst>
                <a:ext uri="{FF2B5EF4-FFF2-40B4-BE49-F238E27FC236}">
                  <a16:creationId xmlns:a16="http://schemas.microsoft.com/office/drawing/2014/main" id="{E8C4C66D-BECE-A845-808B-E1EA9E628B2D}"/>
                </a:ext>
              </a:extLst>
            </p:cNvPr>
            <p:cNvSpPr/>
            <p:nvPr/>
          </p:nvSpPr>
          <p:spPr>
            <a:xfrm>
              <a:off x="7978591" y="3909336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B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64835B-45BC-D449-AADA-5A803757B2B7}"/>
                </a:ext>
              </a:extLst>
            </p:cNvPr>
            <p:cNvGrpSpPr/>
            <p:nvPr/>
          </p:nvGrpSpPr>
          <p:grpSpPr>
            <a:xfrm>
              <a:off x="8903468" y="3765077"/>
              <a:ext cx="2560548" cy="1040545"/>
              <a:chOff x="8650802" y="4178799"/>
              <a:chExt cx="2560548" cy="10405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25D3A26-64BB-7E48-984F-C57221E3DC8D}"/>
                  </a:ext>
                </a:extLst>
              </p:cNvPr>
              <p:cNvGrpSpPr/>
              <p:nvPr/>
            </p:nvGrpSpPr>
            <p:grpSpPr>
              <a:xfrm>
                <a:off x="8749214" y="4178799"/>
                <a:ext cx="2370984" cy="1040545"/>
                <a:chOff x="8837810" y="4129054"/>
                <a:chExt cx="2370984" cy="1040545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7C60690-A406-5A44-8D91-8B12D4942409}"/>
                    </a:ext>
                  </a:extLst>
                </p:cNvPr>
                <p:cNvSpPr/>
                <p:nvPr/>
              </p:nvSpPr>
              <p:spPr>
                <a:xfrm>
                  <a:off x="8837810" y="4129054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0323859B-631A-C14E-8473-A7157E845749}"/>
                    </a:ext>
                  </a:extLst>
                </p:cNvPr>
                <p:cNvSpPr/>
                <p:nvPr/>
              </p:nvSpPr>
              <p:spPr>
                <a:xfrm>
                  <a:off x="8962157" y="4215371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{BON33...}</a:t>
                  </a: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C2F3042-4DC8-994D-B480-AE42D0FF4973}"/>
                    </a:ext>
                  </a:extLst>
                </p:cNvPr>
                <p:cNvSpPr/>
                <p:nvPr/>
              </p:nvSpPr>
              <p:spPr>
                <a:xfrm>
                  <a:off x="10067869" y="421537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{BON43...}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A497BB6-F6A3-A440-B63C-D1CEEEB0D87E}"/>
                  </a:ext>
                </a:extLst>
              </p:cNvPr>
              <p:cNvSpPr/>
              <p:nvPr/>
            </p:nvSpPr>
            <p:spPr>
              <a:xfrm>
                <a:off x="8650802" y="4457843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3b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D42F900-95A6-CE4C-A006-1861883D833A}"/>
                  </a:ext>
                </a:extLst>
              </p:cNvPr>
              <p:cNvSpPr/>
              <p:nvPr/>
            </p:nvSpPr>
            <p:spPr>
              <a:xfrm>
                <a:off x="10942063" y="4457842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4b</a:t>
                </a:r>
              </a:p>
            </p:txBody>
          </p: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77226" y="2964014"/>
            <a:ext cx="147091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Chaincode containers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FA8C584-942E-4D4A-9C91-A9F5152DA4E6}"/>
              </a:ext>
            </a:extLst>
          </p:cNvPr>
          <p:cNvSpPr txBox="1"/>
          <p:nvPr/>
        </p:nvSpPr>
        <p:spPr>
          <a:xfrm>
            <a:off x="8487789" y="2962646"/>
            <a:ext cx="4834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DBMS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69591" y="1628742"/>
            <a:ext cx="6042491" cy="125838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7" name="Punched Tape 46">
            <a:extLst>
              <a:ext uri="{FF2B5EF4-FFF2-40B4-BE49-F238E27FC236}">
                <a16:creationId xmlns:a16="http://schemas.microsoft.com/office/drawing/2014/main" id="{35432708-6B44-FA42-AC03-1D492AC47065}"/>
              </a:ext>
            </a:extLst>
          </p:cNvPr>
          <p:cNvSpPr/>
          <p:nvPr/>
        </p:nvSpPr>
        <p:spPr>
          <a:xfrm>
            <a:off x="7854950" y="1717485"/>
            <a:ext cx="3607981" cy="1096745"/>
          </a:xfrm>
          <a:prstGeom prst="flowChartPunchedTap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CE3744-902D-474B-A565-F5FB8B8AD21E}"/>
              </a:ext>
            </a:extLst>
          </p:cNvPr>
          <p:cNvSpPr txBox="1"/>
          <p:nvPr/>
        </p:nvSpPr>
        <p:spPr>
          <a:xfrm>
            <a:off x="8487789" y="1670713"/>
            <a:ext cx="78002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blockchain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855F95-F4ED-DC4C-B2F3-0ECEB8712F9B}"/>
              </a:ext>
            </a:extLst>
          </p:cNvPr>
          <p:cNvSpPr txBox="1"/>
          <p:nvPr/>
        </p:nvSpPr>
        <p:spPr>
          <a:xfrm>
            <a:off x="5574007" y="1645847"/>
            <a:ext cx="74475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 node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10779A8-6E5E-824A-9E82-B1A246804FC3}"/>
              </a:ext>
            </a:extLst>
          </p:cNvPr>
          <p:cNvGrpSpPr/>
          <p:nvPr/>
        </p:nvGrpSpPr>
        <p:grpSpPr>
          <a:xfrm>
            <a:off x="5698676" y="1906151"/>
            <a:ext cx="1159520" cy="737046"/>
            <a:chOff x="5686386" y="1987371"/>
            <a:chExt cx="1159520" cy="73704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CB44B7-5495-5B44-90D9-BF0EE9233E67}"/>
                </a:ext>
              </a:extLst>
            </p:cNvPr>
            <p:cNvSpPr/>
            <p:nvPr/>
          </p:nvSpPr>
          <p:spPr>
            <a:xfrm>
              <a:off x="5686386" y="1993799"/>
              <a:ext cx="1159520" cy="7306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93C68D2-4F24-6C4D-893F-4C1618FBED08}"/>
                </a:ext>
              </a:extLst>
            </p:cNvPr>
            <p:cNvSpPr txBox="1"/>
            <p:nvPr/>
          </p:nvSpPr>
          <p:spPr>
            <a:xfrm>
              <a:off x="5713525" y="1987371"/>
              <a:ext cx="783226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CORE code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82406A-3155-EB4F-A4D5-1915028D7EEC}"/>
              </a:ext>
            </a:extLst>
          </p:cNvPr>
          <p:cNvGrpSpPr/>
          <p:nvPr/>
        </p:nvGrpSpPr>
        <p:grpSpPr>
          <a:xfrm>
            <a:off x="8003338" y="2030816"/>
            <a:ext cx="3311204" cy="730618"/>
            <a:chOff x="8131660" y="2017641"/>
            <a:chExt cx="3311204" cy="73061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90ACD13-CA5D-DD44-B507-E0B1F4FD1902}"/>
                </a:ext>
              </a:extLst>
            </p:cNvPr>
            <p:cNvGrpSpPr/>
            <p:nvPr/>
          </p:nvGrpSpPr>
          <p:grpSpPr>
            <a:xfrm>
              <a:off x="8131660" y="2017641"/>
              <a:ext cx="778850" cy="730618"/>
              <a:chOff x="8131660" y="2023679"/>
              <a:chExt cx="778850" cy="730618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45662EC-6676-7445-B1BD-BA056B08AA57}"/>
                  </a:ext>
                </a:extLst>
              </p:cNvPr>
              <p:cNvSpPr/>
              <p:nvPr/>
            </p:nvSpPr>
            <p:spPr>
              <a:xfrm>
                <a:off x="8131660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08" name="Trapezoid 107">
                <a:extLst>
                  <a:ext uri="{FF2B5EF4-FFF2-40B4-BE49-F238E27FC236}">
                    <a16:creationId xmlns:a16="http://schemas.microsoft.com/office/drawing/2014/main" id="{C37D3F70-3E64-AE47-97AF-3B9A787E8A5B}"/>
                  </a:ext>
                </a:extLst>
              </p:cNvPr>
              <p:cNvSpPr/>
              <p:nvPr/>
            </p:nvSpPr>
            <p:spPr>
              <a:xfrm rot="16200000">
                <a:off x="8195379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B04A633-0226-9747-AFF5-0805987E9310}"/>
                  </a:ext>
                </a:extLst>
              </p:cNvPr>
              <p:cNvSpPr/>
              <p:nvPr/>
            </p:nvSpPr>
            <p:spPr>
              <a:xfrm>
                <a:off x="8440567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Add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PAP11</a:t>
                </a: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2F8BF389-8327-574D-A46D-74A23D4C3DA4}"/>
                  </a:ext>
                </a:extLst>
              </p:cNvPr>
              <p:cNvGrpSpPr/>
              <p:nvPr/>
            </p:nvGrpSpPr>
            <p:grpSpPr>
              <a:xfrm>
                <a:off x="8188499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041A687F-322E-524C-B461-321976F1DF14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5493BEB4-AAEA-C341-A332-54E7CE37F8EC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A599F979-752D-0B4B-A45C-7715234E5D15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91D25AD-2160-1343-BEF0-C5368B99B323}"/>
                  </a:ext>
                </a:extLst>
              </p:cNvPr>
              <p:cNvSpPr/>
              <p:nvPr/>
            </p:nvSpPr>
            <p:spPr>
              <a:xfrm>
                <a:off x="849816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1c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AA95291-C2ED-914E-B904-B1A23452DEC4}"/>
                </a:ext>
              </a:extLst>
            </p:cNvPr>
            <p:cNvGrpSpPr/>
            <p:nvPr/>
          </p:nvGrpSpPr>
          <p:grpSpPr>
            <a:xfrm>
              <a:off x="8978712" y="2017641"/>
              <a:ext cx="778850" cy="730618"/>
              <a:chOff x="8978712" y="2023679"/>
              <a:chExt cx="778850" cy="73061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ECFCCCF-5F6D-F141-B7EB-93445EFA523E}"/>
                  </a:ext>
                </a:extLst>
              </p:cNvPr>
              <p:cNvSpPr/>
              <p:nvPr/>
            </p:nvSpPr>
            <p:spPr>
              <a:xfrm>
                <a:off x="8978712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557F2AF3-F393-FF45-82EA-D5DA7360F50D}"/>
                  </a:ext>
                </a:extLst>
              </p:cNvPr>
              <p:cNvSpPr/>
              <p:nvPr/>
            </p:nvSpPr>
            <p:spPr>
              <a:xfrm rot="16200000">
                <a:off x="9042431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349AD92-74B9-194B-8B8E-C0AAB4A38503}"/>
                  </a:ext>
                </a:extLst>
              </p:cNvPr>
              <p:cNvSpPr/>
              <p:nvPr/>
            </p:nvSpPr>
            <p:spPr>
              <a:xfrm>
                <a:off x="9287619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Update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PAP21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D61C0BD-3E8D-1749-A9A6-2607CFC861C0}"/>
                  </a:ext>
                </a:extLst>
              </p:cNvPr>
              <p:cNvGrpSpPr/>
              <p:nvPr/>
            </p:nvGrpSpPr>
            <p:grpSpPr>
              <a:xfrm>
                <a:off x="9035551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7A52EB2F-621D-9543-A989-42590C1C895F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A03717C5-03D1-6448-BCCE-6ECB27B0439E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33D24CF-8B01-2745-9B9A-22BB66AA40A5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AF4BB3F-0808-0F42-843C-E95A494D956D}"/>
                  </a:ext>
                </a:extLst>
              </p:cNvPr>
              <p:cNvSpPr/>
              <p:nvPr/>
            </p:nvSpPr>
            <p:spPr>
              <a:xfrm>
                <a:off x="933397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2c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28F8CE9-A8C1-EE43-ADE0-4B79FDDC605B}"/>
                </a:ext>
              </a:extLst>
            </p:cNvPr>
            <p:cNvGrpSpPr/>
            <p:nvPr/>
          </p:nvGrpSpPr>
          <p:grpSpPr>
            <a:xfrm>
              <a:off x="9827129" y="2017641"/>
              <a:ext cx="778850" cy="730618"/>
              <a:chOff x="9827129" y="2023679"/>
              <a:chExt cx="778850" cy="730618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7D9D468-942A-C643-B514-6730F750BE16}"/>
                  </a:ext>
                </a:extLst>
              </p:cNvPr>
              <p:cNvSpPr/>
              <p:nvPr/>
            </p:nvSpPr>
            <p:spPr>
              <a:xfrm>
                <a:off x="9827129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2" name="Trapezoid 81">
                <a:extLst>
                  <a:ext uri="{FF2B5EF4-FFF2-40B4-BE49-F238E27FC236}">
                    <a16:creationId xmlns:a16="http://schemas.microsoft.com/office/drawing/2014/main" id="{FDCB3DC3-0F42-9442-BCFF-98EAFFAE3710}"/>
                  </a:ext>
                </a:extLst>
              </p:cNvPr>
              <p:cNvSpPr/>
              <p:nvPr/>
            </p:nvSpPr>
            <p:spPr>
              <a:xfrm rot="16200000">
                <a:off x="9890848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0EFEFCF-AA1F-D94F-B6D0-9C8F12FF6923}"/>
                  </a:ext>
                </a:extLst>
              </p:cNvPr>
              <p:cNvSpPr/>
              <p:nvPr/>
            </p:nvSpPr>
            <p:spPr>
              <a:xfrm>
                <a:off x="10136036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Update</a:t>
                </a:r>
                <a:b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</a:b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BON31</a:t>
                </a: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6CE96F31-0ABC-0B48-8BE5-1262835CDE4A}"/>
                  </a:ext>
                </a:extLst>
              </p:cNvPr>
              <p:cNvGrpSpPr/>
              <p:nvPr/>
            </p:nvGrpSpPr>
            <p:grpSpPr>
              <a:xfrm>
                <a:off x="9883968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C613719C-8727-524B-ACFA-58E8D11E4DDF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E876C5AB-0E99-294A-9862-2F7AE9183B0A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D16A8EC3-5983-CF4A-BC40-E20255EF7508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A6E94D4-9084-F644-9FDB-E6887F54285C}"/>
                  </a:ext>
                </a:extLst>
              </p:cNvPr>
              <p:cNvSpPr/>
              <p:nvPr/>
            </p:nvSpPr>
            <p:spPr>
              <a:xfrm>
                <a:off x="1016978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3c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017BB2AD-E854-EB4F-A656-780751C03C4E}"/>
                </a:ext>
              </a:extLst>
            </p:cNvPr>
            <p:cNvGrpSpPr/>
            <p:nvPr/>
          </p:nvGrpSpPr>
          <p:grpSpPr>
            <a:xfrm>
              <a:off x="10664014" y="2017641"/>
              <a:ext cx="778850" cy="730618"/>
              <a:chOff x="9827129" y="2023679"/>
              <a:chExt cx="778850" cy="730618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6BFDAEC-2837-494A-8309-0F40E74CAEE4}"/>
                  </a:ext>
                </a:extLst>
              </p:cNvPr>
              <p:cNvSpPr/>
              <p:nvPr/>
            </p:nvSpPr>
            <p:spPr>
              <a:xfrm>
                <a:off x="9827129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49599C4E-1689-F54E-BC57-FE9D2116DC94}"/>
                  </a:ext>
                </a:extLst>
              </p:cNvPr>
              <p:cNvSpPr/>
              <p:nvPr/>
            </p:nvSpPr>
            <p:spPr>
              <a:xfrm rot="16200000">
                <a:off x="9890848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8BE583E-603B-834F-A81F-91E508D44259}"/>
                  </a:ext>
                </a:extLst>
              </p:cNvPr>
              <p:cNvSpPr/>
              <p:nvPr/>
            </p:nvSpPr>
            <p:spPr>
              <a:xfrm>
                <a:off x="10136036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Update</a:t>
                </a:r>
                <a:b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</a:b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BON41</a:t>
                </a:r>
              </a:p>
            </p:txBody>
          </p: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50FD1DB2-2667-A141-B86A-5C750B2B2DD9}"/>
                  </a:ext>
                </a:extLst>
              </p:cNvPr>
              <p:cNvGrpSpPr/>
              <p:nvPr/>
            </p:nvGrpSpPr>
            <p:grpSpPr>
              <a:xfrm>
                <a:off x="9883968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30B86736-4447-C24F-B58C-954B1FA9307D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94418E1C-7407-0045-A4C8-4073065EF02A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263D4803-CBB4-5749-8319-93B49FF0734E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D999F29B-BBDB-DE4F-B2EB-C064DCA6400C}"/>
                  </a:ext>
                </a:extLst>
              </p:cNvPr>
              <p:cNvSpPr/>
              <p:nvPr/>
            </p:nvSpPr>
            <p:spPr>
              <a:xfrm>
                <a:off x="1016978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4c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436349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51 – Cross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yenPaper.submit(issue,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8977600" y="2255382"/>
            <a:ext cx="2627934" cy="1565447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1B074479-7ED0-B346-89F5-099F04D022C5}"/>
              </a:ext>
            </a:extLst>
          </p:cNvPr>
          <p:cNvSpPr/>
          <p:nvPr/>
        </p:nvSpPr>
        <p:spPr>
          <a:xfrm>
            <a:off x="8989046" y="3940239"/>
            <a:ext cx="2627934" cy="1565447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37929D7-FEC1-6741-956C-6B50D455B4CB}"/>
              </a:ext>
            </a:extLst>
          </p:cNvPr>
          <p:cNvSpPr txBox="1"/>
          <p:nvPr/>
        </p:nvSpPr>
        <p:spPr>
          <a:xfrm>
            <a:off x="10087158" y="5537809"/>
            <a:ext cx="4834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DBMS</a:t>
            </a: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417106" y="2976891"/>
            <a:ext cx="1040545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7" name="Trapezoid 66">
            <a:extLst>
              <a:ext uri="{FF2B5EF4-FFF2-40B4-BE49-F238E27FC236}">
                <a16:creationId xmlns:a16="http://schemas.microsoft.com/office/drawing/2014/main" id="{FA3D9D21-18AB-764F-BE22-86065B287B85}"/>
              </a:ext>
            </a:extLst>
          </p:cNvPr>
          <p:cNvSpPr/>
          <p:nvPr/>
        </p:nvSpPr>
        <p:spPr>
          <a:xfrm rot="16200000">
            <a:off x="8417104" y="4493053"/>
            <a:ext cx="1040545" cy="412034"/>
          </a:xfrm>
          <a:prstGeom prst="trapezoid">
            <a:avLst>
              <a:gd name="adj" fmla="val 109697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438883" y="2127602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D372B4-E055-8345-A2A2-9B2CF110CAD9}"/>
              </a:ext>
            </a:extLst>
          </p:cNvPr>
          <p:cNvGrpSpPr/>
          <p:nvPr/>
        </p:nvGrpSpPr>
        <p:grpSpPr>
          <a:xfrm>
            <a:off x="5496996" y="2405069"/>
            <a:ext cx="2528658" cy="1267794"/>
            <a:chOff x="5039632" y="2014740"/>
            <a:chExt cx="2528658" cy="12677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779861-C30E-2F4C-8103-7E894FAC778A}"/>
                </a:ext>
              </a:extLst>
            </p:cNvPr>
            <p:cNvSpPr/>
            <p:nvPr/>
          </p:nvSpPr>
          <p:spPr>
            <a:xfrm>
              <a:off x="5039632" y="2014740"/>
              <a:ext cx="2528658" cy="126779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0175FE-7170-AF45-84B4-9DD34D7D6ECA}"/>
                </a:ext>
              </a:extLst>
            </p:cNvPr>
            <p:cNvSpPr/>
            <p:nvPr/>
          </p:nvSpPr>
          <p:spPr>
            <a:xfrm>
              <a:off x="5186327" y="2171863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euroPaper: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F8E678A-464E-CD4C-BF88-F34AA636931A}"/>
                </a:ext>
              </a:extLst>
            </p:cNvPr>
            <p:cNvSpPr/>
            <p:nvPr/>
          </p:nvSpPr>
          <p:spPr>
            <a:xfrm>
              <a:off x="6362761" y="2167124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yenPaper: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0" name="Folded Corner 59">
            <a:extLst>
              <a:ext uri="{FF2B5EF4-FFF2-40B4-BE49-F238E27FC236}">
                <a16:creationId xmlns:a16="http://schemas.microsoft.com/office/drawing/2014/main" id="{A4320626-1B6D-DF4F-B4EE-C57F542CE051}"/>
              </a:ext>
            </a:extLst>
          </p:cNvPr>
          <p:cNvSpPr/>
          <p:nvPr/>
        </p:nvSpPr>
        <p:spPr>
          <a:xfrm>
            <a:off x="7391689" y="1889518"/>
            <a:ext cx="907508" cy="567546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144000" rIns="36000" bIns="45719" numCol="1" spcCol="38100" rtlCol="0" anchor="ctr">
            <a:no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papers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sz="1200" dirty="0"/>
              <a:t>endorsement </a:t>
            </a:r>
          </a:p>
          <a:p>
            <a:r>
              <a:rPr lang="en-US" sz="1200" dirty="0"/>
              <a:t>policy</a:t>
            </a: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944386" y="2809207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9121253" y="2377436"/>
            <a:ext cx="11455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database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7EDA95-635D-2C4F-B2C4-92D20E3F37D0}"/>
              </a:ext>
            </a:extLst>
          </p:cNvPr>
          <p:cNvSpPr txBox="1"/>
          <p:nvPr/>
        </p:nvSpPr>
        <p:spPr>
          <a:xfrm>
            <a:off x="9121253" y="5219491"/>
            <a:ext cx="110542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9020494" y="2662636"/>
            <a:ext cx="2560548" cy="1040545"/>
            <a:chOff x="8650802" y="2662636"/>
            <a:chExt cx="2560548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 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1d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C1C668E-0901-EB45-86D4-F53C0F5E42E3}"/>
                </a:ext>
              </a:extLst>
            </p:cNvPr>
            <p:cNvSpPr/>
            <p:nvPr/>
          </p:nvSpPr>
          <p:spPr>
            <a:xfrm>
              <a:off x="10942063" y="2981016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2d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64835B-45BC-D449-AADA-5A803757B2B7}"/>
              </a:ext>
            </a:extLst>
          </p:cNvPr>
          <p:cNvGrpSpPr/>
          <p:nvPr/>
        </p:nvGrpSpPr>
        <p:grpSpPr>
          <a:xfrm>
            <a:off x="9020494" y="4178799"/>
            <a:ext cx="2560548" cy="1040545"/>
            <a:chOff x="8650802" y="4178799"/>
            <a:chExt cx="2560548" cy="104054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5D3A26-64BB-7E48-984F-C57221E3DC8D}"/>
                </a:ext>
              </a:extLst>
            </p:cNvPr>
            <p:cNvGrpSpPr/>
            <p:nvPr/>
          </p:nvGrpSpPr>
          <p:grpSpPr>
            <a:xfrm>
              <a:off x="8749214" y="4178799"/>
              <a:ext cx="2370984" cy="1040545"/>
              <a:chOff x="8837810" y="4129054"/>
              <a:chExt cx="2370984" cy="1040545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7C60690-A406-5A44-8D91-8B12D4942409}"/>
                  </a:ext>
                </a:extLst>
              </p:cNvPr>
              <p:cNvSpPr/>
              <p:nvPr/>
            </p:nvSpPr>
            <p:spPr>
              <a:xfrm>
                <a:off x="8837810" y="4129054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323859B-631A-C14E-8473-A7157E845749}"/>
                  </a:ext>
                </a:extLst>
              </p:cNvPr>
              <p:cNvSpPr/>
              <p:nvPr/>
            </p:nvSpPr>
            <p:spPr>
              <a:xfrm>
                <a:off x="8962157" y="4215371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bondListEuro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{BON31...}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{BON32...}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{BON33...}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C2F3042-4DC8-994D-B480-AE42D0FF4973}"/>
                  </a:ext>
                </a:extLst>
              </p:cNvPr>
              <p:cNvSpPr/>
              <p:nvPr/>
            </p:nvSpPr>
            <p:spPr>
              <a:xfrm>
                <a:off x="10067869" y="421537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bondListYen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{BON41...}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{BON42...}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{BON43...}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A497BB6-F6A3-A440-B63C-D1CEEEB0D87E}"/>
                </a:ext>
              </a:extLst>
            </p:cNvPr>
            <p:cNvSpPr/>
            <p:nvPr/>
          </p:nvSpPr>
          <p:spPr>
            <a:xfrm>
              <a:off x="8650802" y="4457843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1c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42F900-95A6-CE4C-A006-1861883D833A}"/>
                </a:ext>
              </a:extLst>
            </p:cNvPr>
            <p:cNvSpPr/>
            <p:nvPr/>
          </p:nvSpPr>
          <p:spPr>
            <a:xfrm>
              <a:off x="10942063" y="4457842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2c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6EDE939-AA0D-554E-84EA-5F3C41B2CB1D}"/>
              </a:ext>
            </a:extLst>
          </p:cNvPr>
          <p:cNvSpPr/>
          <p:nvPr/>
        </p:nvSpPr>
        <p:spPr>
          <a:xfrm>
            <a:off x="5643691" y="435808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04A9BBC-A109-234B-AD2F-6A0D9E6E5652}"/>
              </a:ext>
            </a:extLst>
          </p:cNvPr>
          <p:cNvSpPr/>
          <p:nvPr/>
        </p:nvSpPr>
        <p:spPr>
          <a:xfrm>
            <a:off x="6820125" y="4353348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5438883" y="5471402"/>
            <a:ext cx="1174358" cy="27699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chaincode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FE68CF2-E407-9C4B-B614-D4D97F8AAA86}"/>
              </a:ext>
            </a:extLst>
          </p:cNvPr>
          <p:cNvSpPr/>
          <p:nvPr/>
        </p:nvSpPr>
        <p:spPr>
          <a:xfrm>
            <a:off x="5496996" y="4200964"/>
            <a:ext cx="2528658" cy="1267794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2BA2ADD1-161F-004D-A296-FC0610CBB300}"/>
              </a:ext>
            </a:extLst>
          </p:cNvPr>
          <p:cNvCxnSpPr>
            <a:cxnSpLocks/>
            <a:stCxn id="70" idx="2"/>
            <a:endCxn id="53" idx="2"/>
          </p:cNvCxnSpPr>
          <p:nvPr/>
        </p:nvCxnSpPr>
        <p:spPr>
          <a:xfrm rot="10800000" flipV="1">
            <a:off x="5827629" y="3172748"/>
            <a:ext cx="210305" cy="1585365"/>
          </a:xfrm>
          <a:prstGeom prst="bentConnector3">
            <a:avLst>
              <a:gd name="adj1" fmla="val 208699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1675785-1179-1B4D-9929-DDA52937D55C}"/>
              </a:ext>
            </a:extLst>
          </p:cNvPr>
          <p:cNvSpPr/>
          <p:nvPr/>
        </p:nvSpPr>
        <p:spPr>
          <a:xfrm>
            <a:off x="5827628" y="4722962"/>
            <a:ext cx="70304" cy="70304"/>
          </a:xfrm>
          <a:prstGeom prst="ellipse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4" name="Folded Corner 143">
            <a:extLst>
              <a:ext uri="{FF2B5EF4-FFF2-40B4-BE49-F238E27FC236}">
                <a16:creationId xmlns:a16="http://schemas.microsoft.com/office/drawing/2014/main" id="{60A0EDE3-C9EA-0E45-8A41-D76E4C0EB5E9}"/>
              </a:ext>
            </a:extLst>
          </p:cNvPr>
          <p:cNvSpPr/>
          <p:nvPr/>
        </p:nvSpPr>
        <p:spPr>
          <a:xfrm>
            <a:off x="7396874" y="5412005"/>
            <a:ext cx="907508" cy="567546"/>
          </a:xfrm>
          <a:prstGeom prst="foldedCorner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108000" rIns="36000" bIns="0" numCol="1" spcCol="38100" rtlCol="0" anchor="ctr">
            <a:no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onds</a:t>
            </a:r>
          </a:p>
          <a:p>
            <a:r>
              <a:rPr lang="en-US" sz="1200" dirty="0"/>
              <a:t>endorsement </a:t>
            </a:r>
          </a:p>
          <a:p>
            <a:r>
              <a:rPr lang="en-US" sz="1200" dirty="0"/>
              <a:t>policy</a:t>
            </a:r>
          </a:p>
        </p:txBody>
      </p:sp>
      <p:sp>
        <p:nvSpPr>
          <p:cNvPr id="136" name="Can 135">
            <a:extLst>
              <a:ext uri="{FF2B5EF4-FFF2-40B4-BE49-F238E27FC236}">
                <a16:creationId xmlns:a16="http://schemas.microsoft.com/office/drawing/2014/main" id="{E8C4C66D-BECE-A845-808B-E1EA9E628B2D}"/>
              </a:ext>
            </a:extLst>
          </p:cNvPr>
          <p:cNvSpPr/>
          <p:nvPr/>
        </p:nvSpPr>
        <p:spPr>
          <a:xfrm>
            <a:off x="7946584" y="4323058"/>
            <a:ext cx="982915" cy="747403"/>
          </a:xfrm>
          <a:prstGeom prst="can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B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66D1628-2816-B147-84C4-074FECAE5856}"/>
              </a:ext>
            </a:extLst>
          </p:cNvPr>
          <p:cNvSpPr/>
          <p:nvPr/>
        </p:nvSpPr>
        <p:spPr>
          <a:xfrm>
            <a:off x="704351" y="3196655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543CB6D-4A18-094A-9A89-0B94E5866CE1}"/>
              </a:ext>
            </a:extLst>
          </p:cNvPr>
          <p:cNvSpPr/>
          <p:nvPr/>
        </p:nvSpPr>
        <p:spPr>
          <a:xfrm>
            <a:off x="6037933" y="3038105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B50D3E-CA66-2C43-A0B9-D8D07798811C}"/>
              </a:ext>
            </a:extLst>
          </p:cNvPr>
          <p:cNvGrpSpPr/>
          <p:nvPr/>
        </p:nvGrpSpPr>
        <p:grpSpPr>
          <a:xfrm>
            <a:off x="7010589" y="3038105"/>
            <a:ext cx="442102" cy="1755161"/>
            <a:chOff x="7021099" y="3038105"/>
            <a:chExt cx="442102" cy="1755161"/>
          </a:xfrm>
        </p:grpSpPr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4D5AB4CC-733B-9747-A392-928431CF6AB0}"/>
                </a:ext>
              </a:extLst>
            </p:cNvPr>
            <p:cNvCxnSpPr>
              <a:cxnSpLocks/>
              <a:stCxn id="71" idx="2"/>
              <a:endCxn id="65" idx="2"/>
            </p:cNvCxnSpPr>
            <p:nvPr/>
          </p:nvCxnSpPr>
          <p:spPr>
            <a:xfrm rot="10800000" flipV="1">
              <a:off x="7021100" y="3172748"/>
              <a:ext cx="172815" cy="1585365"/>
            </a:xfrm>
            <a:prstGeom prst="bentConnector3">
              <a:avLst>
                <a:gd name="adj1" fmla="val 232280"/>
              </a:avLst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2C1C6E-1952-2745-BBC8-7658CC969E2F}"/>
                </a:ext>
              </a:extLst>
            </p:cNvPr>
            <p:cNvSpPr/>
            <p:nvPr/>
          </p:nvSpPr>
          <p:spPr>
            <a:xfrm>
              <a:off x="7021099" y="4722962"/>
              <a:ext cx="70304" cy="7030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66D6D10-D3FC-4B47-BAA9-EF70C21AA62D}"/>
                </a:ext>
              </a:extLst>
            </p:cNvPr>
            <p:cNvSpPr/>
            <p:nvPr/>
          </p:nvSpPr>
          <p:spPr>
            <a:xfrm>
              <a:off x="7193914" y="3038105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51062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 – Chaincode namespace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1B074479-7ED0-B346-89F5-099F04D022C5}"/>
              </a:ext>
            </a:extLst>
          </p:cNvPr>
          <p:cNvSpPr/>
          <p:nvPr/>
        </p:nvSpPr>
        <p:spPr>
          <a:xfrm>
            <a:off x="8512264" y="2484885"/>
            <a:ext cx="2883923" cy="2328264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9B90BE-7161-AE4D-BDCF-7846216F56B2}"/>
              </a:ext>
            </a:extLst>
          </p:cNvPr>
          <p:cNvSpPr/>
          <p:nvPr/>
        </p:nvSpPr>
        <p:spPr>
          <a:xfrm>
            <a:off x="8869110" y="2736795"/>
            <a:ext cx="2842702" cy="9296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7C60690-A406-5A44-8D91-8B12D4942409}"/>
              </a:ext>
            </a:extLst>
          </p:cNvPr>
          <p:cNvSpPr/>
          <p:nvPr/>
        </p:nvSpPr>
        <p:spPr>
          <a:xfrm>
            <a:off x="8869110" y="3894918"/>
            <a:ext cx="2842702" cy="9296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4824965" y="1849163"/>
            <a:ext cx="139717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p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B57F80D-0D7F-0949-8962-C9A7CC9A61C1}"/>
              </a:ext>
            </a:extLst>
          </p:cNvPr>
          <p:cNvGrpSpPr/>
          <p:nvPr/>
        </p:nvGrpSpPr>
        <p:grpSpPr>
          <a:xfrm>
            <a:off x="8188214" y="753696"/>
            <a:ext cx="683840" cy="779463"/>
            <a:chOff x="8188214" y="753696"/>
            <a:chExt cx="683840" cy="77946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CA544DE-AE1B-2E49-A5A2-BB99E558592D}"/>
                </a:ext>
              </a:extLst>
            </p:cNvPr>
            <p:cNvGrpSpPr/>
            <p:nvPr/>
          </p:nvGrpSpPr>
          <p:grpSpPr>
            <a:xfrm>
              <a:off x="8366411" y="753696"/>
              <a:ext cx="209983" cy="467768"/>
              <a:chOff x="8765991" y="1027921"/>
              <a:chExt cx="352053" cy="78425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85A1D9A-35B5-3941-8570-52C3BBDF438D}"/>
                  </a:ext>
                </a:extLst>
              </p:cNvPr>
              <p:cNvSpPr/>
              <p:nvPr/>
            </p:nvSpPr>
            <p:spPr>
              <a:xfrm>
                <a:off x="8824404" y="1027921"/>
                <a:ext cx="216080" cy="21608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46" name="Round Same Side Corner Rectangle 45">
                <a:extLst>
                  <a:ext uri="{FF2B5EF4-FFF2-40B4-BE49-F238E27FC236}">
                    <a16:creationId xmlns:a16="http://schemas.microsoft.com/office/drawing/2014/main" id="{4136EFED-6F3C-C741-BEDB-0869D74377B8}"/>
                  </a:ext>
                </a:extLst>
              </p:cNvPr>
              <p:cNvSpPr/>
              <p:nvPr/>
            </p:nvSpPr>
            <p:spPr>
              <a:xfrm>
                <a:off x="8765991" y="1250843"/>
                <a:ext cx="352053" cy="561328"/>
              </a:xfrm>
              <a:prstGeom prst="round2SameRect">
                <a:avLst>
                  <a:gd name="adj1" fmla="val 29275"/>
                  <a:gd name="adj2" fmla="val 0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64362E1-AE11-4343-B90C-E0950C40AA1D}"/>
                </a:ext>
              </a:extLst>
            </p:cNvPr>
            <p:cNvSpPr txBox="1"/>
            <p:nvPr/>
          </p:nvSpPr>
          <p:spPr>
            <a:xfrm>
              <a:off x="8188214" y="1163829"/>
              <a:ext cx="68384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admin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74ECCA9-8BA7-FD45-8C9E-7990D4145DE8}"/>
              </a:ext>
            </a:extLst>
          </p:cNvPr>
          <p:cNvSpPr/>
          <p:nvPr/>
        </p:nvSpPr>
        <p:spPr>
          <a:xfrm>
            <a:off x="9133952" y="2878593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paperEuro</a:t>
            </a:r>
          </a:p>
          <a:p>
            <a:pPr algn="ctr"/>
            <a:r>
              <a:rPr lang="en-US" sz="700" dirty="0"/>
              <a:t>{MagnetoCorp0001...}</a:t>
            </a:r>
          </a:p>
          <a:p>
            <a:pPr algn="ctr"/>
            <a:r>
              <a:rPr lang="en-US" sz="700" dirty="0"/>
              <a:t>{MagnetoCorp0002...}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90C3193-A5F1-6747-AD60-0A79CE3FBB7F}"/>
              </a:ext>
            </a:extLst>
          </p:cNvPr>
          <p:cNvSpPr/>
          <p:nvPr/>
        </p:nvSpPr>
        <p:spPr>
          <a:xfrm>
            <a:off x="10487838" y="2865522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paperYen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323859B-631A-C14E-8473-A7157E845749}"/>
              </a:ext>
            </a:extLst>
          </p:cNvPr>
          <p:cNvSpPr/>
          <p:nvPr/>
        </p:nvSpPr>
        <p:spPr>
          <a:xfrm>
            <a:off x="9189887" y="4075772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 err="1"/>
              <a:t>bondEuro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C2F3042-4DC8-994D-B480-AE42D0FF4973}"/>
              </a:ext>
            </a:extLst>
          </p:cNvPr>
          <p:cNvSpPr/>
          <p:nvPr/>
        </p:nvSpPr>
        <p:spPr>
          <a:xfrm>
            <a:off x="10543773" y="4062701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/>
              <a:t>bondDollar</a:t>
            </a:r>
            <a:endParaRPr lang="en-US" sz="1200" b="1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26EDA1F-1DDF-B34A-8802-A63BB4E856C4}"/>
              </a:ext>
            </a:extLst>
          </p:cNvPr>
          <p:cNvGrpSpPr/>
          <p:nvPr/>
        </p:nvGrpSpPr>
        <p:grpSpPr>
          <a:xfrm>
            <a:off x="8232622" y="272822"/>
            <a:ext cx="3655807" cy="579120"/>
            <a:chOff x="8300985" y="301451"/>
            <a:chExt cx="3655807" cy="57912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D3FD21B-A72D-B543-A854-7D9A7E5C068F}"/>
                </a:ext>
              </a:extLst>
            </p:cNvPr>
            <p:cNvSpPr txBox="1"/>
            <p:nvPr/>
          </p:nvSpPr>
          <p:spPr>
            <a:xfrm>
              <a:off x="9133952" y="301451"/>
              <a:ext cx="264751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Same channel, same peers.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AB2FC9F-75B5-2348-9812-F91299A989C9}"/>
                </a:ext>
              </a:extLst>
            </p:cNvPr>
            <p:cNvSpPr txBox="1"/>
            <p:nvPr/>
          </p:nvSpPr>
          <p:spPr>
            <a:xfrm>
              <a:off x="8300985" y="511241"/>
              <a:ext cx="365580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AuB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define data structure of channel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737929D7-FEC1-6741-956C-6B50D455B4CB}"/>
              </a:ext>
            </a:extLst>
          </p:cNvPr>
          <p:cNvSpPr txBox="1"/>
          <p:nvPr/>
        </p:nvSpPr>
        <p:spPr>
          <a:xfrm>
            <a:off x="9773518" y="2032927"/>
            <a:ext cx="93070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couchDB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2B7CF24C-FB4C-5847-8B25-7F450665ACAE}"/>
              </a:ext>
            </a:extLst>
          </p:cNvPr>
          <p:cNvSpPr/>
          <p:nvPr/>
        </p:nvSpPr>
        <p:spPr>
          <a:xfrm>
            <a:off x="7269543" y="1762633"/>
            <a:ext cx="628515" cy="49579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560DB-17D6-4A43-AE61-11EB68DC1D0F}"/>
              </a:ext>
            </a:extLst>
          </p:cNvPr>
          <p:cNvSpPr txBox="1"/>
          <p:nvPr/>
        </p:nvSpPr>
        <p:spPr>
          <a:xfrm>
            <a:off x="-267785" y="31794"/>
            <a:ext cx="1493356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Scenario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Structure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Usage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Considerations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101B10A-EA43-E34F-B12B-21304485917D}"/>
              </a:ext>
            </a:extLst>
          </p:cNvPr>
          <p:cNvGrpSpPr/>
          <p:nvPr/>
        </p:nvGrpSpPr>
        <p:grpSpPr>
          <a:xfrm>
            <a:off x="2296961" y="5786144"/>
            <a:ext cx="1168661" cy="523218"/>
            <a:chOff x="1165868" y="2758676"/>
            <a:chExt cx="1818784" cy="81428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EA874EC-E093-6945-B884-6417AC258915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5108EF1-212A-0140-B92E-FAB5D9E78509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82" name="Round Same Side Corner Rectangle 81">
                <a:extLst>
                  <a:ext uri="{FF2B5EF4-FFF2-40B4-BE49-F238E27FC236}">
                    <a16:creationId xmlns:a16="http://schemas.microsoft.com/office/drawing/2014/main" id="{7EA70FCD-D0CE-954E-A79F-9364BD6F9556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0C523E1-A7AA-A442-B5D7-3769310BCA2B}"/>
                </a:ext>
              </a:extLst>
            </p:cNvPr>
            <p:cNvSpPr txBox="1"/>
            <p:nvPr/>
          </p:nvSpPr>
          <p:spPr>
            <a:xfrm>
              <a:off x="1165868" y="2758676"/>
              <a:ext cx="1498343" cy="8142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Application 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developer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884D89E-8C5C-A145-B169-502BEA38A8D6}"/>
              </a:ext>
            </a:extLst>
          </p:cNvPr>
          <p:cNvGrpSpPr/>
          <p:nvPr/>
        </p:nvGrpSpPr>
        <p:grpSpPr>
          <a:xfrm>
            <a:off x="5385740" y="5794455"/>
            <a:ext cx="1454849" cy="523218"/>
            <a:chOff x="720473" y="2766915"/>
            <a:chExt cx="2264179" cy="81428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7E00CDF-6B09-B54C-B3AC-F0780B991A01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8AD666B-94BF-744F-8F38-80F32009040C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91" name="Round Same Side Corner Rectangle 90">
                <a:extLst>
                  <a:ext uri="{FF2B5EF4-FFF2-40B4-BE49-F238E27FC236}">
                    <a16:creationId xmlns:a16="http://schemas.microsoft.com/office/drawing/2014/main" id="{35909B33-A03D-2B4A-BAC8-D758668C0AE2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B8840EF-9414-2443-93FD-FCFEA5CE67B7}"/>
                </a:ext>
              </a:extLst>
            </p:cNvPr>
            <p:cNvSpPr txBox="1"/>
            <p:nvPr/>
          </p:nvSpPr>
          <p:spPr>
            <a:xfrm>
              <a:off x="720473" y="2766915"/>
              <a:ext cx="1832641" cy="8142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Smart contract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D372B4-E055-8345-A2A2-9B2CF110CAD9}"/>
              </a:ext>
            </a:extLst>
          </p:cNvPr>
          <p:cNvGrpSpPr/>
          <p:nvPr/>
        </p:nvGrpSpPr>
        <p:grpSpPr>
          <a:xfrm>
            <a:off x="4901867" y="2157945"/>
            <a:ext cx="2528658" cy="1267794"/>
            <a:chOff x="5039632" y="2014740"/>
            <a:chExt cx="2528658" cy="12677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779861-C30E-2F4C-8103-7E894FAC778A}"/>
                </a:ext>
              </a:extLst>
            </p:cNvPr>
            <p:cNvSpPr/>
            <p:nvPr/>
          </p:nvSpPr>
          <p:spPr>
            <a:xfrm>
              <a:off x="5039632" y="2014740"/>
              <a:ext cx="2528658" cy="126779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0175FE-7170-AF45-84B4-9DD34D7D6ECA}"/>
                </a:ext>
              </a:extLst>
            </p:cNvPr>
            <p:cNvSpPr/>
            <p:nvPr/>
          </p:nvSpPr>
          <p:spPr>
            <a:xfrm>
              <a:off x="5186327" y="2171863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paperEuro: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F8E678A-464E-CD4C-BF88-F34AA636931A}"/>
                </a:ext>
              </a:extLst>
            </p:cNvPr>
            <p:cNvSpPr/>
            <p:nvPr/>
          </p:nvSpPr>
          <p:spPr>
            <a:xfrm>
              <a:off x="6362761" y="2167124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paperYen: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424C04D-725A-A74B-ADD9-057EB1DF1ED6}"/>
              </a:ext>
            </a:extLst>
          </p:cNvPr>
          <p:cNvGrpSpPr/>
          <p:nvPr/>
        </p:nvGrpSpPr>
        <p:grpSpPr>
          <a:xfrm>
            <a:off x="4901867" y="3797265"/>
            <a:ext cx="2528658" cy="1267794"/>
            <a:chOff x="5039632" y="2014740"/>
            <a:chExt cx="2528658" cy="126779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FE68CF2-E407-9C4B-B614-D4D97F8AAA86}"/>
                </a:ext>
              </a:extLst>
            </p:cNvPr>
            <p:cNvSpPr/>
            <p:nvPr/>
          </p:nvSpPr>
          <p:spPr>
            <a:xfrm>
              <a:off x="5039632" y="2014740"/>
              <a:ext cx="2528658" cy="126779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EDE939-AA0D-554E-84EA-5F3C41B2CB1D}"/>
                </a:ext>
              </a:extLst>
            </p:cNvPr>
            <p:cNvSpPr/>
            <p:nvPr/>
          </p:nvSpPr>
          <p:spPr>
            <a:xfrm>
              <a:off x="5186327" y="2171863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paperEuro: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04A9BBC-A109-234B-AD2F-6A0D9E6E5652}"/>
                </a:ext>
              </a:extLst>
            </p:cNvPr>
            <p:cNvSpPr/>
            <p:nvPr/>
          </p:nvSpPr>
          <p:spPr>
            <a:xfrm>
              <a:off x="6362761" y="2167124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paperYen: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</p:grp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990599" y="1528595"/>
            <a:ext cx="10515599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4847057" y="3503890"/>
            <a:ext cx="134748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bonds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chaincode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ACB503-30F3-414C-A542-77D7AAB4BFBE}"/>
              </a:ext>
            </a:extLst>
          </p:cNvPr>
          <p:cNvGrpSpPr/>
          <p:nvPr/>
        </p:nvGrpSpPr>
        <p:grpSpPr>
          <a:xfrm>
            <a:off x="1217952" y="1868844"/>
            <a:ext cx="3437943" cy="3196215"/>
            <a:chOff x="1123427" y="1798255"/>
            <a:chExt cx="3437943" cy="319621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D6B11BE-31A6-BD4A-AB87-1CA4195CD530}"/>
                </a:ext>
              </a:extLst>
            </p:cNvPr>
            <p:cNvGrpSpPr/>
            <p:nvPr/>
          </p:nvGrpSpPr>
          <p:grpSpPr>
            <a:xfrm>
              <a:off x="1123427" y="2086349"/>
              <a:ext cx="3437943" cy="2908121"/>
              <a:chOff x="922481" y="2484401"/>
              <a:chExt cx="3437943" cy="2908121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63C8073-1CDC-BA48-9869-597ADBE6D7E1}"/>
                  </a:ext>
                </a:extLst>
              </p:cNvPr>
              <p:cNvSpPr/>
              <p:nvPr/>
            </p:nvSpPr>
            <p:spPr>
              <a:xfrm>
                <a:off x="1274165" y="2484401"/>
                <a:ext cx="3086259" cy="29081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r>
                  <a:rPr 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euroPaper.submit</a:t>
                </a: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(issue, MC001))</a:t>
                </a: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yenPaper.submit (issue, MC003))</a:t>
                </a: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euroBond.submit (issue, MC003))</a:t>
                </a: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yenBond.submit (issue, MC003))</a:t>
                </a: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C60DE89-ACF2-504C-B23C-A934D82442BB}"/>
                  </a:ext>
                </a:extLst>
              </p:cNvPr>
              <p:cNvSpPr/>
              <p:nvPr/>
            </p:nvSpPr>
            <p:spPr>
              <a:xfrm>
                <a:off x="925977" y="2876231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1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D2C8E27-6E5F-BC47-ADB7-DCF7213F540F}"/>
                  </a:ext>
                </a:extLst>
              </p:cNvPr>
              <p:cNvSpPr/>
              <p:nvPr/>
            </p:nvSpPr>
            <p:spPr>
              <a:xfrm>
                <a:off x="922481" y="341425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2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A74660FD-80B1-4842-8241-C6E18A4732B9}"/>
                  </a:ext>
                </a:extLst>
              </p:cNvPr>
              <p:cNvSpPr/>
              <p:nvPr/>
            </p:nvSpPr>
            <p:spPr>
              <a:xfrm>
                <a:off x="930206" y="3951433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3</a:t>
                </a: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8AC1146-5801-C04B-98D8-1C8E8B2484C2}"/>
                  </a:ext>
                </a:extLst>
              </p:cNvPr>
              <p:cNvSpPr/>
              <p:nvPr/>
            </p:nvSpPr>
            <p:spPr>
              <a:xfrm>
                <a:off x="925749" y="4529475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4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AB7B27A-D402-0B48-81A5-1AE59A00EBAD}"/>
                </a:ext>
              </a:extLst>
            </p:cNvPr>
            <p:cNvSpPr txBox="1"/>
            <p:nvPr/>
          </p:nvSpPr>
          <p:spPr>
            <a:xfrm>
              <a:off x="1443297" y="1798255"/>
              <a:ext cx="1341071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/>
                <a:t>issue application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349257" y="2726934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w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state 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6" name="Can 135">
            <a:extLst>
              <a:ext uri="{FF2B5EF4-FFF2-40B4-BE49-F238E27FC236}">
                <a16:creationId xmlns:a16="http://schemas.microsoft.com/office/drawing/2014/main" id="{E8C4C66D-BECE-A845-808B-E1EA9E628B2D}"/>
              </a:ext>
            </a:extLst>
          </p:cNvPr>
          <p:cNvSpPr/>
          <p:nvPr/>
        </p:nvSpPr>
        <p:spPr>
          <a:xfrm>
            <a:off x="7349257" y="3622969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w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state 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9B60E6A-A724-8540-9C42-8A07E6CF7D89}"/>
              </a:ext>
            </a:extLst>
          </p:cNvPr>
          <p:cNvGrpSpPr/>
          <p:nvPr/>
        </p:nvGrpSpPr>
        <p:grpSpPr>
          <a:xfrm>
            <a:off x="9731487" y="5797712"/>
            <a:ext cx="1399835" cy="493701"/>
            <a:chOff x="2600215" y="2776679"/>
            <a:chExt cx="2178562" cy="76835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5F3E009-C1A5-6D46-8F9D-38D3973B63C3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5891B7AA-DE6B-0F46-BB9F-39BBC67DCEE2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141" name="Round Same Side Corner Rectangle 140">
                <a:extLst>
                  <a:ext uri="{FF2B5EF4-FFF2-40B4-BE49-F238E27FC236}">
                    <a16:creationId xmlns:a16="http://schemas.microsoft.com/office/drawing/2014/main" id="{BC27587A-9D15-864A-80A9-821E33BEAF96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9C1ACE2-C886-794B-BBB2-FDFCFAFDD422}"/>
                </a:ext>
              </a:extLst>
            </p:cNvPr>
            <p:cNvSpPr txBox="1"/>
            <p:nvPr/>
          </p:nvSpPr>
          <p:spPr>
            <a:xfrm>
              <a:off x="3050915" y="2921202"/>
              <a:ext cx="1727862" cy="478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Administrator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D964327-A963-CF42-A84A-6626497AFF49}"/>
              </a:ext>
            </a:extLst>
          </p:cNvPr>
          <p:cNvSpPr txBox="1"/>
          <p:nvPr/>
        </p:nvSpPr>
        <p:spPr>
          <a:xfrm>
            <a:off x="7217736" y="1276645"/>
            <a:ext cx="113107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endorsement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policy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6BC42F1-0186-5042-A529-5369CBBAB36F}"/>
              </a:ext>
            </a:extLst>
          </p:cNvPr>
          <p:cNvSpPr txBox="1"/>
          <p:nvPr/>
        </p:nvSpPr>
        <p:spPr>
          <a:xfrm>
            <a:off x="7228363" y="5391305"/>
            <a:ext cx="117115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endorsement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policy</a:t>
            </a:r>
          </a:p>
        </p:txBody>
      </p:sp>
      <p:sp>
        <p:nvSpPr>
          <p:cNvPr id="144" name="Folded Corner 143">
            <a:extLst>
              <a:ext uri="{FF2B5EF4-FFF2-40B4-BE49-F238E27FC236}">
                <a16:creationId xmlns:a16="http://schemas.microsoft.com/office/drawing/2014/main" id="{60A0EDE3-C9EA-0E45-8A41-D76E4C0EB5E9}"/>
              </a:ext>
            </a:extLst>
          </p:cNvPr>
          <p:cNvSpPr/>
          <p:nvPr/>
        </p:nvSpPr>
        <p:spPr>
          <a:xfrm>
            <a:off x="7274414" y="4971381"/>
            <a:ext cx="628515" cy="49579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bonds</a:t>
            </a:r>
          </a:p>
        </p:txBody>
      </p:sp>
    </p:spTree>
    <p:extLst>
      <p:ext uri="{BB962C8B-B14F-4D97-AF65-F5344CB8AC3E}">
        <p14:creationId xmlns:p14="http://schemas.microsoft.com/office/powerpoint/2010/main" val="128038164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>
            <a:extLst>
              <a:ext uri="{FF2B5EF4-FFF2-40B4-BE49-F238E27FC236}">
                <a16:creationId xmlns:a16="http://schemas.microsoft.com/office/drawing/2014/main" id="{8B6530BA-C650-8E40-A376-F8C0787FFD02}"/>
              </a:ext>
            </a:extLst>
          </p:cNvPr>
          <p:cNvSpPr/>
          <p:nvPr/>
        </p:nvSpPr>
        <p:spPr>
          <a:xfrm>
            <a:off x="9020645" y="5188487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52 – Chaincode namespace – Private data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438883" y="2127602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496996" y="2405068"/>
            <a:ext cx="2651361" cy="386214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643691" y="2562191"/>
            <a:ext cx="2356500" cy="355844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(PAP11);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getPrivateData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(collection=pdata1, PAP11);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getPrivateData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(collection=pdata2, PAP11);</a:t>
            </a: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Folded Corner 59">
            <a:extLst>
              <a:ext uri="{FF2B5EF4-FFF2-40B4-BE49-F238E27FC236}">
                <a16:creationId xmlns:a16="http://schemas.microsoft.com/office/drawing/2014/main" id="{A4320626-1B6D-DF4F-B4EE-C57F542CE051}"/>
              </a:ext>
            </a:extLst>
          </p:cNvPr>
          <p:cNvSpPr/>
          <p:nvPr/>
        </p:nvSpPr>
        <p:spPr>
          <a:xfrm>
            <a:off x="7520846" y="1916084"/>
            <a:ext cx="907508" cy="567546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144000" rIns="36000" bIns="45719" numCol="1" spcCol="38100" rtlCol="0" anchor="ctr">
            <a:no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papers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sz="1200" dirty="0"/>
              <a:t>endorsement </a:t>
            </a:r>
          </a:p>
          <a:p>
            <a:r>
              <a:rPr lang="en-US" sz="1200" dirty="0"/>
              <a:t>policy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EA1D78-2DDF-984C-A264-29F885D7C9E7}"/>
              </a:ext>
            </a:extLst>
          </p:cNvPr>
          <p:cNvGrpSpPr/>
          <p:nvPr/>
        </p:nvGrpSpPr>
        <p:grpSpPr>
          <a:xfrm>
            <a:off x="7974600" y="2047408"/>
            <a:ext cx="3661148" cy="1565447"/>
            <a:chOff x="7944386" y="2255382"/>
            <a:chExt cx="3661148" cy="1565447"/>
          </a:xfrm>
        </p:grpSpPr>
        <p:sp>
          <p:nvSpPr>
            <p:cNvPr id="45" name="Can 44">
              <a:extLst>
                <a:ext uri="{FF2B5EF4-FFF2-40B4-BE49-F238E27FC236}">
                  <a16:creationId xmlns:a16="http://schemas.microsoft.com/office/drawing/2014/main" id="{0DAF8485-0BFB-544F-8251-E72E19FD250A}"/>
                </a:ext>
              </a:extLst>
            </p:cNvPr>
            <p:cNvSpPr/>
            <p:nvPr/>
          </p:nvSpPr>
          <p:spPr>
            <a:xfrm>
              <a:off x="8977600" y="2255382"/>
              <a:ext cx="2627934" cy="1565447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7D96B1CD-814B-8A48-9AB2-ABD47CBE1B93}"/>
                </a:ext>
              </a:extLst>
            </p:cNvPr>
            <p:cNvSpPr/>
            <p:nvPr/>
          </p:nvSpPr>
          <p:spPr>
            <a:xfrm rot="16200000">
              <a:off x="8417106" y="2976891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B4793DF9-E4BB-9840-8C3C-67A4740BB208}"/>
                </a:ext>
              </a:extLst>
            </p:cNvPr>
            <p:cNvSpPr/>
            <p:nvPr/>
          </p:nvSpPr>
          <p:spPr>
            <a:xfrm>
              <a:off x="7944386" y="2809207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F20E8B-CCE1-5E45-B050-CEBF5B20E981}"/>
                </a:ext>
              </a:extLst>
            </p:cNvPr>
            <p:cNvSpPr txBox="1"/>
            <p:nvPr/>
          </p:nvSpPr>
          <p:spPr>
            <a:xfrm>
              <a:off x="9121253" y="2377436"/>
              <a:ext cx="114550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p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apers database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5BE449-1356-1444-836C-D307CB8985EB}"/>
                </a:ext>
              </a:extLst>
            </p:cNvPr>
            <p:cNvGrpSpPr/>
            <p:nvPr/>
          </p:nvGrpSpPr>
          <p:grpSpPr>
            <a:xfrm>
              <a:off x="9020494" y="2662636"/>
              <a:ext cx="2469396" cy="1040545"/>
              <a:chOff x="8650802" y="2662636"/>
              <a:chExt cx="2469396" cy="104054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BD1C6C-5239-4349-BA03-A479695E952D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F9B90BE-7161-AE4D-BDCF-7846216F56B2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74ECCA9-8BA7-FD45-8C9E-7990D4145DE8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F90C3193-A5F1-6747-AD60-0A79CE3FBB7F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4359B61-1A4A-054E-A330-89BE184A6DFF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1a</a:t>
                </a:r>
              </a:p>
            </p:txBody>
          </p:sp>
        </p:grpSp>
      </p:grpSp>
      <p:sp>
        <p:nvSpPr>
          <p:cNvPr id="48" name="Can 47">
            <a:extLst>
              <a:ext uri="{FF2B5EF4-FFF2-40B4-BE49-F238E27FC236}">
                <a16:creationId xmlns:a16="http://schemas.microsoft.com/office/drawing/2014/main" id="{3BF09291-CA4C-DA42-A385-D0522085C14C}"/>
              </a:ext>
            </a:extLst>
          </p:cNvPr>
          <p:cNvSpPr/>
          <p:nvPr/>
        </p:nvSpPr>
        <p:spPr>
          <a:xfrm>
            <a:off x="9007814" y="3716485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56F219-9A06-C54D-838D-5A520D9CBE9D}"/>
              </a:ext>
            </a:extLst>
          </p:cNvPr>
          <p:cNvSpPr txBox="1"/>
          <p:nvPr/>
        </p:nvSpPr>
        <p:spPr>
          <a:xfrm>
            <a:off x="9151467" y="3838538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data1 database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2F02D5-AB21-144B-A6FE-69CE17FCC389}"/>
              </a:ext>
            </a:extLst>
          </p:cNvPr>
          <p:cNvGrpSpPr/>
          <p:nvPr/>
        </p:nvGrpSpPr>
        <p:grpSpPr>
          <a:xfrm>
            <a:off x="7974600" y="4123737"/>
            <a:ext cx="3545504" cy="1040546"/>
            <a:chOff x="7974600" y="4123737"/>
            <a:chExt cx="3545504" cy="1040546"/>
          </a:xfrm>
        </p:grpSpPr>
        <p:sp>
          <p:nvSpPr>
            <p:cNvPr id="49" name="Trapezoid 48">
              <a:extLst>
                <a:ext uri="{FF2B5EF4-FFF2-40B4-BE49-F238E27FC236}">
                  <a16:creationId xmlns:a16="http://schemas.microsoft.com/office/drawing/2014/main" id="{C0D9B77C-B3A1-F143-9DBF-E0F196F66625}"/>
                </a:ext>
              </a:extLst>
            </p:cNvPr>
            <p:cNvSpPr/>
            <p:nvPr/>
          </p:nvSpPr>
          <p:spPr>
            <a:xfrm rot="16200000">
              <a:off x="8447320" y="4437993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0" name="Can 49">
              <a:extLst>
                <a:ext uri="{FF2B5EF4-FFF2-40B4-BE49-F238E27FC236}">
                  <a16:creationId xmlns:a16="http://schemas.microsoft.com/office/drawing/2014/main" id="{F562AF20-EC8B-364B-90EB-9E3D3393FE19}"/>
                </a:ext>
              </a:extLst>
            </p:cNvPr>
            <p:cNvSpPr/>
            <p:nvPr/>
          </p:nvSpPr>
          <p:spPr>
            <a:xfrm>
              <a:off x="7974600" y="4270309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1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B61B49A-18D5-0346-9D44-15ABE190974A}"/>
                </a:ext>
              </a:extLst>
            </p:cNvPr>
            <p:cNvGrpSpPr/>
            <p:nvPr/>
          </p:nvGrpSpPr>
          <p:grpSpPr>
            <a:xfrm>
              <a:off x="9050708" y="4123738"/>
              <a:ext cx="2469396" cy="1040545"/>
              <a:chOff x="8650802" y="2662636"/>
              <a:chExt cx="2469396" cy="104054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FC7EC07-3E44-0544-BDAC-916381F713B9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F82E84F-8CB7-6748-88E0-531E9D3A2CD1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4601D17-F12C-7A43-956F-C19B5055A0D7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93A1C92-1BEC-3D4A-8D3D-C1BD9D9DF2E8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D64FC94-D96F-4549-BEFE-20C4DA94F61D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2a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5561751" y="3541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5564144" y="3914676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D8968EB-4BD1-034C-AA2D-9C79DD5B6CF2}"/>
              </a:ext>
            </a:extLst>
          </p:cNvPr>
          <p:cNvGrpSpPr/>
          <p:nvPr/>
        </p:nvGrpSpPr>
        <p:grpSpPr>
          <a:xfrm>
            <a:off x="7975066" y="5226663"/>
            <a:ext cx="3545504" cy="1040546"/>
            <a:chOff x="7974600" y="4123737"/>
            <a:chExt cx="3545504" cy="1040546"/>
          </a:xfrm>
        </p:grpSpPr>
        <p:sp>
          <p:nvSpPr>
            <p:cNvPr id="62" name="Trapezoid 61">
              <a:extLst>
                <a:ext uri="{FF2B5EF4-FFF2-40B4-BE49-F238E27FC236}">
                  <a16:creationId xmlns:a16="http://schemas.microsoft.com/office/drawing/2014/main" id="{71F487D1-5B69-324B-A657-103E919A35E2}"/>
                </a:ext>
              </a:extLst>
            </p:cNvPr>
            <p:cNvSpPr/>
            <p:nvPr/>
          </p:nvSpPr>
          <p:spPr>
            <a:xfrm rot="16200000">
              <a:off x="8447320" y="4437993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4" name="Can 63">
              <a:extLst>
                <a:ext uri="{FF2B5EF4-FFF2-40B4-BE49-F238E27FC236}">
                  <a16:creationId xmlns:a16="http://schemas.microsoft.com/office/drawing/2014/main" id="{BA35F078-CBCA-1E4D-BD4E-679C6E121BC8}"/>
                </a:ext>
              </a:extLst>
            </p:cNvPr>
            <p:cNvSpPr/>
            <p:nvPr/>
          </p:nvSpPr>
          <p:spPr>
            <a:xfrm>
              <a:off x="7974600" y="4270309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2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697E2E7-D62A-AC43-8879-AC2C95EBB0A4}"/>
                </a:ext>
              </a:extLst>
            </p:cNvPr>
            <p:cNvGrpSpPr/>
            <p:nvPr/>
          </p:nvGrpSpPr>
          <p:grpSpPr>
            <a:xfrm>
              <a:off x="9050708" y="4123738"/>
              <a:ext cx="2469396" cy="1040545"/>
              <a:chOff x="8650802" y="2662636"/>
              <a:chExt cx="2469396" cy="1040545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054CCA3-E924-1F40-B2A6-04E7F2EB81C0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503D7A5-24D8-7F40-8083-03D8F0C77E0D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427C6D9-46F3-0C41-9B11-D00AC584B00A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C31ADA8-5429-DF46-8E84-D2FC777EFCB1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DC07280-52CD-0445-BEF4-78CCCA48659B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3a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BF2CC5F-26C6-0E4F-9FF1-AB0CD7A4E6FD}"/>
              </a:ext>
            </a:extLst>
          </p:cNvPr>
          <p:cNvSpPr txBox="1"/>
          <p:nvPr/>
        </p:nvSpPr>
        <p:spPr>
          <a:xfrm>
            <a:off x="9045375" y="6340475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data2 database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AEB28DD-236C-314C-B355-DC28761A08DF}"/>
              </a:ext>
            </a:extLst>
          </p:cNvPr>
          <p:cNvSpPr/>
          <p:nvPr/>
        </p:nvSpPr>
        <p:spPr>
          <a:xfrm>
            <a:off x="5544089" y="4518102"/>
            <a:ext cx="294888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</p:spTree>
    <p:extLst>
      <p:ext uri="{BB962C8B-B14F-4D97-AF65-F5344CB8AC3E}">
        <p14:creationId xmlns:p14="http://schemas.microsoft.com/office/powerpoint/2010/main" val="41010422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 – The PaperNet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3314753" y="238751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D0F928-A84E-E142-9635-20EBE53DF07C}"/>
              </a:ext>
            </a:extLst>
          </p:cNvPr>
          <p:cNvSpPr/>
          <p:nvPr/>
        </p:nvSpPr>
        <p:spPr>
          <a:xfrm>
            <a:off x="4974299" y="2689547"/>
            <a:ext cx="2548202" cy="2548202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DD51017-071F-D84E-B0B8-4C84E2258BAA}"/>
              </a:ext>
            </a:extLst>
          </p:cNvPr>
          <p:cNvSpPr/>
          <p:nvPr/>
        </p:nvSpPr>
        <p:spPr>
          <a:xfrm>
            <a:off x="3314753" y="470464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BigFund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3A95D4-D0D7-9E46-B169-01BEA0CECCEF}"/>
              </a:ext>
            </a:extLst>
          </p:cNvPr>
          <p:cNvSpPr/>
          <p:nvPr/>
        </p:nvSpPr>
        <p:spPr>
          <a:xfrm>
            <a:off x="7950339" y="238291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BrokerHouse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D6B0AA-7FF5-7849-99AC-D3EB54748CDD}"/>
              </a:ext>
            </a:extLst>
          </p:cNvPr>
          <p:cNvSpPr/>
          <p:nvPr/>
        </p:nvSpPr>
        <p:spPr>
          <a:xfrm>
            <a:off x="7950339" y="4704647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RateM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DB20330-ED7B-2648-97DA-2A6C3F317164}"/>
              </a:ext>
            </a:extLst>
          </p:cNvPr>
          <p:cNvSpPr/>
          <p:nvPr/>
        </p:nvSpPr>
        <p:spPr>
          <a:xfrm>
            <a:off x="8210996" y="359857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HedgeMatic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8162A2-85D3-1C43-AA89-07E8653E714F}"/>
              </a:ext>
            </a:extLst>
          </p:cNvPr>
          <p:cNvSpPr/>
          <p:nvPr/>
        </p:nvSpPr>
        <p:spPr>
          <a:xfrm>
            <a:off x="3054096" y="3601434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DigiBank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C87369A-7F39-5B41-AD53-98258833CDC1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546461" y="2749727"/>
            <a:ext cx="801014" cy="312996"/>
          </a:xfrm>
          <a:prstGeom prst="bentConnector4">
            <a:avLst>
              <a:gd name="adj1" fmla="val 26706"/>
              <a:gd name="adj2" fmla="val -131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7D18D8-C7FE-CA41-A80F-DBAB44C1A072}"/>
              </a:ext>
            </a:extLst>
          </p:cNvPr>
          <p:cNvSpPr txBox="1"/>
          <p:nvPr/>
        </p:nvSpPr>
        <p:spPr>
          <a:xfrm>
            <a:off x="4768533" y="2544619"/>
            <a:ext cx="36965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23ED4-96C4-7349-897B-F5517CB11258}"/>
              </a:ext>
            </a:extLst>
          </p:cNvPr>
          <p:cNvCxnSpPr>
            <a:stCxn id="91" idx="3"/>
            <a:endCxn id="8" idx="2"/>
          </p:cNvCxnSpPr>
          <p:nvPr/>
        </p:nvCxnSpPr>
        <p:spPr>
          <a:xfrm>
            <a:off x="4285804" y="3963648"/>
            <a:ext cx="688495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75F5FB5-24FF-9048-97AC-965088706E42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4375349" y="2667198"/>
            <a:ext cx="288485" cy="1177968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0D0A18-479E-114E-97CF-B6C0901EDD2B}"/>
              </a:ext>
            </a:extLst>
          </p:cNvPr>
          <p:cNvSpPr txBox="1"/>
          <p:nvPr/>
        </p:nvSpPr>
        <p:spPr>
          <a:xfrm>
            <a:off x="4357060" y="3196336"/>
            <a:ext cx="54598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9915A2-249A-3046-9E02-75FAE8391BBA}"/>
              </a:ext>
            </a:extLst>
          </p:cNvPr>
          <p:cNvCxnSpPr>
            <a:stCxn id="8" idx="5"/>
          </p:cNvCxnSpPr>
          <p:nvPr/>
        </p:nvCxnSpPr>
        <p:spPr>
          <a:xfrm flipV="1">
            <a:off x="7149325" y="4864100"/>
            <a:ext cx="801014" cy="47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7F498C2-2890-FE41-947C-7EE7BA501634}"/>
              </a:ext>
            </a:extLst>
          </p:cNvPr>
          <p:cNvCxnSpPr>
            <a:cxnSpLocks/>
            <a:stCxn id="89" idx="2"/>
            <a:endCxn id="8" idx="4"/>
          </p:cNvCxnSpPr>
          <p:nvPr/>
        </p:nvCxnSpPr>
        <p:spPr>
          <a:xfrm rot="5400000" flipH="1">
            <a:off x="7311634" y="4174516"/>
            <a:ext cx="191325" cy="2317793"/>
          </a:xfrm>
          <a:prstGeom prst="bentConnector3">
            <a:avLst>
              <a:gd name="adj1" fmla="val -119483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210E26D-719B-474B-9B37-30F24E789EFC}"/>
              </a:ext>
            </a:extLst>
          </p:cNvPr>
          <p:cNvSpPr txBox="1"/>
          <p:nvPr/>
        </p:nvSpPr>
        <p:spPr>
          <a:xfrm>
            <a:off x="7432352" y="4663809"/>
            <a:ext cx="31514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C1DF629-CC0E-B944-9E16-45E04AB8E5DD}"/>
              </a:ext>
            </a:extLst>
          </p:cNvPr>
          <p:cNvSpPr txBox="1"/>
          <p:nvPr/>
        </p:nvSpPr>
        <p:spPr>
          <a:xfrm>
            <a:off x="7234683" y="5450826"/>
            <a:ext cx="41132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A16D391-07C4-CA4E-8A61-7C4A46303FEA}"/>
              </a:ext>
            </a:extLst>
          </p:cNvPr>
          <p:cNvCxnSpPr>
            <a:cxnSpLocks/>
            <a:stCxn id="90" idx="1"/>
            <a:endCxn id="8" idx="6"/>
          </p:cNvCxnSpPr>
          <p:nvPr/>
        </p:nvCxnSpPr>
        <p:spPr>
          <a:xfrm flipH="1">
            <a:off x="7522501" y="3960792"/>
            <a:ext cx="688495" cy="285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A2918E49-856E-5E43-9FBE-610293F4D677}"/>
              </a:ext>
            </a:extLst>
          </p:cNvPr>
          <p:cNvCxnSpPr>
            <a:cxnSpLocks/>
            <a:stCxn id="8" idx="3"/>
            <a:endCxn id="87" idx="3"/>
          </p:cNvCxnSpPr>
          <p:nvPr/>
        </p:nvCxnSpPr>
        <p:spPr>
          <a:xfrm rot="5400000">
            <a:off x="4845825" y="4565209"/>
            <a:ext cx="202287" cy="801014"/>
          </a:xfrm>
          <a:prstGeom prst="bentConnector4">
            <a:avLst>
              <a:gd name="adj1" fmla="val 100138"/>
              <a:gd name="adj2" fmla="val 7329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7F75389-807F-D148-BAD4-8A81FA40E419}"/>
              </a:ext>
            </a:extLst>
          </p:cNvPr>
          <p:cNvCxnSpPr>
            <a:cxnSpLocks/>
            <a:stCxn id="8" idx="7"/>
            <a:endCxn id="88" idx="1"/>
          </p:cNvCxnSpPr>
          <p:nvPr/>
        </p:nvCxnSpPr>
        <p:spPr>
          <a:xfrm rot="5400000" flipH="1" flipV="1">
            <a:off x="7391036" y="2503420"/>
            <a:ext cx="317593" cy="801014"/>
          </a:xfrm>
          <a:prstGeom prst="bentConnector4">
            <a:avLst>
              <a:gd name="adj1" fmla="val 100006"/>
              <a:gd name="adj2" fmla="val 7329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DA577EB-D682-414F-A131-92B72B52B7EF}"/>
              </a:ext>
            </a:extLst>
          </p:cNvPr>
          <p:cNvGrpSpPr/>
          <p:nvPr/>
        </p:nvGrpSpPr>
        <p:grpSpPr>
          <a:xfrm>
            <a:off x="4368906" y="3734361"/>
            <a:ext cx="545981" cy="444349"/>
            <a:chOff x="4368906" y="3742382"/>
            <a:chExt cx="545981" cy="444349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6520717-0C8B-F341-BDF0-7439B1A92B63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51FD87-6C6E-E449-BA0D-37D82BD0C9F5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0B0973-2355-7A4B-B0EF-1DE3FA3F8058}"/>
              </a:ext>
            </a:extLst>
          </p:cNvPr>
          <p:cNvGrpSpPr/>
          <p:nvPr/>
        </p:nvGrpSpPr>
        <p:grpSpPr>
          <a:xfrm>
            <a:off x="4709329" y="4836663"/>
            <a:ext cx="545981" cy="444349"/>
            <a:chOff x="4368906" y="3742382"/>
            <a:chExt cx="545981" cy="44434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1F6753-B21D-444A-B786-D7260B1A0A41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53F79A-2C27-FC47-B574-ED0575D6E2FE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777768-2146-F34A-848E-0FB5506E4CAD}"/>
              </a:ext>
            </a:extLst>
          </p:cNvPr>
          <p:cNvGrpSpPr/>
          <p:nvPr/>
        </p:nvGrpSpPr>
        <p:grpSpPr>
          <a:xfrm>
            <a:off x="7646012" y="3733921"/>
            <a:ext cx="545981" cy="444349"/>
            <a:chOff x="4368906" y="3742382"/>
            <a:chExt cx="545981" cy="44434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42BC29A-D11B-DD42-B901-0C754F97D09B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725849-D1AB-4342-89E8-C8B1418B6A6E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573F02-59FD-8448-B70E-DBDC1FE48EF2}"/>
              </a:ext>
            </a:extLst>
          </p:cNvPr>
          <p:cNvGrpSpPr/>
          <p:nvPr/>
        </p:nvGrpSpPr>
        <p:grpSpPr>
          <a:xfrm>
            <a:off x="7302018" y="2512876"/>
            <a:ext cx="545981" cy="444349"/>
            <a:chOff x="4368906" y="3742382"/>
            <a:chExt cx="545981" cy="44434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5B99B4-D2F0-7349-B84C-405FD468B0F1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3EBB3C-5FD6-6B4C-A28A-28EE1830CD87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572180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>
            <a:extLst>
              <a:ext uri="{FF2B5EF4-FFF2-40B4-BE49-F238E27FC236}">
                <a16:creationId xmlns:a16="http://schemas.microsoft.com/office/drawing/2014/main" id="{8B6530BA-C650-8E40-A376-F8C0787FFD02}"/>
              </a:ext>
            </a:extLst>
          </p:cNvPr>
          <p:cNvSpPr/>
          <p:nvPr/>
        </p:nvSpPr>
        <p:spPr>
          <a:xfrm>
            <a:off x="9020645" y="5188487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52 – Chaincode namespace – Private data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9007814" y="2047408"/>
            <a:ext cx="2627934" cy="1565447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447320" y="2768917"/>
            <a:ext cx="1040545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974600" y="2601233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9151467" y="2169462"/>
            <a:ext cx="11455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9050708" y="2454662"/>
            <a:ext cx="2469396" cy="1040545"/>
            <a:chOff x="8650802" y="2662636"/>
            <a:chExt cx="2469396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1a</a:t>
              </a:r>
            </a:p>
          </p:txBody>
        </p:sp>
      </p:grpSp>
      <p:sp>
        <p:nvSpPr>
          <p:cNvPr id="48" name="Can 47">
            <a:extLst>
              <a:ext uri="{FF2B5EF4-FFF2-40B4-BE49-F238E27FC236}">
                <a16:creationId xmlns:a16="http://schemas.microsoft.com/office/drawing/2014/main" id="{3BF09291-CA4C-DA42-A385-D0522085C14C}"/>
              </a:ext>
            </a:extLst>
          </p:cNvPr>
          <p:cNvSpPr/>
          <p:nvPr/>
        </p:nvSpPr>
        <p:spPr>
          <a:xfrm>
            <a:off x="9007814" y="3716485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56F219-9A06-C54D-838D-5A520D9CBE9D}"/>
              </a:ext>
            </a:extLst>
          </p:cNvPr>
          <p:cNvSpPr txBox="1"/>
          <p:nvPr/>
        </p:nvSpPr>
        <p:spPr>
          <a:xfrm>
            <a:off x="9151467" y="3838538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data1 database</a:t>
            </a:r>
          </a:p>
        </p:txBody>
      </p:sp>
      <p:sp>
        <p:nvSpPr>
          <p:cNvPr id="49" name="Trapezoid 48">
            <a:extLst>
              <a:ext uri="{FF2B5EF4-FFF2-40B4-BE49-F238E27FC236}">
                <a16:creationId xmlns:a16="http://schemas.microsoft.com/office/drawing/2014/main" id="{C0D9B77C-B3A1-F143-9DBF-E0F196F66625}"/>
              </a:ext>
            </a:extLst>
          </p:cNvPr>
          <p:cNvSpPr/>
          <p:nvPr/>
        </p:nvSpPr>
        <p:spPr>
          <a:xfrm rot="16200000">
            <a:off x="8447320" y="4437993"/>
            <a:ext cx="1040545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B61B49A-18D5-0346-9D44-15ABE190974A}"/>
              </a:ext>
            </a:extLst>
          </p:cNvPr>
          <p:cNvGrpSpPr/>
          <p:nvPr/>
        </p:nvGrpSpPr>
        <p:grpSpPr>
          <a:xfrm>
            <a:off x="9050708" y="4123738"/>
            <a:ext cx="2469396" cy="1040545"/>
            <a:chOff x="8650802" y="2662636"/>
            <a:chExt cx="2469396" cy="104054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FC7EC07-3E44-0544-BDAC-916381F713B9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F82E84F-8CB7-6748-88E0-531E9D3A2CD1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4601D17-F12C-7A43-956F-C19B5055A0D7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93A1C92-1BEC-3D4A-8D3D-C1BD9D9DF2E8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D64FC94-D96F-4549-BEFE-20C4DA94F61D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2a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D8968EB-4BD1-034C-AA2D-9C79DD5B6CF2}"/>
              </a:ext>
            </a:extLst>
          </p:cNvPr>
          <p:cNvGrpSpPr/>
          <p:nvPr/>
        </p:nvGrpSpPr>
        <p:grpSpPr>
          <a:xfrm>
            <a:off x="7975066" y="5226663"/>
            <a:ext cx="3545504" cy="1040546"/>
            <a:chOff x="7974600" y="4123737"/>
            <a:chExt cx="3545504" cy="1040546"/>
          </a:xfrm>
        </p:grpSpPr>
        <p:sp>
          <p:nvSpPr>
            <p:cNvPr id="62" name="Trapezoid 61">
              <a:extLst>
                <a:ext uri="{FF2B5EF4-FFF2-40B4-BE49-F238E27FC236}">
                  <a16:creationId xmlns:a16="http://schemas.microsoft.com/office/drawing/2014/main" id="{71F487D1-5B69-324B-A657-103E919A35E2}"/>
                </a:ext>
              </a:extLst>
            </p:cNvPr>
            <p:cNvSpPr/>
            <p:nvPr/>
          </p:nvSpPr>
          <p:spPr>
            <a:xfrm rot="16200000">
              <a:off x="8447320" y="4437993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4" name="Can 63">
              <a:extLst>
                <a:ext uri="{FF2B5EF4-FFF2-40B4-BE49-F238E27FC236}">
                  <a16:creationId xmlns:a16="http://schemas.microsoft.com/office/drawing/2014/main" id="{BA35F078-CBCA-1E4D-BD4E-679C6E121BC8}"/>
                </a:ext>
              </a:extLst>
            </p:cNvPr>
            <p:cNvSpPr/>
            <p:nvPr/>
          </p:nvSpPr>
          <p:spPr>
            <a:xfrm>
              <a:off x="7974600" y="4270309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2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697E2E7-D62A-AC43-8879-AC2C95EBB0A4}"/>
                </a:ext>
              </a:extLst>
            </p:cNvPr>
            <p:cNvGrpSpPr/>
            <p:nvPr/>
          </p:nvGrpSpPr>
          <p:grpSpPr>
            <a:xfrm>
              <a:off x="9050708" y="4123738"/>
              <a:ext cx="2469396" cy="1040545"/>
              <a:chOff x="8650802" y="2662636"/>
              <a:chExt cx="2469396" cy="1040545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054CCA3-E924-1F40-B2A6-04E7F2EB81C0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503D7A5-24D8-7F40-8083-03D8F0C77E0D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427C6D9-46F3-0C41-9B11-D00AC584B00A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C31ADA8-5429-DF46-8E84-D2FC777EFCB1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DC07280-52CD-0445-BEF4-78CCCA48659B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3a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BF2CC5F-26C6-0E4F-9FF1-AB0CD7A4E6FD}"/>
              </a:ext>
            </a:extLst>
          </p:cNvPr>
          <p:cNvSpPr txBox="1"/>
          <p:nvPr/>
        </p:nvSpPr>
        <p:spPr>
          <a:xfrm>
            <a:off x="9045375" y="6340475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data2 database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B9215D5-B3B0-F74B-80BD-AEE121B6992C}"/>
              </a:ext>
            </a:extLst>
          </p:cNvPr>
          <p:cNvGrpSpPr/>
          <p:nvPr/>
        </p:nvGrpSpPr>
        <p:grpSpPr>
          <a:xfrm>
            <a:off x="2204356" y="2106386"/>
            <a:ext cx="1876053" cy="2120980"/>
            <a:chOff x="2204356" y="2106386"/>
            <a:chExt cx="1876053" cy="21209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2CBCEFE-CACF-8547-9B32-E0E684AFF435}"/>
                </a:ext>
              </a:extLst>
            </p:cNvPr>
            <p:cNvSpPr/>
            <p:nvPr/>
          </p:nvSpPr>
          <p:spPr>
            <a:xfrm>
              <a:off x="2204356" y="2351313"/>
              <a:ext cx="1876053" cy="187605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60A09322-E7B7-0A46-935D-06BD33415A47}"/>
                </a:ext>
              </a:extLst>
            </p:cNvPr>
            <p:cNvSpPr/>
            <p:nvPr/>
          </p:nvSpPr>
          <p:spPr>
            <a:xfrm>
              <a:off x="2301800" y="2399341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0" name="Can 49">
              <a:extLst>
                <a:ext uri="{FF2B5EF4-FFF2-40B4-BE49-F238E27FC236}">
                  <a16:creationId xmlns:a16="http://schemas.microsoft.com/office/drawing/2014/main" id="{F562AF20-EC8B-364B-90EB-9E3D3393FE19}"/>
                </a:ext>
              </a:extLst>
            </p:cNvPr>
            <p:cNvSpPr/>
            <p:nvPr/>
          </p:nvSpPr>
          <p:spPr>
            <a:xfrm>
              <a:off x="2401914" y="3176654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1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9F9A27-D23D-A449-B137-FAADEB52BA63}"/>
                </a:ext>
              </a:extLst>
            </p:cNvPr>
            <p:cNvSpPr txBox="1"/>
            <p:nvPr/>
          </p:nvSpPr>
          <p:spPr>
            <a:xfrm>
              <a:off x="3284715" y="2106386"/>
              <a:ext cx="69185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Peer 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810B66B-F35F-744E-96A2-EFFADFCEB67F}"/>
              </a:ext>
            </a:extLst>
          </p:cNvPr>
          <p:cNvGrpSpPr/>
          <p:nvPr/>
        </p:nvGrpSpPr>
        <p:grpSpPr>
          <a:xfrm>
            <a:off x="4315208" y="3953733"/>
            <a:ext cx="1876053" cy="2120980"/>
            <a:chOff x="2204356" y="2106386"/>
            <a:chExt cx="1876053" cy="212098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7035A2-286B-E14B-AA98-027857CBC0B6}"/>
                </a:ext>
              </a:extLst>
            </p:cNvPr>
            <p:cNvSpPr/>
            <p:nvPr/>
          </p:nvSpPr>
          <p:spPr>
            <a:xfrm>
              <a:off x="2204356" y="2351313"/>
              <a:ext cx="1876053" cy="187605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3" name="Can 62">
              <a:extLst>
                <a:ext uri="{FF2B5EF4-FFF2-40B4-BE49-F238E27FC236}">
                  <a16:creationId xmlns:a16="http://schemas.microsoft.com/office/drawing/2014/main" id="{2117FC14-9A93-2D41-8EA1-BD491F281640}"/>
                </a:ext>
              </a:extLst>
            </p:cNvPr>
            <p:cNvSpPr/>
            <p:nvPr/>
          </p:nvSpPr>
          <p:spPr>
            <a:xfrm>
              <a:off x="2301800" y="2399341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7" name="Can 66">
              <a:extLst>
                <a:ext uri="{FF2B5EF4-FFF2-40B4-BE49-F238E27FC236}">
                  <a16:creationId xmlns:a16="http://schemas.microsoft.com/office/drawing/2014/main" id="{0588C066-8593-014D-A439-D7910F4285BA}"/>
                </a:ext>
              </a:extLst>
            </p:cNvPr>
            <p:cNvSpPr/>
            <p:nvPr/>
          </p:nvSpPr>
          <p:spPr>
            <a:xfrm>
              <a:off x="2401914" y="3176654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2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39B79D2-C5FD-AB45-B1CD-7E602459BD0F}"/>
                </a:ext>
              </a:extLst>
            </p:cNvPr>
            <p:cNvSpPr txBox="1"/>
            <p:nvPr/>
          </p:nvSpPr>
          <p:spPr>
            <a:xfrm>
              <a:off x="3284715" y="2106386"/>
              <a:ext cx="69185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Peer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054752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60.2 Orderers = Solo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2296443" y="367053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4126019" y="3745105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5232008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7887880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6920556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7887880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F05A80-A084-1A4B-83AC-61E542D4F520}"/>
              </a:ext>
            </a:extLst>
          </p:cNvPr>
          <p:cNvGrpSpPr/>
          <p:nvPr/>
        </p:nvGrpSpPr>
        <p:grpSpPr>
          <a:xfrm>
            <a:off x="6090182" y="2844809"/>
            <a:ext cx="761045" cy="900296"/>
            <a:chOff x="5601571" y="2844809"/>
            <a:chExt cx="761045" cy="90029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40CE8A4-1C33-0649-8EB7-49DFAC4A1F8B}"/>
                </a:ext>
              </a:extLst>
            </p:cNvPr>
            <p:cNvSpPr/>
            <p:nvPr/>
          </p:nvSpPr>
          <p:spPr>
            <a:xfrm>
              <a:off x="560157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0DC0EA2-45A9-4240-9585-F391CFB4659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5982094" y="3605854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57D4C9-2614-1A46-AE6E-BF8C1660787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8268403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268403" y="4135894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301077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612529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645204" y="4135894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4264682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4264682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53F14C-C068-D347-842B-D5CD3FCDF6D6}"/>
              </a:ext>
            </a:extLst>
          </p:cNvPr>
          <p:cNvSpPr/>
          <p:nvPr/>
        </p:nvSpPr>
        <p:spPr>
          <a:xfrm>
            <a:off x="6546098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72BF37-16C5-7E4D-A405-82F4CFE189CB}"/>
              </a:ext>
            </a:extLst>
          </p:cNvPr>
          <p:cNvSpPr/>
          <p:nvPr/>
        </p:nvSpPr>
        <p:spPr>
          <a:xfrm>
            <a:off x="4873760" y="2406917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C5710E-19BE-F04D-971D-93E09740FDD1}"/>
              </a:ext>
            </a:extLst>
          </p:cNvPr>
          <p:cNvSpPr/>
          <p:nvPr/>
        </p:nvSpPr>
        <p:spPr>
          <a:xfrm>
            <a:off x="3854700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645205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296443" y="479220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E9B1AD-DCE9-3F4E-93EC-42032C00A937}"/>
              </a:ext>
            </a:extLst>
          </p:cNvPr>
          <p:cNvSpPr/>
          <p:nvPr/>
        </p:nvSpPr>
        <p:spPr>
          <a:xfrm>
            <a:off x="5500886" y="2724350"/>
            <a:ext cx="1885950" cy="96829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49072-168D-C04B-9065-1686779F0EA7}"/>
              </a:ext>
            </a:extLst>
          </p:cNvPr>
          <p:cNvSpPr txBox="1"/>
          <p:nvPr/>
        </p:nvSpPr>
        <p:spPr>
          <a:xfrm>
            <a:off x="5466349" y="2481025"/>
            <a:ext cx="111825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Ordering service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7FDE23-83F9-BA4B-A7F4-915B1D9CBB8F}"/>
              </a:ext>
            </a:extLst>
          </p:cNvPr>
          <p:cNvSpPr/>
          <p:nvPr/>
        </p:nvSpPr>
        <p:spPr>
          <a:xfrm>
            <a:off x="9365810" y="359847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“redeem”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F6FEF22-2C2E-124C-A35E-AC2CA95B8064}"/>
              </a:ext>
            </a:extLst>
          </p:cNvPr>
          <p:cNvSpPr/>
          <p:nvPr/>
        </p:nvSpPr>
        <p:spPr>
          <a:xfrm>
            <a:off x="9365810" y="47201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  <a:p>
            <a:pPr algn="ctr"/>
            <a:r>
              <a:rPr lang="en-US" sz="800" dirty="0"/>
              <a:t>DigiBank</a:t>
            </a:r>
          </a:p>
        </p:txBody>
      </p:sp>
    </p:spTree>
    <p:extLst>
      <p:ext uri="{BB962C8B-B14F-4D97-AF65-F5344CB8AC3E}">
        <p14:creationId xmlns:p14="http://schemas.microsoft.com/office/powerpoint/2010/main" val="58248829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60.1 Orderers = Kafka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2296443" y="367053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4126019" y="3745105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40CE8A4-1C33-0649-8EB7-49DFAC4A1F8B}"/>
              </a:ext>
            </a:extLst>
          </p:cNvPr>
          <p:cNvSpPr/>
          <p:nvPr/>
        </p:nvSpPr>
        <p:spPr>
          <a:xfrm>
            <a:off x="5601571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5232008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7887880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6920556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7887880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DC0EA2-45A9-4240-9585-F391CFB4659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982094" y="3605854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129E20-2F3C-E74C-8D81-D89A7A093364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931514" y="3605854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57D4C9-2614-1A46-AE6E-BF8C1660787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8268403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268403" y="4135894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301077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612529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645204" y="4135894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4264682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4264682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53F14C-C068-D347-842B-D5CD3FCDF6D6}"/>
              </a:ext>
            </a:extLst>
          </p:cNvPr>
          <p:cNvSpPr/>
          <p:nvPr/>
        </p:nvSpPr>
        <p:spPr>
          <a:xfrm>
            <a:off x="6546098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72BF37-16C5-7E4D-A405-82F4CFE189CB}"/>
              </a:ext>
            </a:extLst>
          </p:cNvPr>
          <p:cNvSpPr/>
          <p:nvPr/>
        </p:nvSpPr>
        <p:spPr>
          <a:xfrm>
            <a:off x="4873760" y="2406917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C5710E-19BE-F04D-971D-93E09740FDD1}"/>
              </a:ext>
            </a:extLst>
          </p:cNvPr>
          <p:cNvSpPr/>
          <p:nvPr/>
        </p:nvSpPr>
        <p:spPr>
          <a:xfrm>
            <a:off x="3854700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645205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296443" y="479220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E9B1AD-DCE9-3F4E-93EC-42032C00A937}"/>
              </a:ext>
            </a:extLst>
          </p:cNvPr>
          <p:cNvSpPr/>
          <p:nvPr/>
        </p:nvSpPr>
        <p:spPr>
          <a:xfrm>
            <a:off x="5500886" y="2662025"/>
            <a:ext cx="2213668" cy="130453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49072-168D-C04B-9065-1686779F0EA7}"/>
              </a:ext>
            </a:extLst>
          </p:cNvPr>
          <p:cNvSpPr txBox="1"/>
          <p:nvPr/>
        </p:nvSpPr>
        <p:spPr>
          <a:xfrm>
            <a:off x="5511441" y="2373725"/>
            <a:ext cx="111825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Ordering service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7FDE23-83F9-BA4B-A7F4-915B1D9CBB8F}"/>
              </a:ext>
            </a:extLst>
          </p:cNvPr>
          <p:cNvSpPr/>
          <p:nvPr/>
        </p:nvSpPr>
        <p:spPr>
          <a:xfrm>
            <a:off x="9365810" y="359847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“redeem”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F6FEF22-2C2E-124C-A35E-AC2CA95B8064}"/>
              </a:ext>
            </a:extLst>
          </p:cNvPr>
          <p:cNvSpPr/>
          <p:nvPr/>
        </p:nvSpPr>
        <p:spPr>
          <a:xfrm>
            <a:off x="9365810" y="47201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722D5-66FC-A64D-9C23-8DC8B6A60363}"/>
              </a:ext>
            </a:extLst>
          </p:cNvPr>
          <p:cNvSpPr txBox="1"/>
          <p:nvPr/>
        </p:nvSpPr>
        <p:spPr>
          <a:xfrm>
            <a:off x="5748757" y="2706310"/>
            <a:ext cx="531554" cy="27699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master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C799C8-E1B8-8949-B70D-360897BB917D}"/>
              </a:ext>
            </a:extLst>
          </p:cNvPr>
          <p:cNvGrpSpPr/>
          <p:nvPr/>
        </p:nvGrpSpPr>
        <p:grpSpPr>
          <a:xfrm>
            <a:off x="6550991" y="2705501"/>
            <a:ext cx="761045" cy="900353"/>
            <a:chOff x="6550991" y="2705501"/>
            <a:chExt cx="761045" cy="900353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D12C16-C914-6640-9F19-E0F2FE176F54}"/>
                </a:ext>
              </a:extLst>
            </p:cNvPr>
            <p:cNvSpPr/>
            <p:nvPr/>
          </p:nvSpPr>
          <p:spPr>
            <a:xfrm>
              <a:off x="655099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MagnetoCorp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AA8726-ED05-634B-BD3E-80F7382CCDA7}"/>
                </a:ext>
              </a:extLst>
            </p:cNvPr>
            <p:cNvSpPr txBox="1"/>
            <p:nvPr/>
          </p:nvSpPr>
          <p:spPr>
            <a:xfrm>
              <a:off x="6738983" y="2705501"/>
              <a:ext cx="408123" cy="276997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slave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BDEEB9-A7CD-4349-B2A1-E0D7DC576382}"/>
              </a:ext>
            </a:extLst>
          </p:cNvPr>
          <p:cNvGrpSpPr/>
          <p:nvPr/>
        </p:nvGrpSpPr>
        <p:grpSpPr>
          <a:xfrm>
            <a:off x="6703391" y="2857901"/>
            <a:ext cx="761045" cy="900353"/>
            <a:chOff x="6550991" y="2705501"/>
            <a:chExt cx="761045" cy="900353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1F449F4-E610-8F4B-B603-FDC07A9E5BCE}"/>
                </a:ext>
              </a:extLst>
            </p:cNvPr>
            <p:cNvSpPr/>
            <p:nvPr/>
          </p:nvSpPr>
          <p:spPr>
            <a:xfrm>
              <a:off x="655099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MagnetoCorp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960108-C53D-E841-A9C7-D8C92B0DACC6}"/>
                </a:ext>
              </a:extLst>
            </p:cNvPr>
            <p:cNvSpPr txBox="1"/>
            <p:nvPr/>
          </p:nvSpPr>
          <p:spPr>
            <a:xfrm>
              <a:off x="6738983" y="2705501"/>
              <a:ext cx="408123" cy="276997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slave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2CB863-4D71-A84F-AAF1-A11B0F413005}"/>
              </a:ext>
            </a:extLst>
          </p:cNvPr>
          <p:cNvGrpSpPr/>
          <p:nvPr/>
        </p:nvGrpSpPr>
        <p:grpSpPr>
          <a:xfrm>
            <a:off x="6855791" y="3010301"/>
            <a:ext cx="761045" cy="900353"/>
            <a:chOff x="6550991" y="2705501"/>
            <a:chExt cx="761045" cy="900353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DD2F557-B48A-E248-AD49-6A259E86732F}"/>
                </a:ext>
              </a:extLst>
            </p:cNvPr>
            <p:cNvSpPr/>
            <p:nvPr/>
          </p:nvSpPr>
          <p:spPr>
            <a:xfrm>
              <a:off x="655099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MagnetoCorp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F2E79C-5AE4-F34F-AAF8-35684E8BE654}"/>
                </a:ext>
              </a:extLst>
            </p:cNvPr>
            <p:cNvSpPr txBox="1"/>
            <p:nvPr/>
          </p:nvSpPr>
          <p:spPr>
            <a:xfrm>
              <a:off x="6738983" y="2705501"/>
              <a:ext cx="408123" cy="276997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slave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53024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60 Orderers = RAFT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2296443" y="367053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4126019" y="3745105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5232008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7887880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6920556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7887880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268403" y="4135894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301077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612529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645204" y="4135894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4264682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4264682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53F14C-C068-D347-842B-D5CD3FCDF6D6}"/>
              </a:ext>
            </a:extLst>
          </p:cNvPr>
          <p:cNvSpPr/>
          <p:nvPr/>
        </p:nvSpPr>
        <p:spPr>
          <a:xfrm>
            <a:off x="6546098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72BF37-16C5-7E4D-A405-82F4CFE189CB}"/>
              </a:ext>
            </a:extLst>
          </p:cNvPr>
          <p:cNvSpPr/>
          <p:nvPr/>
        </p:nvSpPr>
        <p:spPr>
          <a:xfrm>
            <a:off x="4873760" y="2406917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C5710E-19BE-F04D-971D-93E09740FDD1}"/>
              </a:ext>
            </a:extLst>
          </p:cNvPr>
          <p:cNvSpPr/>
          <p:nvPr/>
        </p:nvSpPr>
        <p:spPr>
          <a:xfrm>
            <a:off x="3854700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645205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296443" y="479220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7FDE23-83F9-BA4B-A7F4-915B1D9CBB8F}"/>
              </a:ext>
            </a:extLst>
          </p:cNvPr>
          <p:cNvSpPr/>
          <p:nvPr/>
        </p:nvSpPr>
        <p:spPr>
          <a:xfrm>
            <a:off x="9365810" y="359847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“redeem”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F6FEF22-2C2E-124C-A35E-AC2CA95B8064}"/>
              </a:ext>
            </a:extLst>
          </p:cNvPr>
          <p:cNvSpPr/>
          <p:nvPr/>
        </p:nvSpPr>
        <p:spPr>
          <a:xfrm>
            <a:off x="9365810" y="47201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  <a:p>
            <a:pPr algn="ctr"/>
            <a:r>
              <a:rPr lang="en-US" sz="800" dirty="0"/>
              <a:t>DigiBank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1CAF94-063F-2D4B-BDB4-ACF599537F1F}"/>
              </a:ext>
            </a:extLst>
          </p:cNvPr>
          <p:cNvGrpSpPr/>
          <p:nvPr/>
        </p:nvGrpSpPr>
        <p:grpSpPr>
          <a:xfrm>
            <a:off x="5466349" y="2155325"/>
            <a:ext cx="2802054" cy="1675769"/>
            <a:chOff x="5466349" y="2155325"/>
            <a:chExt cx="2802054" cy="167576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40CE8A4-1C33-0649-8EB7-49DFAC4A1F8B}"/>
                </a:ext>
              </a:extLst>
            </p:cNvPr>
            <p:cNvSpPr/>
            <p:nvPr/>
          </p:nvSpPr>
          <p:spPr>
            <a:xfrm>
              <a:off x="5510831" y="2432981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D12C16-C914-6640-9F19-E0F2FE176F54}"/>
                </a:ext>
              </a:extLst>
            </p:cNvPr>
            <p:cNvSpPr/>
            <p:nvPr/>
          </p:nvSpPr>
          <p:spPr>
            <a:xfrm>
              <a:off x="6460251" y="2432981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0DC0EA2-45A9-4240-9585-F391CFB4659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5891354" y="3194026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9129E20-2F3C-E74C-8D81-D89A7A093364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6840774" y="3194026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257D4C9-2614-1A46-AE6E-BF8C16607877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8268403" y="3605854"/>
              <a:ext cx="0" cy="22524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DE9B1AD-DCE9-3F4E-93EC-42032C00A937}"/>
                </a:ext>
              </a:extLst>
            </p:cNvPr>
            <p:cNvSpPr/>
            <p:nvPr/>
          </p:nvSpPr>
          <p:spPr>
            <a:xfrm>
              <a:off x="5500885" y="2406918"/>
              <a:ext cx="2061695" cy="1285724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649072-168D-C04B-9065-1686779F0EA7}"/>
                </a:ext>
              </a:extLst>
            </p:cNvPr>
            <p:cNvSpPr txBox="1"/>
            <p:nvPr/>
          </p:nvSpPr>
          <p:spPr>
            <a:xfrm>
              <a:off x="5466349" y="2155325"/>
              <a:ext cx="111825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Ordering service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1051E139-C5FA-B946-9CC2-C08D144D1C2B}"/>
                </a:ext>
              </a:extLst>
            </p:cNvPr>
            <p:cNvSpPr/>
            <p:nvPr/>
          </p:nvSpPr>
          <p:spPr>
            <a:xfrm>
              <a:off x="5682642" y="2878887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Orderer3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E5F1D3BF-9101-3E4D-BCEE-33608F46922C}"/>
                </a:ext>
              </a:extLst>
            </p:cNvPr>
            <p:cNvSpPr/>
            <p:nvPr/>
          </p:nvSpPr>
          <p:spPr>
            <a:xfrm>
              <a:off x="6654531" y="2871566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Orderer4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27560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FF25-978B-9E49-A9A1-48C2C1E1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Process - Fabric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AE2052-2F0E-E34A-BF90-3965773CFF13}"/>
              </a:ext>
            </a:extLst>
          </p:cNvPr>
          <p:cNvSpPr/>
          <p:nvPr/>
        </p:nvSpPr>
        <p:spPr>
          <a:xfrm>
            <a:off x="6857045" y="109612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AF029B-4B0E-C14F-8B36-FC0B0D716E93}"/>
              </a:ext>
            </a:extLst>
          </p:cNvPr>
          <p:cNvSpPr/>
          <p:nvPr/>
        </p:nvSpPr>
        <p:spPr>
          <a:xfrm>
            <a:off x="6283778" y="40817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72CA82-F806-C142-9019-EE446436AC46}"/>
              </a:ext>
            </a:extLst>
          </p:cNvPr>
          <p:cNvSpPr/>
          <p:nvPr/>
        </p:nvSpPr>
        <p:spPr>
          <a:xfrm>
            <a:off x="6307792" y="5187724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Peer4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0EB1B2-BE54-1B4D-84BF-5D0C10E4770A}"/>
              </a:ext>
            </a:extLst>
          </p:cNvPr>
          <p:cNvSpPr/>
          <p:nvPr/>
        </p:nvSpPr>
        <p:spPr>
          <a:xfrm>
            <a:off x="7136540" y="22468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3520CF-FDD7-1D42-8309-FC743D248EE5}"/>
              </a:ext>
            </a:extLst>
          </p:cNvPr>
          <p:cNvGrpSpPr/>
          <p:nvPr/>
        </p:nvGrpSpPr>
        <p:grpSpPr>
          <a:xfrm>
            <a:off x="7517062" y="1417506"/>
            <a:ext cx="2835477" cy="956480"/>
            <a:chOff x="7517062" y="1417506"/>
            <a:chExt cx="2835477" cy="956480"/>
          </a:xfrm>
        </p:grpSpPr>
        <p:sp>
          <p:nvSpPr>
            <p:cNvPr id="9" name="Document 8">
              <a:extLst>
                <a:ext uri="{FF2B5EF4-FFF2-40B4-BE49-F238E27FC236}">
                  <a16:creationId xmlns:a16="http://schemas.microsoft.com/office/drawing/2014/main" id="{8595A055-CB4A-9449-BD73-20C52F08A664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FC60061A-61D2-A346-B05D-7AB1270E5885}"/>
                </a:ext>
              </a:extLst>
            </p:cNvPr>
            <p:cNvSpPr/>
            <p:nvPr/>
          </p:nvSpPr>
          <p:spPr>
            <a:xfrm>
              <a:off x="8121608" y="1417506"/>
              <a:ext cx="308280" cy="240882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ws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7C45B17-3290-BD43-9F0A-0215C93D770F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14" name="Double Wave 13">
                <a:extLst>
                  <a:ext uri="{FF2B5EF4-FFF2-40B4-BE49-F238E27FC236}">
                    <a16:creationId xmlns:a16="http://schemas.microsoft.com/office/drawing/2014/main" id="{02C78D4D-A112-8543-B186-EB482CA7B3AE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0D6C213-5D11-5746-A7CF-89147E087EDD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EEF4F06-7914-0B47-A528-A14FA5CF7093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960BDF7-3F99-6C4D-BD09-7D71AF771CE3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B4DDA62-A74C-0C4C-ACDF-92FAEC3EFA48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1ABA7DE-035F-A54E-92B2-99C2D0C30766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3CD7D24-0D1E-5E47-B657-275D6FA2DC67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52AFE8E-12D4-4941-8A50-2080D8DE57C1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9F15788-9A90-F947-ADAE-22A05B6F2251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54F7848-5E01-A64F-AD0D-F834FDDE09EB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3D42048-7BF9-5848-B260-DA3407EBC7AD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879B137-564D-C248-8278-709029089B61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3E38A5F-519A-814D-A9DD-C3676458ACE0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593EB2E-88A5-D74E-96C0-8A1883C331CA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A6D3140-C918-7747-96F4-8396AF8E1AFC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406B299-ABC7-634F-908E-45C5E102CC87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F821ABC-A0E3-1740-9EB6-3D2F25D70CBD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C4CBB42-08AB-614D-AFBF-B853F8DD3A53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9ACE105-823A-6F48-B39B-9AE969B11749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1B6BFF6-A32D-A343-863B-E5CCC039A21C}"/>
                  </a:ext>
                </a:extLst>
              </p:cNvPr>
              <p:cNvCxnSpPr>
                <a:endCxn id="24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8C2FE21-A63B-AC42-8147-EE906B64740F}"/>
                  </a:ext>
                </a:extLst>
              </p:cNvPr>
              <p:cNvCxnSpPr>
                <a:cxnSpLocks/>
                <a:stCxn id="24" idx="3"/>
                <a:endCxn id="30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542FFEF4-CCE3-0C44-8C49-783F8BC98737}"/>
                </a:ext>
              </a:extLst>
            </p:cNvPr>
            <p:cNvCxnSpPr>
              <a:stCxn id="14" idx="3"/>
              <a:endCxn id="13" idx="4"/>
            </p:cNvCxnSpPr>
            <p:nvPr/>
          </p:nvCxnSpPr>
          <p:spPr>
            <a:xfrm flipH="1" flipV="1">
              <a:off x="8429888" y="1537947"/>
              <a:ext cx="1922651" cy="494390"/>
            </a:xfrm>
            <a:prstGeom prst="bentConnector3">
              <a:avLst>
                <a:gd name="adj1" fmla="val -11890"/>
              </a:avLst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CC56498-261D-F042-898B-A52DDAFB612D}"/>
              </a:ext>
            </a:extLst>
          </p:cNvPr>
          <p:cNvSpPr txBox="1"/>
          <p:nvPr/>
        </p:nvSpPr>
        <p:spPr>
          <a:xfrm>
            <a:off x="9665976" y="2346428"/>
            <a:ext cx="76078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blockchain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AC51E1-7485-DC46-8C44-03F630A4DEC0}"/>
              </a:ext>
            </a:extLst>
          </p:cNvPr>
          <p:cNvSpPr txBox="1"/>
          <p:nvPr/>
        </p:nvSpPr>
        <p:spPr>
          <a:xfrm>
            <a:off x="9871665" y="2042415"/>
            <a:ext cx="368047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28F91E-6A7F-394D-AA5A-41BA349EAECC}"/>
              </a:ext>
            </a:extLst>
          </p:cNvPr>
          <p:cNvSpPr txBox="1"/>
          <p:nvPr/>
        </p:nvSpPr>
        <p:spPr>
          <a:xfrm>
            <a:off x="9795625" y="1042289"/>
            <a:ext cx="680634" cy="24621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transaction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2A74B1-1092-C647-A086-B9A5765565D0}"/>
              </a:ext>
            </a:extLst>
          </p:cNvPr>
          <p:cNvCxnSpPr>
            <a:stCxn id="47" idx="2"/>
            <a:endCxn id="31" idx="0"/>
          </p:cNvCxnSpPr>
          <p:nvPr/>
        </p:nvCxnSpPr>
        <p:spPr>
          <a:xfrm flipH="1">
            <a:off x="9716852" y="1288508"/>
            <a:ext cx="419090" cy="61921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588470C-C1E2-CC4B-B9A0-1B72000E5637}"/>
              </a:ext>
            </a:extLst>
          </p:cNvPr>
          <p:cNvGrpSpPr/>
          <p:nvPr/>
        </p:nvGrpSpPr>
        <p:grpSpPr>
          <a:xfrm>
            <a:off x="7719398" y="2627335"/>
            <a:ext cx="2835477" cy="956480"/>
            <a:chOff x="7517062" y="1417506"/>
            <a:chExt cx="2835477" cy="956480"/>
          </a:xfrm>
        </p:grpSpPr>
        <p:sp>
          <p:nvSpPr>
            <p:cNvPr id="51" name="Document 50">
              <a:extLst>
                <a:ext uri="{FF2B5EF4-FFF2-40B4-BE49-F238E27FC236}">
                  <a16:creationId xmlns:a16="http://schemas.microsoft.com/office/drawing/2014/main" id="{56CCDD01-B707-8F44-BE75-C3CF29682489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2" name="Can 51">
              <a:extLst>
                <a:ext uri="{FF2B5EF4-FFF2-40B4-BE49-F238E27FC236}">
                  <a16:creationId xmlns:a16="http://schemas.microsoft.com/office/drawing/2014/main" id="{BD43DB3D-8E51-4346-8A92-E2BE9A513DA8}"/>
                </a:ext>
              </a:extLst>
            </p:cNvPr>
            <p:cNvSpPr/>
            <p:nvPr/>
          </p:nvSpPr>
          <p:spPr>
            <a:xfrm>
              <a:off x="8121608" y="1417506"/>
              <a:ext cx="308280" cy="240882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ws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46E4F05-119C-DD45-AFC2-C3BFDDADDA89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55" name="Double Wave 54">
                <a:extLst>
                  <a:ext uri="{FF2B5EF4-FFF2-40B4-BE49-F238E27FC236}">
                    <a16:creationId xmlns:a16="http://schemas.microsoft.com/office/drawing/2014/main" id="{45B6A8F1-3A29-4449-ACBA-8E8036454CBB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958B243-B21A-3643-85BE-DADFB39713C4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D8682CF3-1350-4E4B-84FE-75769FAD9A4F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4BC17A4-C762-724A-8314-E45C1163B4A1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46B469D-ADD9-D640-B3BA-D8B1FBCF14C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635C70F-DC47-AA4D-8FD3-90F44A085CB1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88594D5-279E-0D4B-B3F3-CD396F36007A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3C8565F-6C1D-1F44-8D19-1DB0A4C79FBE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C627219-6E76-584A-AFD2-74B1E22A4800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79C95C5-92DE-EC47-80F0-981EDF23218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96A7212C-42A7-1B4A-9BF8-94B432CDB039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1A5043C0-C433-6D4F-BE34-2530E180BE37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421218E3-01AD-E049-B372-201F8A0E5FC3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B8D9E3-A529-8A4B-9D8C-DA4259961EB3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9301F60-1109-924C-BB41-039B1443BF3C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BC19F92-D8E4-054B-887E-5C9383F033F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AABADA98-03C9-1940-B99F-435D1486583E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3D4EF2D-BDA3-F343-971E-E1C4B2BB8B6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136082B2-5908-424E-95D9-36AB71D03BBF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1811184-FCCA-EF48-A1E7-DF32C3AA0801}"/>
                  </a:ext>
                </a:extLst>
              </p:cNvPr>
              <p:cNvCxnSpPr>
                <a:endCxn id="66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2F350D2-049D-8942-A93B-57DF79ACFEE2}"/>
                  </a:ext>
                </a:extLst>
              </p:cNvPr>
              <p:cNvCxnSpPr>
                <a:cxnSpLocks/>
                <a:stCxn id="66" idx="3"/>
                <a:endCxn id="61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651E433A-A57F-AB4B-93F4-191E0DC1D63E}"/>
                </a:ext>
              </a:extLst>
            </p:cNvPr>
            <p:cNvCxnSpPr>
              <a:stCxn id="55" idx="3"/>
              <a:endCxn id="52" idx="4"/>
            </p:cNvCxnSpPr>
            <p:nvPr/>
          </p:nvCxnSpPr>
          <p:spPr>
            <a:xfrm flipH="1" flipV="1">
              <a:off x="8429888" y="1537947"/>
              <a:ext cx="1922651" cy="494390"/>
            </a:xfrm>
            <a:prstGeom prst="bentConnector3">
              <a:avLst>
                <a:gd name="adj1" fmla="val -11890"/>
              </a:avLst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7" name="Document 76">
            <a:extLst>
              <a:ext uri="{FF2B5EF4-FFF2-40B4-BE49-F238E27FC236}">
                <a16:creationId xmlns:a16="http://schemas.microsoft.com/office/drawing/2014/main" id="{2ABB73AE-0E8B-EC4D-947F-490477D47B56}"/>
              </a:ext>
            </a:extLst>
          </p:cNvPr>
          <p:cNvSpPr/>
          <p:nvPr/>
        </p:nvSpPr>
        <p:spPr>
          <a:xfrm>
            <a:off x="6956924" y="4578075"/>
            <a:ext cx="545054" cy="458626"/>
          </a:xfrm>
          <a:prstGeom prst="flowChartDocumen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Ledger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16C241C8-3B69-824F-A2E5-1940A8DA07D3}"/>
              </a:ext>
            </a:extLst>
          </p:cNvPr>
          <p:cNvSpPr/>
          <p:nvPr/>
        </p:nvSpPr>
        <p:spPr>
          <a:xfrm>
            <a:off x="7561470" y="4339386"/>
            <a:ext cx="308280" cy="240882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ws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1" name="Double Wave 80">
            <a:extLst>
              <a:ext uri="{FF2B5EF4-FFF2-40B4-BE49-F238E27FC236}">
                <a16:creationId xmlns:a16="http://schemas.microsoft.com/office/drawing/2014/main" id="{C546DA9C-7FF4-7F4E-B969-918A669C1930}"/>
              </a:ext>
            </a:extLst>
          </p:cNvPr>
          <p:cNvSpPr/>
          <p:nvPr/>
        </p:nvSpPr>
        <p:spPr>
          <a:xfrm>
            <a:off x="7553613" y="4612568"/>
            <a:ext cx="2238788" cy="683298"/>
          </a:xfrm>
          <a:prstGeom prst="doubleWav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6E3F5C0-C210-EA42-AEB4-C9C0D4E21488}"/>
              </a:ext>
            </a:extLst>
          </p:cNvPr>
          <p:cNvGrpSpPr/>
          <p:nvPr/>
        </p:nvGrpSpPr>
        <p:grpSpPr>
          <a:xfrm>
            <a:off x="7623115" y="4750048"/>
            <a:ext cx="612396" cy="402672"/>
            <a:chOff x="8811903" y="1736132"/>
            <a:chExt cx="612396" cy="40267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28FE455-FC9A-4743-A957-3A0EA4094999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A7C2B14-A05D-7C43-A515-1D0DF132DE22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AE4529F-70BC-2F4A-97A5-B8D3716AA2B0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D30AAF9-BFEF-4F43-A32E-DFEAA03090DA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FB208DD-0EFC-EB46-AB61-630BAE8159AC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38E18E0-054B-D844-B3A3-A2E7DB2ACB16}"/>
              </a:ext>
            </a:extLst>
          </p:cNvPr>
          <p:cNvGrpSpPr/>
          <p:nvPr/>
        </p:nvGrpSpPr>
        <p:grpSpPr>
          <a:xfrm>
            <a:off x="8330364" y="4750048"/>
            <a:ext cx="612396" cy="402672"/>
            <a:chOff x="8811903" y="1736132"/>
            <a:chExt cx="612396" cy="40267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7E843B2-98EC-194C-BA2F-78F6B564B8F5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1D8C6EC-FB67-1941-8852-0BCEA89BF3E2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603792D-0C58-6B4F-B915-2C0F501DE7D6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C212A17-84BF-B442-B50F-DB682F3A31F2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1375D8D-BF71-7C4F-AFB3-8C5FFDD45729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0CEC407-3899-CF42-8990-B79F1DE7CBBE}"/>
              </a:ext>
            </a:extLst>
          </p:cNvPr>
          <p:cNvGrpSpPr/>
          <p:nvPr/>
        </p:nvGrpSpPr>
        <p:grpSpPr>
          <a:xfrm>
            <a:off x="9037613" y="4750048"/>
            <a:ext cx="612396" cy="402672"/>
            <a:chOff x="8811903" y="1736132"/>
            <a:chExt cx="612396" cy="40267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75CFE50-A20E-F542-B948-DDF0F06152D3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5D431F3-D5C1-F442-AAC8-38AB69B07E43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AC963D4-273B-3A4E-9749-258828A4FB26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4A7CB81-BECD-DF4C-97AF-D63229CAAE3B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77CA5A-D444-3B4E-BE30-49F67BEE445A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4D33C7-36D6-3147-9E23-F489A2A32AA4}"/>
              </a:ext>
            </a:extLst>
          </p:cNvPr>
          <p:cNvCxnSpPr>
            <a:endCxn id="92" idx="1"/>
          </p:cNvCxnSpPr>
          <p:nvPr/>
        </p:nvCxnSpPr>
        <p:spPr>
          <a:xfrm>
            <a:off x="8235511" y="4951384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93DD677-2894-B54B-A4D6-E6DD79336E51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8942760" y="4951384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29F1C149-423B-B846-B6C2-DDC8C4D03CAF}"/>
              </a:ext>
            </a:extLst>
          </p:cNvPr>
          <p:cNvCxnSpPr>
            <a:stCxn id="81" idx="3"/>
            <a:endCxn id="78" idx="4"/>
          </p:cNvCxnSpPr>
          <p:nvPr/>
        </p:nvCxnSpPr>
        <p:spPr>
          <a:xfrm flipH="1" flipV="1">
            <a:off x="7869750" y="4459827"/>
            <a:ext cx="1922651" cy="494390"/>
          </a:xfrm>
          <a:prstGeom prst="bentConnector3">
            <a:avLst>
              <a:gd name="adj1" fmla="val -1189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65202AC-B1B1-2341-B27B-FCC46404E18A}"/>
              </a:ext>
            </a:extLst>
          </p:cNvPr>
          <p:cNvGrpSpPr/>
          <p:nvPr/>
        </p:nvGrpSpPr>
        <p:grpSpPr>
          <a:xfrm>
            <a:off x="6956924" y="5537906"/>
            <a:ext cx="2835477" cy="956480"/>
            <a:chOff x="7517062" y="1417506"/>
            <a:chExt cx="2835477" cy="956480"/>
          </a:xfrm>
        </p:grpSpPr>
        <p:sp>
          <p:nvSpPr>
            <p:cNvPr id="103" name="Document 102">
              <a:extLst>
                <a:ext uri="{FF2B5EF4-FFF2-40B4-BE49-F238E27FC236}">
                  <a16:creationId xmlns:a16="http://schemas.microsoft.com/office/drawing/2014/main" id="{F2631A18-5B29-A942-9629-5AD509DC5860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4" name="Can 103">
              <a:extLst>
                <a:ext uri="{FF2B5EF4-FFF2-40B4-BE49-F238E27FC236}">
                  <a16:creationId xmlns:a16="http://schemas.microsoft.com/office/drawing/2014/main" id="{A1A258F0-738A-0F40-B362-CB304AA8D17C}"/>
                </a:ext>
              </a:extLst>
            </p:cNvPr>
            <p:cNvSpPr/>
            <p:nvPr/>
          </p:nvSpPr>
          <p:spPr>
            <a:xfrm>
              <a:off x="8121608" y="1417506"/>
              <a:ext cx="308280" cy="240882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ws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BCC78B0-FF9C-F145-B0DC-1EA19EF60563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107" name="Double Wave 106">
                <a:extLst>
                  <a:ext uri="{FF2B5EF4-FFF2-40B4-BE49-F238E27FC236}">
                    <a16:creationId xmlns:a16="http://schemas.microsoft.com/office/drawing/2014/main" id="{1FF4480A-04D1-E744-B7EE-C21517E5E352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4E103E1-EB61-374A-9000-84683C82707B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E2CD4E43-0376-8A48-B4BF-11E2ADACE293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91E811A-B2C1-364B-A06C-92C3819FC3E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330FCF7B-5225-814E-A215-6DA25B9779E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511D0FD0-D222-3F4D-9B2F-86CB1DDCFAB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28F5A13F-74DB-B447-ACC1-865E5DC61DD3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F4CA9FD-AA41-384F-ABEF-3D02BAD46BF9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183B58B2-7785-BA41-8BEC-2579A3E81615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53B2A85F-046F-E742-9734-B7BE0CAE098C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D14BB42D-EC6F-954B-8D49-985B449030BE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1238D5F0-2452-804E-B22F-5A36D9D51D9B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78151047-25F5-0A49-8AEB-713843088CD4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23526557-8236-414C-B3C8-774E88A02D83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E3D7C1ED-77E9-D047-A29F-A31BEBAFCE9B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08A9B5C-ECD6-154C-BDDA-1AA951327EFA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8283FA9-D01D-F943-80F2-4C430A956EA5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6D04E47-ED1D-1645-AA8B-E87AD9C43ED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0729E886-513A-9C44-AB07-141DB236485C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E1F060E-7E46-E34F-A7AB-57C419CB2259}"/>
                  </a:ext>
                </a:extLst>
              </p:cNvPr>
              <p:cNvCxnSpPr>
                <a:endCxn id="118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224D4E0-6812-7F46-B770-7CE7CA9D4684}"/>
                  </a:ext>
                </a:extLst>
              </p:cNvPr>
              <p:cNvCxnSpPr>
                <a:cxnSpLocks/>
                <a:stCxn id="118" idx="3"/>
                <a:endCxn id="113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06" name="Elbow Connector 105">
              <a:extLst>
                <a:ext uri="{FF2B5EF4-FFF2-40B4-BE49-F238E27FC236}">
                  <a16:creationId xmlns:a16="http://schemas.microsoft.com/office/drawing/2014/main" id="{44731894-1BE1-C84F-B656-CCF4622704AC}"/>
                </a:ext>
              </a:extLst>
            </p:cNvPr>
            <p:cNvCxnSpPr>
              <a:stCxn id="107" idx="3"/>
              <a:endCxn id="104" idx="4"/>
            </p:cNvCxnSpPr>
            <p:nvPr/>
          </p:nvCxnSpPr>
          <p:spPr>
            <a:xfrm flipH="1" flipV="1">
              <a:off x="8429888" y="1537947"/>
              <a:ext cx="1922651" cy="494390"/>
            </a:xfrm>
            <a:prstGeom prst="bentConnector3">
              <a:avLst>
                <a:gd name="adj1" fmla="val -11890"/>
              </a:avLst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C3A9FD5-BCDE-9D42-A0AD-3952FBCAD368}"/>
              </a:ext>
            </a:extLst>
          </p:cNvPr>
          <p:cNvGrpSpPr/>
          <p:nvPr/>
        </p:nvGrpSpPr>
        <p:grpSpPr>
          <a:xfrm>
            <a:off x="2253407" y="2795785"/>
            <a:ext cx="2096231" cy="1537317"/>
            <a:chOff x="5466349" y="2155325"/>
            <a:chExt cx="2096231" cy="1537317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6A2C1285-8863-3A4F-838D-22827A6F474F}"/>
                </a:ext>
              </a:extLst>
            </p:cNvPr>
            <p:cNvSpPr/>
            <p:nvPr/>
          </p:nvSpPr>
          <p:spPr>
            <a:xfrm>
              <a:off x="5510831" y="2432981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2CA4E4CD-0178-DE4B-9EB3-9716001E5243}"/>
                </a:ext>
              </a:extLst>
            </p:cNvPr>
            <p:cNvSpPr/>
            <p:nvPr/>
          </p:nvSpPr>
          <p:spPr>
            <a:xfrm>
              <a:off x="6460251" y="2432981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F02F530-11D0-9040-80AE-96A12CDED4AD}"/>
                </a:ext>
              </a:extLst>
            </p:cNvPr>
            <p:cNvCxnSpPr>
              <a:cxnSpLocks/>
              <a:stCxn id="130" idx="2"/>
            </p:cNvCxnSpPr>
            <p:nvPr/>
          </p:nvCxnSpPr>
          <p:spPr>
            <a:xfrm>
              <a:off x="5891354" y="3194026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DB08F54-C1D1-914D-A1D3-622BA49F8476}"/>
                </a:ext>
              </a:extLst>
            </p:cNvPr>
            <p:cNvCxnSpPr>
              <a:cxnSpLocks/>
              <a:stCxn id="131" idx="2"/>
            </p:cNvCxnSpPr>
            <p:nvPr/>
          </p:nvCxnSpPr>
          <p:spPr>
            <a:xfrm>
              <a:off x="6840774" y="3194026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132A0C7-B33C-0749-B584-C33F7B7C7D60}"/>
                </a:ext>
              </a:extLst>
            </p:cNvPr>
            <p:cNvSpPr/>
            <p:nvPr/>
          </p:nvSpPr>
          <p:spPr>
            <a:xfrm>
              <a:off x="5500885" y="2406918"/>
              <a:ext cx="2061695" cy="1285724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082849E-ABC9-F543-AAA7-92EE2F7C0452}"/>
                </a:ext>
              </a:extLst>
            </p:cNvPr>
            <p:cNvSpPr txBox="1"/>
            <p:nvPr/>
          </p:nvSpPr>
          <p:spPr>
            <a:xfrm>
              <a:off x="5466349" y="2155325"/>
              <a:ext cx="111825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Ordering service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6510907B-9CBE-9C43-BAE6-BA1D9000870D}"/>
                </a:ext>
              </a:extLst>
            </p:cNvPr>
            <p:cNvSpPr/>
            <p:nvPr/>
          </p:nvSpPr>
          <p:spPr>
            <a:xfrm>
              <a:off x="5682642" y="2878887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Orderer3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18345CE5-05F8-034D-B409-7729904C87B6}"/>
                </a:ext>
              </a:extLst>
            </p:cNvPr>
            <p:cNvSpPr/>
            <p:nvPr/>
          </p:nvSpPr>
          <p:spPr>
            <a:xfrm>
              <a:off x="6654531" y="2871566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Orderer4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6615618-7E8E-2C4C-A968-BFCD16FD3A0A}"/>
              </a:ext>
            </a:extLst>
          </p:cNvPr>
          <p:cNvGrpSpPr/>
          <p:nvPr/>
        </p:nvGrpSpPr>
        <p:grpSpPr>
          <a:xfrm>
            <a:off x="4443065" y="3500089"/>
            <a:ext cx="612396" cy="402672"/>
            <a:chOff x="8811903" y="1736132"/>
            <a:chExt cx="612396" cy="402672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8F4806C-9CEF-434A-BFEC-A5C5224FE1C1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3048E8B-E008-6A43-AF0F-46376C7EBB51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377AF2A-A13D-1840-BC5C-ED7B39500672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C68E893-4D02-684F-8446-9C035677EF84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443F158-69F4-7E47-B407-204F2827940D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6ABF94-0B55-024F-BE36-D01F185F4A5D}"/>
              </a:ext>
            </a:extLst>
          </p:cNvPr>
          <p:cNvCxnSpPr>
            <a:stCxn id="140" idx="3"/>
          </p:cNvCxnSpPr>
          <p:nvPr/>
        </p:nvCxnSpPr>
        <p:spPr>
          <a:xfrm>
            <a:off x="5055461" y="3701425"/>
            <a:ext cx="38106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6C51D27-6F67-6449-8B87-FC872193CEFE}"/>
              </a:ext>
            </a:extLst>
          </p:cNvPr>
          <p:cNvSpPr txBox="1"/>
          <p:nvPr/>
        </p:nvSpPr>
        <p:spPr>
          <a:xfrm>
            <a:off x="5370022" y="3239333"/>
            <a:ext cx="12336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“announce”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52744BF-BF5E-8E42-AC32-660D81AA826F}"/>
              </a:ext>
            </a:extLst>
          </p:cNvPr>
          <p:cNvSpPr txBox="1"/>
          <p:nvPr/>
        </p:nvSpPr>
        <p:spPr>
          <a:xfrm>
            <a:off x="10444885" y="1978394"/>
            <a:ext cx="8249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“apply”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4505E67A-C5AB-904A-8629-80FBE7000FA9}"/>
              </a:ext>
            </a:extLst>
          </p:cNvPr>
          <p:cNvSpPr/>
          <p:nvPr/>
        </p:nvSpPr>
        <p:spPr>
          <a:xfrm>
            <a:off x="848138" y="1754234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70D2EA0B-889E-1B4E-BAF2-A9B662B42ADC}"/>
              </a:ext>
            </a:extLst>
          </p:cNvPr>
          <p:cNvSpPr/>
          <p:nvPr/>
        </p:nvSpPr>
        <p:spPr>
          <a:xfrm>
            <a:off x="851990" y="265431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C1BEA58-04F1-2D41-B4A6-2A0DBCF8D339}"/>
              </a:ext>
            </a:extLst>
          </p:cNvPr>
          <p:cNvSpPr/>
          <p:nvPr/>
        </p:nvSpPr>
        <p:spPr>
          <a:xfrm>
            <a:off x="486618" y="1526473"/>
            <a:ext cx="1379530" cy="264097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7514777-8CCE-B647-AC27-A122FD807D29}"/>
              </a:ext>
            </a:extLst>
          </p:cNvPr>
          <p:cNvSpPr txBox="1"/>
          <p:nvPr/>
        </p:nvSpPr>
        <p:spPr>
          <a:xfrm>
            <a:off x="238994" y="1424119"/>
            <a:ext cx="102527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Endorsing Pool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092D129C-3FBC-294E-A3A4-27B17F426E6E}"/>
              </a:ext>
            </a:extLst>
          </p:cNvPr>
          <p:cNvSpPr/>
          <p:nvPr/>
        </p:nvSpPr>
        <p:spPr>
          <a:xfrm>
            <a:off x="371110" y="521499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7AEE74D-0AF2-0343-8AD8-9D069F327F34}"/>
              </a:ext>
            </a:extLst>
          </p:cNvPr>
          <p:cNvCxnSpPr>
            <a:cxnSpLocks/>
            <a:stCxn id="10" idx="0"/>
            <a:endCxn id="158" idx="2"/>
          </p:cNvCxnSpPr>
          <p:nvPr/>
        </p:nvCxnSpPr>
        <p:spPr>
          <a:xfrm flipV="1">
            <a:off x="794804" y="4167450"/>
            <a:ext cx="381579" cy="71743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73F794B-3F2D-DA4A-8034-23B2C66907FA}"/>
              </a:ext>
            </a:extLst>
          </p:cNvPr>
          <p:cNvCxnSpPr>
            <a:cxnSpLocks/>
            <a:stCxn id="10" idx="0"/>
            <a:endCxn id="135" idx="1"/>
          </p:cNvCxnSpPr>
          <p:nvPr/>
        </p:nvCxnSpPr>
        <p:spPr>
          <a:xfrm flipV="1">
            <a:off x="794804" y="3690240"/>
            <a:ext cx="1493139" cy="119464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CCA1EEA-A6DA-564C-8B3A-3A12EAD8FD48}"/>
              </a:ext>
            </a:extLst>
          </p:cNvPr>
          <p:cNvSpPr/>
          <p:nvPr/>
        </p:nvSpPr>
        <p:spPr>
          <a:xfrm>
            <a:off x="360947" y="4884889"/>
            <a:ext cx="867713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SDK</a:t>
            </a:r>
          </a:p>
        </p:txBody>
      </p:sp>
    </p:spTree>
    <p:extLst>
      <p:ext uri="{BB962C8B-B14F-4D97-AF65-F5344CB8AC3E}">
        <p14:creationId xmlns:p14="http://schemas.microsoft.com/office/powerpoint/2010/main" val="175894834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FF25-978B-9E49-A9A1-48C2C1E1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Process - Bitcoin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AE2052-2F0E-E34A-BF90-3965773CFF13}"/>
              </a:ext>
            </a:extLst>
          </p:cNvPr>
          <p:cNvSpPr/>
          <p:nvPr/>
        </p:nvSpPr>
        <p:spPr>
          <a:xfrm>
            <a:off x="6857045" y="109612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AF029B-4B0E-C14F-8B36-FC0B0D716E93}"/>
              </a:ext>
            </a:extLst>
          </p:cNvPr>
          <p:cNvSpPr/>
          <p:nvPr/>
        </p:nvSpPr>
        <p:spPr>
          <a:xfrm>
            <a:off x="6283778" y="40817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72CA82-F806-C142-9019-EE446436AC46}"/>
              </a:ext>
            </a:extLst>
          </p:cNvPr>
          <p:cNvSpPr/>
          <p:nvPr/>
        </p:nvSpPr>
        <p:spPr>
          <a:xfrm>
            <a:off x="6307792" y="5187724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Peer4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0EB1B2-BE54-1B4D-84BF-5D0C10E4770A}"/>
              </a:ext>
            </a:extLst>
          </p:cNvPr>
          <p:cNvSpPr/>
          <p:nvPr/>
        </p:nvSpPr>
        <p:spPr>
          <a:xfrm>
            <a:off x="7136540" y="22468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3520CF-FDD7-1D42-8309-FC743D248EE5}"/>
              </a:ext>
            </a:extLst>
          </p:cNvPr>
          <p:cNvGrpSpPr/>
          <p:nvPr/>
        </p:nvGrpSpPr>
        <p:grpSpPr>
          <a:xfrm>
            <a:off x="7517062" y="1656195"/>
            <a:ext cx="2835477" cy="717791"/>
            <a:chOff x="7517062" y="1656195"/>
            <a:chExt cx="2835477" cy="717791"/>
          </a:xfrm>
        </p:grpSpPr>
        <p:sp>
          <p:nvSpPr>
            <p:cNvPr id="9" name="Document 8">
              <a:extLst>
                <a:ext uri="{FF2B5EF4-FFF2-40B4-BE49-F238E27FC236}">
                  <a16:creationId xmlns:a16="http://schemas.microsoft.com/office/drawing/2014/main" id="{8595A055-CB4A-9449-BD73-20C52F08A664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7C45B17-3290-BD43-9F0A-0215C93D770F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14" name="Double Wave 13">
                <a:extLst>
                  <a:ext uri="{FF2B5EF4-FFF2-40B4-BE49-F238E27FC236}">
                    <a16:creationId xmlns:a16="http://schemas.microsoft.com/office/drawing/2014/main" id="{02C78D4D-A112-8543-B186-EB482CA7B3AE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0D6C213-5D11-5746-A7CF-89147E087EDD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EEF4F06-7914-0B47-A528-A14FA5CF7093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960BDF7-3F99-6C4D-BD09-7D71AF771CE3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B4DDA62-A74C-0C4C-ACDF-92FAEC3EFA48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1ABA7DE-035F-A54E-92B2-99C2D0C30766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3CD7D24-0D1E-5E47-B657-275D6FA2DC67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52AFE8E-12D4-4941-8A50-2080D8DE57C1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9F15788-9A90-F947-ADAE-22A05B6F2251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54F7848-5E01-A64F-AD0D-F834FDDE09EB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3D42048-7BF9-5848-B260-DA3407EBC7AD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879B137-564D-C248-8278-709029089B61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3E38A5F-519A-814D-A9DD-C3676458ACE0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593EB2E-88A5-D74E-96C0-8A1883C331CA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A6D3140-C918-7747-96F4-8396AF8E1AFC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406B299-ABC7-634F-908E-45C5E102CC87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F821ABC-A0E3-1740-9EB6-3D2F25D70CBD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C4CBB42-08AB-614D-AFBF-B853F8DD3A53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9ACE105-823A-6F48-B39B-9AE969B11749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1B6BFF6-A32D-A343-863B-E5CCC039A21C}"/>
                  </a:ext>
                </a:extLst>
              </p:cNvPr>
              <p:cNvCxnSpPr>
                <a:endCxn id="24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8C2FE21-A63B-AC42-8147-EE906B64740F}"/>
                  </a:ext>
                </a:extLst>
              </p:cNvPr>
              <p:cNvCxnSpPr>
                <a:cxnSpLocks/>
                <a:stCxn id="24" idx="3"/>
                <a:endCxn id="30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CC56498-261D-F042-898B-A52DDAFB612D}"/>
              </a:ext>
            </a:extLst>
          </p:cNvPr>
          <p:cNvSpPr txBox="1"/>
          <p:nvPr/>
        </p:nvSpPr>
        <p:spPr>
          <a:xfrm>
            <a:off x="9665976" y="2346428"/>
            <a:ext cx="76078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blockchain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AC51E1-7485-DC46-8C44-03F630A4DEC0}"/>
              </a:ext>
            </a:extLst>
          </p:cNvPr>
          <p:cNvSpPr txBox="1"/>
          <p:nvPr/>
        </p:nvSpPr>
        <p:spPr>
          <a:xfrm>
            <a:off x="9871665" y="2042415"/>
            <a:ext cx="368047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28F91E-6A7F-394D-AA5A-41BA349EAECC}"/>
              </a:ext>
            </a:extLst>
          </p:cNvPr>
          <p:cNvSpPr txBox="1"/>
          <p:nvPr/>
        </p:nvSpPr>
        <p:spPr>
          <a:xfrm>
            <a:off x="9795625" y="1042289"/>
            <a:ext cx="680634" cy="24621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transaction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2A74B1-1092-C647-A086-B9A5765565D0}"/>
              </a:ext>
            </a:extLst>
          </p:cNvPr>
          <p:cNvCxnSpPr>
            <a:stCxn id="47" idx="2"/>
            <a:endCxn id="31" idx="0"/>
          </p:cNvCxnSpPr>
          <p:nvPr/>
        </p:nvCxnSpPr>
        <p:spPr>
          <a:xfrm flipH="1">
            <a:off x="9716852" y="1288508"/>
            <a:ext cx="419090" cy="61921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588470C-C1E2-CC4B-B9A0-1B72000E5637}"/>
              </a:ext>
            </a:extLst>
          </p:cNvPr>
          <p:cNvGrpSpPr/>
          <p:nvPr/>
        </p:nvGrpSpPr>
        <p:grpSpPr>
          <a:xfrm>
            <a:off x="7719398" y="2866024"/>
            <a:ext cx="2835477" cy="717791"/>
            <a:chOff x="7517062" y="1656195"/>
            <a:chExt cx="2835477" cy="717791"/>
          </a:xfrm>
        </p:grpSpPr>
        <p:sp>
          <p:nvSpPr>
            <p:cNvPr id="51" name="Document 50">
              <a:extLst>
                <a:ext uri="{FF2B5EF4-FFF2-40B4-BE49-F238E27FC236}">
                  <a16:creationId xmlns:a16="http://schemas.microsoft.com/office/drawing/2014/main" id="{56CCDD01-B707-8F44-BE75-C3CF29682489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46E4F05-119C-DD45-AFC2-C3BFDDADDA89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55" name="Double Wave 54">
                <a:extLst>
                  <a:ext uri="{FF2B5EF4-FFF2-40B4-BE49-F238E27FC236}">
                    <a16:creationId xmlns:a16="http://schemas.microsoft.com/office/drawing/2014/main" id="{45B6A8F1-3A29-4449-ACBA-8E8036454CBB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958B243-B21A-3643-85BE-DADFB39713C4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D8682CF3-1350-4E4B-84FE-75769FAD9A4F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4BC17A4-C762-724A-8314-E45C1163B4A1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46B469D-ADD9-D640-B3BA-D8B1FBCF14C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635C70F-DC47-AA4D-8FD3-90F44A085CB1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88594D5-279E-0D4B-B3F3-CD396F36007A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3C8565F-6C1D-1F44-8D19-1DB0A4C79FBE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C627219-6E76-584A-AFD2-74B1E22A4800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79C95C5-92DE-EC47-80F0-981EDF23218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96A7212C-42A7-1B4A-9BF8-94B432CDB039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1A5043C0-C433-6D4F-BE34-2530E180BE37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421218E3-01AD-E049-B372-201F8A0E5FC3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B8D9E3-A529-8A4B-9D8C-DA4259961EB3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9301F60-1109-924C-BB41-039B1443BF3C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BC19F92-D8E4-054B-887E-5C9383F033F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AABADA98-03C9-1940-B99F-435D1486583E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3D4EF2D-BDA3-F343-971E-E1C4B2BB8B6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136082B2-5908-424E-95D9-36AB71D03BBF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1811184-FCCA-EF48-A1E7-DF32C3AA0801}"/>
                  </a:ext>
                </a:extLst>
              </p:cNvPr>
              <p:cNvCxnSpPr>
                <a:endCxn id="66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2F350D2-049D-8942-A93B-57DF79ACFEE2}"/>
                  </a:ext>
                </a:extLst>
              </p:cNvPr>
              <p:cNvCxnSpPr>
                <a:cxnSpLocks/>
                <a:stCxn id="66" idx="3"/>
                <a:endCxn id="61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77" name="Document 76">
            <a:extLst>
              <a:ext uri="{FF2B5EF4-FFF2-40B4-BE49-F238E27FC236}">
                <a16:creationId xmlns:a16="http://schemas.microsoft.com/office/drawing/2014/main" id="{2ABB73AE-0E8B-EC4D-947F-490477D47B56}"/>
              </a:ext>
            </a:extLst>
          </p:cNvPr>
          <p:cNvSpPr/>
          <p:nvPr/>
        </p:nvSpPr>
        <p:spPr>
          <a:xfrm>
            <a:off x="6956924" y="4578075"/>
            <a:ext cx="545054" cy="458626"/>
          </a:xfrm>
          <a:prstGeom prst="flowChartDocumen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Ledger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1" name="Double Wave 80">
            <a:extLst>
              <a:ext uri="{FF2B5EF4-FFF2-40B4-BE49-F238E27FC236}">
                <a16:creationId xmlns:a16="http://schemas.microsoft.com/office/drawing/2014/main" id="{C546DA9C-7FF4-7F4E-B969-918A669C1930}"/>
              </a:ext>
            </a:extLst>
          </p:cNvPr>
          <p:cNvSpPr/>
          <p:nvPr/>
        </p:nvSpPr>
        <p:spPr>
          <a:xfrm>
            <a:off x="7553613" y="4612568"/>
            <a:ext cx="2238788" cy="683298"/>
          </a:xfrm>
          <a:prstGeom prst="doubleWav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6E3F5C0-C210-EA42-AEB4-C9C0D4E21488}"/>
              </a:ext>
            </a:extLst>
          </p:cNvPr>
          <p:cNvGrpSpPr/>
          <p:nvPr/>
        </p:nvGrpSpPr>
        <p:grpSpPr>
          <a:xfrm>
            <a:off x="7623115" y="4750048"/>
            <a:ext cx="612396" cy="402672"/>
            <a:chOff x="8811903" y="1736132"/>
            <a:chExt cx="612396" cy="40267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28FE455-FC9A-4743-A957-3A0EA4094999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A7C2B14-A05D-7C43-A515-1D0DF132DE22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AE4529F-70BC-2F4A-97A5-B8D3716AA2B0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D30AAF9-BFEF-4F43-A32E-DFEAA03090DA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FB208DD-0EFC-EB46-AB61-630BAE8159AC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38E18E0-054B-D844-B3A3-A2E7DB2ACB16}"/>
              </a:ext>
            </a:extLst>
          </p:cNvPr>
          <p:cNvGrpSpPr/>
          <p:nvPr/>
        </p:nvGrpSpPr>
        <p:grpSpPr>
          <a:xfrm>
            <a:off x="8330364" y="4750048"/>
            <a:ext cx="612396" cy="402672"/>
            <a:chOff x="8811903" y="1736132"/>
            <a:chExt cx="612396" cy="40267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7E843B2-98EC-194C-BA2F-78F6B564B8F5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1D8C6EC-FB67-1941-8852-0BCEA89BF3E2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603792D-0C58-6B4F-B915-2C0F501DE7D6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C212A17-84BF-B442-B50F-DB682F3A31F2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1375D8D-BF71-7C4F-AFB3-8C5FFDD45729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0CEC407-3899-CF42-8990-B79F1DE7CBBE}"/>
              </a:ext>
            </a:extLst>
          </p:cNvPr>
          <p:cNvGrpSpPr/>
          <p:nvPr/>
        </p:nvGrpSpPr>
        <p:grpSpPr>
          <a:xfrm>
            <a:off x="9037613" y="4750048"/>
            <a:ext cx="612396" cy="402672"/>
            <a:chOff x="8811903" y="1736132"/>
            <a:chExt cx="612396" cy="40267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75CFE50-A20E-F542-B948-DDF0F06152D3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5D431F3-D5C1-F442-AAC8-38AB69B07E43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AC963D4-273B-3A4E-9749-258828A4FB26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4A7CB81-BECD-DF4C-97AF-D63229CAAE3B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77CA5A-D444-3B4E-BE30-49F67BEE445A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4D33C7-36D6-3147-9E23-F489A2A32AA4}"/>
              </a:ext>
            </a:extLst>
          </p:cNvPr>
          <p:cNvCxnSpPr>
            <a:endCxn id="92" idx="1"/>
          </p:cNvCxnSpPr>
          <p:nvPr/>
        </p:nvCxnSpPr>
        <p:spPr>
          <a:xfrm>
            <a:off x="8235511" y="4951384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93DD677-2894-B54B-A4D6-E6DD79336E51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8942760" y="4951384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65202AC-B1B1-2341-B27B-FCC46404E18A}"/>
              </a:ext>
            </a:extLst>
          </p:cNvPr>
          <p:cNvGrpSpPr/>
          <p:nvPr/>
        </p:nvGrpSpPr>
        <p:grpSpPr>
          <a:xfrm>
            <a:off x="6956924" y="5776595"/>
            <a:ext cx="2835477" cy="717791"/>
            <a:chOff x="7517062" y="1656195"/>
            <a:chExt cx="2835477" cy="717791"/>
          </a:xfrm>
        </p:grpSpPr>
        <p:sp>
          <p:nvSpPr>
            <p:cNvPr id="103" name="Document 102">
              <a:extLst>
                <a:ext uri="{FF2B5EF4-FFF2-40B4-BE49-F238E27FC236}">
                  <a16:creationId xmlns:a16="http://schemas.microsoft.com/office/drawing/2014/main" id="{F2631A18-5B29-A942-9629-5AD509DC5860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BCC78B0-FF9C-F145-B0DC-1EA19EF60563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107" name="Double Wave 106">
                <a:extLst>
                  <a:ext uri="{FF2B5EF4-FFF2-40B4-BE49-F238E27FC236}">
                    <a16:creationId xmlns:a16="http://schemas.microsoft.com/office/drawing/2014/main" id="{1FF4480A-04D1-E744-B7EE-C21517E5E352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4E103E1-EB61-374A-9000-84683C82707B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E2CD4E43-0376-8A48-B4BF-11E2ADACE293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91E811A-B2C1-364B-A06C-92C3819FC3E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330FCF7B-5225-814E-A215-6DA25B9779E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511D0FD0-D222-3F4D-9B2F-86CB1DDCFAB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28F5A13F-74DB-B447-ACC1-865E5DC61DD3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F4CA9FD-AA41-384F-ABEF-3D02BAD46BF9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183B58B2-7785-BA41-8BEC-2579A3E81615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53B2A85F-046F-E742-9734-B7BE0CAE098C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D14BB42D-EC6F-954B-8D49-985B449030BE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1238D5F0-2452-804E-B22F-5A36D9D51D9B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78151047-25F5-0A49-8AEB-713843088CD4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23526557-8236-414C-B3C8-774E88A02D83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E3D7C1ED-77E9-D047-A29F-A31BEBAFCE9B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08A9B5C-ECD6-154C-BDDA-1AA951327EFA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8283FA9-D01D-F943-80F2-4C430A956EA5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6D04E47-ED1D-1645-AA8B-E87AD9C43ED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0729E886-513A-9C44-AB07-141DB236485C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E1F060E-7E46-E34F-A7AB-57C419CB2259}"/>
                  </a:ext>
                </a:extLst>
              </p:cNvPr>
              <p:cNvCxnSpPr>
                <a:endCxn id="118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224D4E0-6812-7F46-B770-7CE7CA9D4684}"/>
                  </a:ext>
                </a:extLst>
              </p:cNvPr>
              <p:cNvCxnSpPr>
                <a:cxnSpLocks/>
                <a:stCxn id="118" idx="3"/>
                <a:endCxn id="113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6A2C1285-8863-3A4F-838D-22827A6F474F}"/>
              </a:ext>
            </a:extLst>
          </p:cNvPr>
          <p:cNvSpPr/>
          <p:nvPr/>
        </p:nvSpPr>
        <p:spPr>
          <a:xfrm>
            <a:off x="2297889" y="307344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Miner1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2CA4E4CD-0178-DE4B-9EB3-9716001E5243}"/>
              </a:ext>
            </a:extLst>
          </p:cNvPr>
          <p:cNvSpPr/>
          <p:nvPr/>
        </p:nvSpPr>
        <p:spPr>
          <a:xfrm>
            <a:off x="3247309" y="307344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dirty="0"/>
              <a:t>Miner2</a:t>
            </a:r>
          </a:p>
          <a:p>
            <a:pPr lvl="0" algn="ctr"/>
            <a:r>
              <a:rPr lang="en-US" sz="800" dirty="0"/>
              <a:t>DigiBank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F02F530-11D0-9040-80AE-96A12CDED4AD}"/>
              </a:ext>
            </a:extLst>
          </p:cNvPr>
          <p:cNvCxnSpPr>
            <a:cxnSpLocks/>
            <a:stCxn id="130" idx="2"/>
          </p:cNvCxnSpPr>
          <p:nvPr/>
        </p:nvCxnSpPr>
        <p:spPr>
          <a:xfrm>
            <a:off x="2678412" y="3834486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DB08F54-C1D1-914D-A1D3-622BA49F8476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3627832" y="3834486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132A0C7-B33C-0749-B584-C33F7B7C7D60}"/>
              </a:ext>
            </a:extLst>
          </p:cNvPr>
          <p:cNvSpPr/>
          <p:nvPr/>
        </p:nvSpPr>
        <p:spPr>
          <a:xfrm>
            <a:off x="2028498" y="2546747"/>
            <a:ext cx="3961536" cy="264097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082849E-ABC9-F543-AAA7-92EE2F7C0452}"/>
              </a:ext>
            </a:extLst>
          </p:cNvPr>
          <p:cNvSpPr txBox="1"/>
          <p:nvPr/>
        </p:nvSpPr>
        <p:spPr>
          <a:xfrm>
            <a:off x="2043927" y="2546747"/>
            <a:ext cx="84093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Mining Pool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6510907B-9CBE-9C43-BAE6-BA1D9000870D}"/>
              </a:ext>
            </a:extLst>
          </p:cNvPr>
          <p:cNvSpPr/>
          <p:nvPr/>
        </p:nvSpPr>
        <p:spPr>
          <a:xfrm>
            <a:off x="2469700" y="351934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Miner3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18345CE5-05F8-034D-B409-7729904C87B6}"/>
              </a:ext>
            </a:extLst>
          </p:cNvPr>
          <p:cNvSpPr/>
          <p:nvPr/>
        </p:nvSpPr>
        <p:spPr>
          <a:xfrm>
            <a:off x="3441589" y="35120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dirty="0"/>
              <a:t>Miner4</a:t>
            </a:r>
          </a:p>
          <a:p>
            <a:pPr lvl="0" algn="ctr"/>
            <a:r>
              <a:rPr lang="en-US" sz="800" dirty="0"/>
              <a:t>DigiBank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52744BF-BF5E-8E42-AC32-660D81AA826F}"/>
              </a:ext>
            </a:extLst>
          </p:cNvPr>
          <p:cNvSpPr txBox="1"/>
          <p:nvPr/>
        </p:nvSpPr>
        <p:spPr>
          <a:xfrm>
            <a:off x="10444885" y="1978394"/>
            <a:ext cx="8249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“apply”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6D9382-EC2D-7C47-B6A6-E26DE222A677}"/>
              </a:ext>
            </a:extLst>
          </p:cNvPr>
          <p:cNvGrpSpPr/>
          <p:nvPr/>
        </p:nvGrpSpPr>
        <p:grpSpPr>
          <a:xfrm>
            <a:off x="3893226" y="4095727"/>
            <a:ext cx="1778294" cy="640072"/>
            <a:chOff x="3893226" y="4095727"/>
            <a:chExt cx="1778294" cy="64007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DBC9C2C-0BDD-1F4D-A7FB-BD52CB9E525A}"/>
                </a:ext>
              </a:extLst>
            </p:cNvPr>
            <p:cNvGrpSpPr/>
            <p:nvPr/>
          </p:nvGrpSpPr>
          <p:grpSpPr>
            <a:xfrm>
              <a:off x="3893226" y="4095727"/>
              <a:ext cx="1778294" cy="560133"/>
              <a:chOff x="3893226" y="4095727"/>
              <a:chExt cx="1778294" cy="560133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46615618-7E8E-2C4C-A968-BFCD16FD3A0A}"/>
                  </a:ext>
                </a:extLst>
              </p:cNvPr>
              <p:cNvGrpSpPr/>
              <p:nvPr/>
            </p:nvGrpSpPr>
            <p:grpSpPr>
              <a:xfrm>
                <a:off x="3893226" y="4253188"/>
                <a:ext cx="612396" cy="402672"/>
                <a:chOff x="8811903" y="1736132"/>
                <a:chExt cx="612396" cy="402672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78F4806C-9CEF-434A-BFEC-A5C5224FE1C1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53048E8B-E008-6A43-AF0F-46376C7EBB51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9377AF2A-A13D-1840-BC5C-ED7B3950067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4C68E893-4D02-684F-8446-9C035677EF84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1443F158-69F4-7E47-B407-204F2827940D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636ABF94-0B55-024F-BE36-D01F185F4A5D}"/>
                  </a:ext>
                </a:extLst>
              </p:cNvPr>
              <p:cNvCxnSpPr>
                <a:stCxn id="140" idx="3"/>
              </p:cNvCxnSpPr>
              <p:nvPr/>
            </p:nvCxnSpPr>
            <p:spPr>
              <a:xfrm>
                <a:off x="4505622" y="4454524"/>
                <a:ext cx="381063" cy="0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E6C51D27-6F67-6449-8B87-FC872193CEFE}"/>
                  </a:ext>
                </a:extLst>
              </p:cNvPr>
              <p:cNvSpPr txBox="1"/>
              <p:nvPr/>
            </p:nvSpPr>
            <p:spPr>
              <a:xfrm>
                <a:off x="4437851" y="4095727"/>
                <a:ext cx="1233669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“announce”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9C4184-ADDF-F447-98CB-F12EB6733E01}"/>
                </a:ext>
              </a:extLst>
            </p:cNvPr>
            <p:cNvSpPr txBox="1"/>
            <p:nvPr/>
          </p:nvSpPr>
          <p:spPr>
            <a:xfrm>
              <a:off x="4199385" y="4366469"/>
              <a:ext cx="33438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B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E87CE9-519D-6C4E-9984-0988F903C25E}"/>
              </a:ext>
            </a:extLst>
          </p:cNvPr>
          <p:cNvGrpSpPr/>
          <p:nvPr/>
        </p:nvGrpSpPr>
        <p:grpSpPr>
          <a:xfrm>
            <a:off x="3849028" y="2604812"/>
            <a:ext cx="2378792" cy="647738"/>
            <a:chOff x="3832688" y="2652460"/>
            <a:chExt cx="2378792" cy="64773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521F479-5777-8E48-92C8-7CE9CDBBD737}"/>
                </a:ext>
              </a:extLst>
            </p:cNvPr>
            <p:cNvSpPr/>
            <p:nvPr/>
          </p:nvSpPr>
          <p:spPr>
            <a:xfrm>
              <a:off x="3832688" y="2817587"/>
              <a:ext cx="879024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F85278F-7D51-984E-BE7E-2CAB92875117}"/>
                </a:ext>
              </a:extLst>
            </p:cNvPr>
            <p:cNvSpPr/>
            <p:nvPr/>
          </p:nvSpPr>
          <p:spPr>
            <a:xfrm>
              <a:off x="3902260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C5A4F3E-62EC-2E44-A77A-AB1FD37A505B}"/>
                </a:ext>
              </a:extLst>
            </p:cNvPr>
            <p:cNvSpPr/>
            <p:nvPr/>
          </p:nvSpPr>
          <p:spPr>
            <a:xfrm>
              <a:off x="4029794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02E76F9-1A23-A540-B8ED-0789341BD58C}"/>
                </a:ext>
              </a:extLst>
            </p:cNvPr>
            <p:cNvSpPr/>
            <p:nvPr/>
          </p:nvSpPr>
          <p:spPr>
            <a:xfrm>
              <a:off x="4157328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69314DF-BD03-B541-BE32-B8AF07AFE250}"/>
                </a:ext>
              </a:extLst>
            </p:cNvPr>
            <p:cNvSpPr/>
            <p:nvPr/>
          </p:nvSpPr>
          <p:spPr>
            <a:xfrm>
              <a:off x="4284862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440C86F4-AC7E-EA4B-A366-78ADA8154778}"/>
                </a:ext>
              </a:extLst>
            </p:cNvPr>
            <p:cNvCxnSpPr>
              <a:cxnSpLocks/>
              <a:stCxn id="150" idx="3"/>
            </p:cNvCxnSpPr>
            <p:nvPr/>
          </p:nvCxnSpPr>
          <p:spPr>
            <a:xfrm>
              <a:off x="4711712" y="3018923"/>
              <a:ext cx="225168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18757DE-75AA-704D-BEFF-6CDA09787EED}"/>
                </a:ext>
              </a:extLst>
            </p:cNvPr>
            <p:cNvSpPr txBox="1"/>
            <p:nvPr/>
          </p:nvSpPr>
          <p:spPr>
            <a:xfrm>
              <a:off x="4711712" y="2652460"/>
              <a:ext cx="149976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“re-announce”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A94ED19-E991-044B-B0AF-E20D426FF65F}"/>
                </a:ext>
              </a:extLst>
            </p:cNvPr>
            <p:cNvSpPr txBox="1"/>
            <p:nvPr/>
          </p:nvSpPr>
          <p:spPr>
            <a:xfrm>
              <a:off x="4138848" y="2930868"/>
              <a:ext cx="39209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B1’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2671EC2-7E07-AA44-8FA9-589191DDE614}"/>
                </a:ext>
              </a:extLst>
            </p:cNvPr>
            <p:cNvSpPr/>
            <p:nvPr/>
          </p:nvSpPr>
          <p:spPr>
            <a:xfrm>
              <a:off x="4422390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3E94FEE-F514-B440-AE7A-DECF9C28F5E2}"/>
                </a:ext>
              </a:extLst>
            </p:cNvPr>
            <p:cNvSpPr/>
            <p:nvPr/>
          </p:nvSpPr>
          <p:spPr>
            <a:xfrm>
              <a:off x="4559918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7A61882-4461-484E-8738-F4C783256513}"/>
              </a:ext>
            </a:extLst>
          </p:cNvPr>
          <p:cNvSpPr txBox="1"/>
          <p:nvPr/>
        </p:nvSpPr>
        <p:spPr>
          <a:xfrm>
            <a:off x="3893226" y="4750048"/>
            <a:ext cx="28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3004D23-402A-494F-A86E-F51CCEA03DD3}"/>
              </a:ext>
            </a:extLst>
          </p:cNvPr>
          <p:cNvSpPr txBox="1"/>
          <p:nvPr/>
        </p:nvSpPr>
        <p:spPr>
          <a:xfrm>
            <a:off x="4008354" y="2471492"/>
            <a:ext cx="28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t2</a:t>
            </a:r>
          </a:p>
        </p:txBody>
      </p:sp>
      <p:sp>
        <p:nvSpPr>
          <p:cNvPr id="162" name="Document 161">
            <a:extLst>
              <a:ext uri="{FF2B5EF4-FFF2-40B4-BE49-F238E27FC236}">
                <a16:creationId xmlns:a16="http://schemas.microsoft.com/office/drawing/2014/main" id="{F63F9D6D-55AA-AD4F-B3AD-41D81F082D7E}"/>
              </a:ext>
            </a:extLst>
          </p:cNvPr>
          <p:cNvSpPr/>
          <p:nvPr/>
        </p:nvSpPr>
        <p:spPr>
          <a:xfrm>
            <a:off x="7719398" y="3566690"/>
            <a:ext cx="545054" cy="458626"/>
          </a:xfrm>
          <a:prstGeom prst="flowChartDocumen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Ledger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4" name="Double Wave 163">
            <a:extLst>
              <a:ext uri="{FF2B5EF4-FFF2-40B4-BE49-F238E27FC236}">
                <a16:creationId xmlns:a16="http://schemas.microsoft.com/office/drawing/2014/main" id="{8EC7F92D-3425-EE44-B276-94F695304CF2}"/>
              </a:ext>
            </a:extLst>
          </p:cNvPr>
          <p:cNvSpPr/>
          <p:nvPr/>
        </p:nvSpPr>
        <p:spPr>
          <a:xfrm>
            <a:off x="8316087" y="3601183"/>
            <a:ext cx="2238788" cy="683298"/>
          </a:xfrm>
          <a:prstGeom prst="doubleWav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6D86E99-C61C-024E-AD74-8838F7E759F7}"/>
              </a:ext>
            </a:extLst>
          </p:cNvPr>
          <p:cNvGrpSpPr/>
          <p:nvPr/>
        </p:nvGrpSpPr>
        <p:grpSpPr>
          <a:xfrm>
            <a:off x="8385589" y="3738663"/>
            <a:ext cx="612396" cy="402672"/>
            <a:chOff x="8811903" y="1736132"/>
            <a:chExt cx="612396" cy="402672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2E10E6E-8881-EF46-844F-55D8592ED6B2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2F8764D3-5A39-724B-9B4A-91B08DAC61D3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6E0441C-BD50-B346-AA23-62030E6F98BF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E235D52-8BF0-2845-B888-AAA57D0D6EC3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744C096-5044-5C49-B08A-2A044BE8C781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B41B4D7-F819-AF42-A6F5-6DD99EFD2232}"/>
              </a:ext>
            </a:extLst>
          </p:cNvPr>
          <p:cNvGrpSpPr/>
          <p:nvPr/>
        </p:nvGrpSpPr>
        <p:grpSpPr>
          <a:xfrm>
            <a:off x="9092838" y="3738663"/>
            <a:ext cx="612396" cy="402672"/>
            <a:chOff x="8811903" y="1736132"/>
            <a:chExt cx="612396" cy="402672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8F6CB952-8B24-D149-8BAB-B831A7DD5EA8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2CDB97CC-9C69-8F48-B7FF-FD23F83E0D46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5D93ED5-F9BF-5B48-9F4D-3F26E22FA49B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F4424094-7AB5-9547-9121-94C013AC4F5F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51F2DF8-17B5-244E-9BBA-B5F2CF3119C5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B2551FC-0CCD-2849-9B42-7EB564305DE0}"/>
              </a:ext>
            </a:extLst>
          </p:cNvPr>
          <p:cNvSpPr/>
          <p:nvPr/>
        </p:nvSpPr>
        <p:spPr>
          <a:xfrm>
            <a:off x="9800086" y="3738663"/>
            <a:ext cx="849641" cy="40267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01263D3-9E71-3543-A017-3104528BA194}"/>
              </a:ext>
            </a:extLst>
          </p:cNvPr>
          <p:cNvSpPr/>
          <p:nvPr/>
        </p:nvSpPr>
        <p:spPr>
          <a:xfrm>
            <a:off x="9869658" y="381821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CEFA0AD-8593-B74F-9B50-3F3874C3B26C}"/>
              </a:ext>
            </a:extLst>
          </p:cNvPr>
          <p:cNvSpPr/>
          <p:nvPr/>
        </p:nvSpPr>
        <p:spPr>
          <a:xfrm>
            <a:off x="9997192" y="381821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F0D9E4C-A1EA-C149-A0D0-E8787EA25866}"/>
              </a:ext>
            </a:extLst>
          </p:cNvPr>
          <p:cNvSpPr/>
          <p:nvPr/>
        </p:nvSpPr>
        <p:spPr>
          <a:xfrm>
            <a:off x="10124726" y="381821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76D43EF-1D42-2644-A011-DEB1202D6F30}"/>
              </a:ext>
            </a:extLst>
          </p:cNvPr>
          <p:cNvSpPr/>
          <p:nvPr/>
        </p:nvSpPr>
        <p:spPr>
          <a:xfrm>
            <a:off x="10252260" y="381821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F5F477B-CD5A-3441-9519-61134FB23358}"/>
              </a:ext>
            </a:extLst>
          </p:cNvPr>
          <p:cNvCxnSpPr>
            <a:endCxn id="175" idx="1"/>
          </p:cNvCxnSpPr>
          <p:nvPr/>
        </p:nvCxnSpPr>
        <p:spPr>
          <a:xfrm>
            <a:off x="8997985" y="3939999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9960FA9-CB5D-5C4A-B8FE-665A954CAC49}"/>
              </a:ext>
            </a:extLst>
          </p:cNvPr>
          <p:cNvCxnSpPr>
            <a:cxnSpLocks/>
            <a:stCxn id="175" idx="3"/>
            <a:endCxn id="170" idx="1"/>
          </p:cNvCxnSpPr>
          <p:nvPr/>
        </p:nvCxnSpPr>
        <p:spPr>
          <a:xfrm>
            <a:off x="9705234" y="3939999"/>
            <a:ext cx="94852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647F20C-1B25-5E41-A5EA-93310C22E906}"/>
              </a:ext>
            </a:extLst>
          </p:cNvPr>
          <p:cNvSpPr/>
          <p:nvPr/>
        </p:nvSpPr>
        <p:spPr>
          <a:xfrm>
            <a:off x="10385544" y="3820872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91EF631-7612-8642-A04E-BFDA95068421}"/>
              </a:ext>
            </a:extLst>
          </p:cNvPr>
          <p:cNvSpPr/>
          <p:nvPr/>
        </p:nvSpPr>
        <p:spPr>
          <a:xfrm>
            <a:off x="10518828" y="382352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A714571-FA15-DD41-BE11-A2428146218F}"/>
              </a:ext>
            </a:extLst>
          </p:cNvPr>
          <p:cNvSpPr txBox="1"/>
          <p:nvPr/>
        </p:nvSpPr>
        <p:spPr>
          <a:xfrm>
            <a:off x="9830206" y="3186151"/>
            <a:ext cx="25423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2A2ABFC-08DA-A34E-AB31-E086E39975E0}"/>
              </a:ext>
            </a:extLst>
          </p:cNvPr>
          <p:cNvSpPr txBox="1"/>
          <p:nvPr/>
        </p:nvSpPr>
        <p:spPr>
          <a:xfrm>
            <a:off x="10371257" y="3899869"/>
            <a:ext cx="2927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B1’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0FB4FBD-89EF-6B48-A6C7-CF2FD462EEFF}"/>
              </a:ext>
            </a:extLst>
          </p:cNvPr>
          <p:cNvSpPr txBox="1"/>
          <p:nvPr/>
        </p:nvSpPr>
        <p:spPr>
          <a:xfrm>
            <a:off x="10647699" y="3164638"/>
            <a:ext cx="22217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DB95C55-E7D0-6145-A171-790FA821C30B}"/>
              </a:ext>
            </a:extLst>
          </p:cNvPr>
          <p:cNvSpPr txBox="1"/>
          <p:nvPr/>
        </p:nvSpPr>
        <p:spPr>
          <a:xfrm>
            <a:off x="10683869" y="3761370"/>
            <a:ext cx="22217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t2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CEEF8E4F-A1B7-D545-8128-EF8322D434B0}"/>
              </a:ext>
            </a:extLst>
          </p:cNvPr>
          <p:cNvSpPr/>
          <p:nvPr/>
        </p:nvSpPr>
        <p:spPr>
          <a:xfrm>
            <a:off x="300548" y="338084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</a:t>
            </a:r>
          </a:p>
          <a:p>
            <a:pPr algn="ctr"/>
            <a:r>
              <a:rPr lang="en-US" sz="800" dirty="0"/>
              <a:t>MagnetoCorp</a:t>
            </a:r>
          </a:p>
        </p:txBody>
      </p:sp>
    </p:spTree>
    <p:extLst>
      <p:ext uri="{BB962C8B-B14F-4D97-AF65-F5344CB8AC3E}">
        <p14:creationId xmlns:p14="http://schemas.microsoft.com/office/powerpoint/2010/main" val="10043838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 – Transaction handlers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3A95D4-D0D7-9E46-B169-01BEA0CECCEF}"/>
              </a:ext>
            </a:extLst>
          </p:cNvPr>
          <p:cNvSpPr/>
          <p:nvPr/>
        </p:nvSpPr>
        <p:spPr>
          <a:xfrm>
            <a:off x="5869351" y="2049881"/>
            <a:ext cx="4893386" cy="382753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CommercialPaperContract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Contract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issue(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 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result;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redeem(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8D91D-6D71-C443-9B2D-9E5572588916}"/>
              </a:ext>
            </a:extLst>
          </p:cNvPr>
          <p:cNvSpPr txBox="1"/>
          <p:nvPr/>
        </p:nvSpPr>
        <p:spPr>
          <a:xfrm flipH="1">
            <a:off x="2384013" y="2541354"/>
            <a:ext cx="3285787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beforeTransaction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E37CED-3BE1-5941-B242-E7341C3464EF}"/>
              </a:ext>
            </a:extLst>
          </p:cNvPr>
          <p:cNvSpPr txBox="1"/>
          <p:nvPr/>
        </p:nvSpPr>
        <p:spPr>
          <a:xfrm flipH="1">
            <a:off x="2384012" y="3178683"/>
            <a:ext cx="3285787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afterTransaction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, result)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193CC9-2C4D-1345-9760-270256B653B3}"/>
              </a:ext>
            </a:extLst>
          </p:cNvPr>
          <p:cNvSpPr txBox="1"/>
          <p:nvPr/>
        </p:nvSpPr>
        <p:spPr>
          <a:xfrm flipH="1">
            <a:off x="2384012" y="5508047"/>
            <a:ext cx="3285787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unknownTransaction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)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B9AA1B-EC21-0941-B4D3-585A25046AFD}"/>
              </a:ext>
            </a:extLst>
          </p:cNvPr>
          <p:cNvGrpSpPr/>
          <p:nvPr/>
        </p:nvGrpSpPr>
        <p:grpSpPr>
          <a:xfrm>
            <a:off x="2033263" y="2695242"/>
            <a:ext cx="350750" cy="2966693"/>
            <a:chOff x="1735051" y="2695242"/>
            <a:chExt cx="565298" cy="2966693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29EF10-82D5-7E49-8419-32B332509B04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1735051" y="2695242"/>
              <a:ext cx="565298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92D832-3806-DD4F-888E-56A4B1615CF5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>
              <a:off x="1735051" y="3332571"/>
              <a:ext cx="565296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3577554-4CCF-1D4C-A504-0E5E5EF70C32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>
              <a:off x="1735051" y="5661935"/>
              <a:ext cx="565296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82BCDCB-D466-EA48-B6EC-E21AA4AA277C}"/>
              </a:ext>
            </a:extLst>
          </p:cNvPr>
          <p:cNvSpPr/>
          <p:nvPr/>
        </p:nvSpPr>
        <p:spPr>
          <a:xfrm>
            <a:off x="5812971" y="2628900"/>
            <a:ext cx="122464" cy="12246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677B9B-5019-CA4D-AD67-9FFC19E31693}"/>
              </a:ext>
            </a:extLst>
          </p:cNvPr>
          <p:cNvSpPr/>
          <p:nvPr/>
        </p:nvSpPr>
        <p:spPr>
          <a:xfrm>
            <a:off x="5808118" y="3269151"/>
            <a:ext cx="122464" cy="12246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4EF76D-5AE6-6448-A0E1-85C8A8C55318}"/>
              </a:ext>
            </a:extLst>
          </p:cNvPr>
          <p:cNvSpPr/>
          <p:nvPr/>
        </p:nvSpPr>
        <p:spPr>
          <a:xfrm>
            <a:off x="5803265" y="5599413"/>
            <a:ext cx="122464" cy="12246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487343C-2E20-2447-A17A-32EB088DD70B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5669788" y="2695242"/>
            <a:ext cx="52689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0A9AD3-9A84-8944-AB03-2BB687B23AA9}"/>
              </a:ext>
            </a:extLst>
          </p:cNvPr>
          <p:cNvCxnSpPr>
            <a:cxnSpLocks/>
            <a:stCxn id="32" idx="1"/>
          </p:cNvCxnSpPr>
          <p:nvPr/>
        </p:nvCxnSpPr>
        <p:spPr>
          <a:xfrm>
            <a:off x="5669787" y="3332571"/>
            <a:ext cx="52689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EDC5530-F0B0-3146-A2CF-65DBCE8CC7A0}"/>
              </a:ext>
            </a:extLst>
          </p:cNvPr>
          <p:cNvCxnSpPr>
            <a:cxnSpLocks/>
            <a:stCxn id="33" idx="1"/>
          </p:cNvCxnSpPr>
          <p:nvPr/>
        </p:nvCxnSpPr>
        <p:spPr>
          <a:xfrm>
            <a:off x="5669799" y="5661935"/>
            <a:ext cx="526894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825511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 – Application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2062971" y="2406183"/>
            <a:ext cx="3723743" cy="33769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Select identity from wallet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Connect to network gateway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Access PaperNet network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Construct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Submit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transaction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response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C8BBD91-0294-9F4A-A922-E7AC8F79E698}"/>
              </a:ext>
            </a:extLst>
          </p:cNvPr>
          <p:cNvSpPr/>
          <p:nvPr/>
        </p:nvSpPr>
        <p:spPr>
          <a:xfrm>
            <a:off x="6232924" y="2406181"/>
            <a:ext cx="4563979" cy="337699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CommercialPaperContract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8" indent="-26352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8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8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redeem(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E2358-5624-1A47-AC0C-4F3504898D45}"/>
              </a:ext>
            </a:extLst>
          </p:cNvPr>
          <p:cNvSpPr txBox="1"/>
          <p:nvPr/>
        </p:nvSpPr>
        <p:spPr>
          <a:xfrm>
            <a:off x="2062972" y="2098406"/>
            <a:ext cx="12737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Application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2D351F-8819-664B-922A-5F3CC88EA626}"/>
              </a:ext>
            </a:extLst>
          </p:cNvPr>
          <p:cNvSpPr txBox="1"/>
          <p:nvPr/>
        </p:nvSpPr>
        <p:spPr>
          <a:xfrm>
            <a:off x="6232924" y="2098407"/>
            <a:ext cx="15959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Smart Contract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83A5B0E-F6F6-9C42-8403-3EFCAF32DE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43702" y="3622996"/>
            <a:ext cx="1671157" cy="498801"/>
          </a:xfrm>
          <a:prstGeom prst="bentConnector3">
            <a:avLst>
              <a:gd name="adj1" fmla="val 99845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2B7A7D-5BE7-E140-87A3-E38F64BD0F0E}"/>
              </a:ext>
            </a:extLst>
          </p:cNvPr>
          <p:cNvCxnSpPr>
            <a:cxnSpLocks/>
          </p:cNvCxnSpPr>
          <p:nvPr/>
        </p:nvCxnSpPr>
        <p:spPr>
          <a:xfrm>
            <a:off x="4868282" y="4740058"/>
            <a:ext cx="1061598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F17EFE0-373E-674E-BE1C-6D3DE4B2244A}"/>
              </a:ext>
            </a:extLst>
          </p:cNvPr>
          <p:cNvCxnSpPr>
            <a:cxnSpLocks/>
            <a:endCxn id="57" idx="2"/>
          </p:cNvCxnSpPr>
          <p:nvPr/>
        </p:nvCxnSpPr>
        <p:spPr>
          <a:xfrm rot="5400000" flipH="1" flipV="1">
            <a:off x="5375955" y="4178899"/>
            <a:ext cx="1703595" cy="275989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B13CFF1-40F4-CE47-984F-DFFA27B28ADA}"/>
              </a:ext>
            </a:extLst>
          </p:cNvPr>
          <p:cNvCxnSpPr>
            <a:cxnSpLocks/>
          </p:cNvCxnSpPr>
          <p:nvPr/>
        </p:nvCxnSpPr>
        <p:spPr>
          <a:xfrm flipV="1">
            <a:off x="4808887" y="5168694"/>
            <a:ext cx="1280871" cy="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CA4D455-D09D-7244-BB14-33132B123CC9}"/>
              </a:ext>
            </a:extLst>
          </p:cNvPr>
          <p:cNvSpPr/>
          <p:nvPr/>
        </p:nvSpPr>
        <p:spPr>
          <a:xfrm>
            <a:off x="6365747" y="3433011"/>
            <a:ext cx="64168" cy="6416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D6C0881-3CF2-C04C-91DC-33B9110B6817}"/>
              </a:ext>
            </a:extLst>
          </p:cNvPr>
          <p:cNvSpPr/>
          <p:nvPr/>
        </p:nvSpPr>
        <p:spPr>
          <a:xfrm>
            <a:off x="4808887" y="4707974"/>
            <a:ext cx="64168" cy="6416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C76C76-BE0F-0E4D-A78F-8E51A81539B0}"/>
              </a:ext>
            </a:extLst>
          </p:cNvPr>
          <p:cNvSpPr/>
          <p:nvPr/>
        </p:nvSpPr>
        <p:spPr>
          <a:xfrm>
            <a:off x="5620170" y="2406182"/>
            <a:ext cx="164906" cy="3376997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8A4190-998A-BE4A-AD75-A5DC9D8C0548}"/>
              </a:ext>
            </a:extLst>
          </p:cNvPr>
          <p:cNvSpPr txBox="1"/>
          <p:nvPr/>
        </p:nvSpPr>
        <p:spPr>
          <a:xfrm>
            <a:off x="5393965" y="2098406"/>
            <a:ext cx="41453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SDK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8421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 – State Diagram for Commercial Paper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AC7A3FA-1134-9D4C-BFFE-A83F96979323}"/>
              </a:ext>
            </a:extLst>
          </p:cNvPr>
          <p:cNvSpPr/>
          <p:nvPr/>
        </p:nvSpPr>
        <p:spPr>
          <a:xfrm>
            <a:off x="6870553" y="3989023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1E6C13-84EE-7942-9C24-8A70147BAAD0}"/>
              </a:ext>
            </a:extLst>
          </p:cNvPr>
          <p:cNvSpPr/>
          <p:nvPr/>
        </p:nvSpPr>
        <p:spPr>
          <a:xfrm>
            <a:off x="7326523" y="3985848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2D0A7B-5441-7E4D-A53B-E9341C06D2C5}"/>
              </a:ext>
            </a:extLst>
          </p:cNvPr>
          <p:cNvSpPr/>
          <p:nvPr/>
        </p:nvSpPr>
        <p:spPr>
          <a:xfrm>
            <a:off x="2523102" y="4183508"/>
            <a:ext cx="296563" cy="296563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9F4EC-12DC-3946-BEE0-E33D07273BA7}"/>
              </a:ext>
            </a:extLst>
          </p:cNvPr>
          <p:cNvSpPr txBox="1"/>
          <p:nvPr/>
        </p:nvSpPr>
        <p:spPr>
          <a:xfrm>
            <a:off x="3033941" y="3995429"/>
            <a:ext cx="5620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BD7FDF2-9ABD-024B-AB1E-087ADF92BDB1}"/>
              </a:ext>
            </a:extLst>
          </p:cNvPr>
          <p:cNvSpPr/>
          <p:nvPr/>
        </p:nvSpPr>
        <p:spPr>
          <a:xfrm>
            <a:off x="3916781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3B0704-C06B-BE40-ABD5-B96C92186529}"/>
              </a:ext>
            </a:extLst>
          </p:cNvPr>
          <p:cNvSpPr/>
          <p:nvPr/>
        </p:nvSpPr>
        <p:spPr>
          <a:xfrm>
            <a:off x="6421204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DB1D353-7185-6443-9609-F1A65EAC42A5}"/>
              </a:ext>
            </a:extLst>
          </p:cNvPr>
          <p:cNvSpPr/>
          <p:nvPr/>
        </p:nvSpPr>
        <p:spPr>
          <a:xfrm>
            <a:off x="8925627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2475FC-4782-5A4E-8E35-97680BC02471}"/>
              </a:ext>
            </a:extLst>
          </p:cNvPr>
          <p:cNvCxnSpPr>
            <a:stCxn id="5" idx="6"/>
            <a:endCxn id="2" idx="1"/>
          </p:cNvCxnSpPr>
          <p:nvPr/>
        </p:nvCxnSpPr>
        <p:spPr>
          <a:xfrm flipV="1">
            <a:off x="2819665" y="4331789"/>
            <a:ext cx="1097116" cy="1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04CFEB-EDEF-1446-80FD-601B7F2B28E3}"/>
              </a:ext>
            </a:extLst>
          </p:cNvPr>
          <p:cNvSpPr txBox="1"/>
          <p:nvPr/>
        </p:nvSpPr>
        <p:spPr>
          <a:xfrm>
            <a:off x="5644917" y="3949178"/>
            <a:ext cx="4401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757546-2CE7-E74B-BA5B-C692CB33B360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5324088" y="4331789"/>
            <a:ext cx="1097116" cy="0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B7C49F-0056-DB42-858E-AC9326712D4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828511" y="4331789"/>
            <a:ext cx="1097116" cy="0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65F0F0-B1BD-824C-AEE6-2B61ACFD50AF}"/>
              </a:ext>
            </a:extLst>
          </p:cNvPr>
          <p:cNvSpPr txBox="1"/>
          <p:nvPr/>
        </p:nvSpPr>
        <p:spPr>
          <a:xfrm>
            <a:off x="7964617" y="3941581"/>
            <a:ext cx="8249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D7CF9E9D-F647-8942-B9AB-47BDC424D362}"/>
              </a:ext>
            </a:extLst>
          </p:cNvPr>
          <p:cNvCxnSpPr>
            <a:cxnSpLocks/>
            <a:stCxn id="53" idx="0"/>
            <a:endCxn id="52" idx="0"/>
          </p:cNvCxnSpPr>
          <p:nvPr/>
        </p:nvCxnSpPr>
        <p:spPr>
          <a:xfrm rot="16200000" flipH="1" flipV="1">
            <a:off x="7124164" y="3759450"/>
            <a:ext cx="3175" cy="455970"/>
          </a:xfrm>
          <a:prstGeom prst="curvedConnector3">
            <a:avLst>
              <a:gd name="adj1" fmla="val -11400063"/>
            </a:avLst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023FD66-4F25-6948-B40E-482C45A1D649}"/>
              </a:ext>
            </a:extLst>
          </p:cNvPr>
          <p:cNvSpPr txBox="1"/>
          <p:nvPr/>
        </p:nvSpPr>
        <p:spPr>
          <a:xfrm>
            <a:off x="6911115" y="3244328"/>
            <a:ext cx="4401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Rectangle 28">
            <a:extLst>
              <a:ext uri="{FF2B5EF4-FFF2-40B4-BE49-F238E27FC236}">
                <a16:creationId xmlns:a16="http://schemas.microsoft.com/office/drawing/2014/main" id="{2241F51B-69FE-2547-9D84-581F72920B00}"/>
              </a:ext>
            </a:extLst>
          </p:cNvPr>
          <p:cNvSpPr/>
          <p:nvPr/>
        </p:nvSpPr>
        <p:spPr>
          <a:xfrm>
            <a:off x="1956378" y="2796467"/>
            <a:ext cx="8943280" cy="23259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485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 – Commercial Paper State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Tekstvak 85">
            <a:extLst>
              <a:ext uri="{FF2B5EF4-FFF2-40B4-BE49-F238E27FC236}">
                <a16:creationId xmlns:a16="http://schemas.microsoft.com/office/drawing/2014/main" id="{C30C406C-6CF2-B641-A063-7540002269ED}"/>
              </a:ext>
            </a:extLst>
          </p:cNvPr>
          <p:cNvSpPr txBox="1"/>
          <p:nvPr/>
        </p:nvSpPr>
        <p:spPr>
          <a:xfrm>
            <a:off x="4628811" y="2977450"/>
            <a:ext cx="3112518" cy="1967413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/>
          </a:lstStyle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Issuer: MagnetoCorp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Paper: 00001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Owner: DigiBank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 date: 31 May 2020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Maturity date: 30 Nov 2020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Face value: 5M USD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 state: trading</a:t>
            </a:r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9E0DE201-C05B-5C4B-A63A-B3FE1A5E9D2E}"/>
              </a:ext>
            </a:extLst>
          </p:cNvPr>
          <p:cNvSpPr/>
          <p:nvPr/>
        </p:nvSpPr>
        <p:spPr>
          <a:xfrm>
            <a:off x="1956378" y="2796467"/>
            <a:ext cx="8943280" cy="23259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0002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 – Commercial Paper State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35FDEB-2C2A-F440-82F3-C63A30EF8399}"/>
              </a:ext>
            </a:extLst>
          </p:cNvPr>
          <p:cNvGrpSpPr/>
          <p:nvPr/>
        </p:nvGrpSpPr>
        <p:grpSpPr>
          <a:xfrm>
            <a:off x="2039019" y="3774848"/>
            <a:ext cx="8791739" cy="1285427"/>
            <a:chOff x="2039019" y="3180041"/>
            <a:chExt cx="8791739" cy="1285427"/>
          </a:xfrm>
        </p:grpSpPr>
        <p:sp>
          <p:nvSpPr>
            <p:cNvPr id="20" name="Tekstvak 85">
              <a:extLst>
                <a:ext uri="{FF2B5EF4-FFF2-40B4-BE49-F238E27FC236}">
                  <a16:creationId xmlns:a16="http://schemas.microsoft.com/office/drawing/2014/main" id="{D78F6B30-463D-D743-8CED-6A68E3DD2518}"/>
                </a:ext>
              </a:extLst>
            </p:cNvPr>
            <p:cNvSpPr txBox="1"/>
            <p:nvPr/>
          </p:nvSpPr>
          <p:spPr>
            <a:xfrm>
              <a:off x="3490182" y="3180043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issued</a:t>
              </a:r>
            </a:p>
          </p:txBody>
        </p:sp>
        <p:sp>
          <p:nvSpPr>
            <p:cNvPr id="22" name="Tekstvak 85">
              <a:extLst>
                <a:ext uri="{FF2B5EF4-FFF2-40B4-BE49-F238E27FC236}">
                  <a16:creationId xmlns:a16="http://schemas.microsoft.com/office/drawing/2014/main" id="{C30C406C-6CF2-B641-A063-7540002269ED}"/>
                </a:ext>
              </a:extLst>
            </p:cNvPr>
            <p:cNvSpPr txBox="1"/>
            <p:nvPr/>
          </p:nvSpPr>
          <p:spPr>
            <a:xfrm>
              <a:off x="6100174" y="3180042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DigiBank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trading</a:t>
              </a:r>
            </a:p>
          </p:txBody>
        </p:sp>
        <p:sp>
          <p:nvSpPr>
            <p:cNvPr id="23" name="Tekstvak 85">
              <a:extLst>
                <a:ext uri="{FF2B5EF4-FFF2-40B4-BE49-F238E27FC236}">
                  <a16:creationId xmlns:a16="http://schemas.microsoft.com/office/drawing/2014/main" id="{FAD24D8A-20C4-074B-8F57-956F71532C32}"/>
                </a:ext>
              </a:extLst>
            </p:cNvPr>
            <p:cNvSpPr txBox="1"/>
            <p:nvPr/>
          </p:nvSpPr>
          <p:spPr>
            <a:xfrm>
              <a:off x="8710165" y="3180041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redeemed</a:t>
              </a:r>
            </a:p>
          </p:txBody>
        </p:sp>
        <p:sp>
          <p:nvSpPr>
            <p:cNvPr id="25" name="Tekstvak 85">
              <a:extLst>
                <a:ext uri="{FF2B5EF4-FFF2-40B4-BE49-F238E27FC236}">
                  <a16:creationId xmlns:a16="http://schemas.microsoft.com/office/drawing/2014/main" id="{A8AE55C8-6C69-E94A-A516-D357A42A5F40}"/>
                </a:ext>
              </a:extLst>
            </p:cNvPr>
            <p:cNvSpPr txBox="1"/>
            <p:nvPr/>
          </p:nvSpPr>
          <p:spPr>
            <a:xfrm>
              <a:off x="2039019" y="3180041"/>
              <a:ext cx="961764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NL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nil</a:t>
              </a:r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5A3CF94-91DD-4F40-BF94-9AB106681476}"/>
              </a:ext>
            </a:extLst>
          </p:cNvPr>
          <p:cNvSpPr/>
          <p:nvPr/>
        </p:nvSpPr>
        <p:spPr>
          <a:xfrm>
            <a:off x="4091516" y="3206984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F8DD5C0-3948-9E4A-8B2A-37A91CC34F25}"/>
              </a:ext>
            </a:extLst>
          </p:cNvPr>
          <p:cNvSpPr/>
          <p:nvPr/>
        </p:nvSpPr>
        <p:spPr>
          <a:xfrm>
            <a:off x="6709297" y="3203248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E0AF4B7-F740-904A-8B0A-94D32BAB98C4}"/>
              </a:ext>
            </a:extLst>
          </p:cNvPr>
          <p:cNvSpPr/>
          <p:nvPr/>
        </p:nvSpPr>
        <p:spPr>
          <a:xfrm>
            <a:off x="9327078" y="3203248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7321D5-BA72-7747-AEDA-42802871C683}"/>
              </a:ext>
            </a:extLst>
          </p:cNvPr>
          <p:cNvSpPr/>
          <p:nvPr/>
        </p:nvSpPr>
        <p:spPr>
          <a:xfrm>
            <a:off x="2433356" y="3267047"/>
            <a:ext cx="184671" cy="184671"/>
          </a:xfrm>
          <a:prstGeom prst="ellipse">
            <a:avLst/>
          </a:prstGeom>
          <a:solidFill>
            <a:schemeClr val="tx1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F2127D4-F37C-CD47-8C21-D2E60BBD3CDE}"/>
              </a:ext>
            </a:extLst>
          </p:cNvPr>
          <p:cNvCxnSpPr>
            <a:cxnSpLocks/>
            <a:stCxn id="11" idx="6"/>
            <a:endCxn id="8" idx="1"/>
          </p:cNvCxnSpPr>
          <p:nvPr/>
        </p:nvCxnSpPr>
        <p:spPr>
          <a:xfrm>
            <a:off x="2618027" y="3359383"/>
            <a:ext cx="1473489" cy="10362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C7BC82-9AAB-FE44-924B-DC34DABFF6F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021022" y="3366009"/>
            <a:ext cx="1688275" cy="3736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922E60-5B29-1C4F-A113-A1225645AF7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638803" y="3366009"/>
            <a:ext cx="1688275" cy="0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ABD244-2E44-0F43-B507-210ED2216F27}"/>
              </a:ext>
            </a:extLst>
          </p:cNvPr>
          <p:cNvSpPr txBox="1"/>
          <p:nvPr/>
        </p:nvSpPr>
        <p:spPr>
          <a:xfrm>
            <a:off x="3058433" y="3139785"/>
            <a:ext cx="38568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828331-783C-0948-BFE2-8A1885195C39}"/>
              </a:ext>
            </a:extLst>
          </p:cNvPr>
          <p:cNvSpPr txBox="1"/>
          <p:nvPr/>
        </p:nvSpPr>
        <p:spPr>
          <a:xfrm>
            <a:off x="5709990" y="3139785"/>
            <a:ext cx="31033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44E690-5634-C74E-ACEB-0C9933479562}"/>
              </a:ext>
            </a:extLst>
          </p:cNvPr>
          <p:cNvSpPr txBox="1"/>
          <p:nvPr/>
        </p:nvSpPr>
        <p:spPr>
          <a:xfrm>
            <a:off x="8199066" y="3139785"/>
            <a:ext cx="544378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0DA8715F-1B76-9447-B592-67D344087311}"/>
              </a:ext>
            </a:extLst>
          </p:cNvPr>
          <p:cNvSpPr/>
          <p:nvPr/>
        </p:nvSpPr>
        <p:spPr>
          <a:xfrm>
            <a:off x="1956378" y="2743202"/>
            <a:ext cx="8943280" cy="262779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7937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7 – Commercial Paper List – Logical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C0E5D-2B04-1045-BD2A-BD08C970B984}"/>
              </a:ext>
            </a:extLst>
          </p:cNvPr>
          <p:cNvSpPr txBox="1"/>
          <p:nvPr/>
        </p:nvSpPr>
        <p:spPr>
          <a:xfrm>
            <a:off x="2422037" y="2533259"/>
            <a:ext cx="276934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c</a:t>
            </a: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paper: 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 paper 00004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460124" y="5011507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686018-A11F-5046-BF3D-341E4E324450}"/>
              </a:ext>
            </a:extLst>
          </p:cNvPr>
          <p:cNvSpPr/>
          <p:nvPr/>
        </p:nvSpPr>
        <p:spPr>
          <a:xfrm>
            <a:off x="2469143" y="2967530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60FED0D-13EA-7841-9102-9F12D171C03D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0800000" flipV="1">
            <a:off x="2460125" y="2994743"/>
            <a:ext cx="9019" cy="2043977"/>
          </a:xfrm>
          <a:prstGeom prst="curvedConnector3">
            <a:avLst>
              <a:gd name="adj1" fmla="val 2634649"/>
            </a:avLst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53C512-A9FB-054A-B236-1FAAE8C1ED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64607" y="2796624"/>
          <a:ext cx="832243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19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4299751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768296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534939153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44600216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3283025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331225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64607" y="3649572"/>
          <a:ext cx="8322433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19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4299751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768296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534939153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44600216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3283025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331225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26F3F83-07C1-F447-80BA-C80C1C81B924}"/>
              </a:ext>
            </a:extLst>
          </p:cNvPr>
          <p:cNvSpPr txBox="1"/>
          <p:nvPr/>
        </p:nvSpPr>
        <p:spPr>
          <a:xfrm>
            <a:off x="2416286" y="3390104"/>
            <a:ext cx="2572177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c</a:t>
            </a: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 list: 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org.papernet.paper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ADC5D-5C0B-1A49-856B-31CEE604C2A6}"/>
              </a:ext>
            </a:extLst>
          </p:cNvPr>
          <p:cNvSpPr txBox="1"/>
          <p:nvPr/>
        </p:nvSpPr>
        <p:spPr>
          <a:xfrm>
            <a:off x="2093890" y="3864338"/>
            <a:ext cx="307133" cy="15239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add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006199EA-04BA-AB43-BF38-3B98F7768B53}"/>
              </a:ext>
            </a:extLst>
          </p:cNvPr>
          <p:cNvSpPr/>
          <p:nvPr/>
        </p:nvSpPr>
        <p:spPr>
          <a:xfrm>
            <a:off x="1956378" y="2290354"/>
            <a:ext cx="8943280" cy="3387635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71241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28183</TotalTime>
  <Words>2904</Words>
  <Application>Microsoft Macintosh PowerPoint</Application>
  <PresentationFormat>Widescreen</PresentationFormat>
  <Paragraphs>1308</Paragraphs>
  <Slides>35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System Font Regular</vt:lpstr>
      <vt:lpstr>Office Theme</vt:lpstr>
      <vt:lpstr>Diagrams for Documentation</vt:lpstr>
      <vt:lpstr>Developing Applications 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11 – Wallet Structure</vt:lpstr>
      <vt:lpstr>Diagram 12 – Wallet Types</vt:lpstr>
      <vt:lpstr>Diagram 13 – Wallet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Ordering Process - Fabric</vt:lpstr>
      <vt:lpstr>Ordering Process - Bitcoin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Documentation</dc:title>
  <cp:lastModifiedBy>Anthony O'Dowd</cp:lastModifiedBy>
  <cp:revision>183</cp:revision>
  <dcterms:modified xsi:type="dcterms:W3CDTF">2019-03-26T10:33:53Z</dcterms:modified>
</cp:coreProperties>
</file>