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592A-5EFC-4BB0-B518-C8A2BA0C3347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BBBA-3F80-428D-A976-70CBEB4B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9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7EF7-07A5-46A7-AC38-D5D058BC827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trustfarm" TargetMode="External"/><Relationship Id="rId4" Type="http://schemas.openxmlformats.org/officeDocument/2006/relationships/hyperlink" Target="mailto:info@trustfarm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mkt.kr/gBcUnB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29514" r="3595" b="18159"/>
          <a:stretch/>
        </p:blipFill>
        <p:spPr>
          <a:xfrm>
            <a:off x="3347809" y="2092271"/>
            <a:ext cx="5627717" cy="32669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9668" y="501021"/>
            <a:ext cx="9144000" cy="159125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92D050"/>
                </a:solidFill>
              </a:rPr>
              <a:t>TrustCoinMining.com</a:t>
            </a:r>
            <a:br>
              <a:rPr lang="en-US" altLang="ko-KR" sz="3600" b="1" dirty="0"/>
            </a:br>
            <a:r>
              <a:rPr lang="en-US" altLang="ko-KR" sz="3600" b="1" dirty="0"/>
              <a:t>TCM-FM2L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34" y="119702"/>
            <a:ext cx="2670053" cy="932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3D6B0-0F1E-48C5-B478-98EA2FCF5965}"/>
              </a:ext>
            </a:extLst>
          </p:cNvPr>
          <p:cNvSpPr txBox="1"/>
          <p:nvPr/>
        </p:nvSpPr>
        <p:spPr>
          <a:xfrm>
            <a:off x="4103176" y="5444271"/>
            <a:ext cx="420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 : </a:t>
            </a:r>
            <a:r>
              <a:rPr lang="en-US" altLang="ko-KR" dirty="0">
                <a:hlinkClick r:id="rId4"/>
              </a:rPr>
              <a:t>info@trustfarm.net</a:t>
            </a:r>
            <a:endParaRPr lang="en-US" altLang="ko-KR" dirty="0"/>
          </a:p>
          <a:p>
            <a:r>
              <a:rPr lang="en-US" altLang="ko-KR" dirty="0"/>
              <a:t>Twitter  : </a:t>
            </a:r>
            <a:r>
              <a:rPr lang="en-US" altLang="ko-KR" dirty="0">
                <a:hlinkClick r:id="rId5"/>
              </a:rPr>
              <a:t>https://twitter.com/trustfarm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Toll-Free Call : 1566-9153</a:t>
            </a:r>
          </a:p>
        </p:txBody>
      </p:sp>
    </p:spTree>
    <p:extLst>
      <p:ext uri="{BB962C8B-B14F-4D97-AF65-F5344CB8AC3E}">
        <p14:creationId xmlns:p14="http://schemas.microsoft.com/office/powerpoint/2010/main" val="24728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47510"/>
            <a:ext cx="3966556" cy="798657"/>
          </a:xfrm>
        </p:spPr>
        <p:txBody>
          <a:bodyPr>
            <a:normAutofit/>
          </a:bodyPr>
          <a:lstStyle/>
          <a:p>
            <a:r>
              <a:rPr lang="en-US" altLang="ko-KR" b="1" dirty="0"/>
              <a:t>TCM-FM2L</a:t>
            </a:r>
            <a:r>
              <a:rPr lang="ko-KR" altLang="en-US" sz="2400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706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기존 </a:t>
            </a:r>
            <a:r>
              <a:rPr lang="en-US" altLang="ko-KR" sz="1600" dirty="0"/>
              <a:t>VGA</a:t>
            </a:r>
            <a:r>
              <a:rPr lang="ko-KR" altLang="en-US" sz="1600" dirty="0"/>
              <a:t>보다 강력한 연산능력을 가진 </a:t>
            </a:r>
            <a:r>
              <a:rPr lang="en-US" altLang="ko-KR" sz="1600" dirty="0"/>
              <a:t>Xilinx </a:t>
            </a:r>
            <a:r>
              <a:rPr lang="ko-KR" altLang="en-US" sz="1600" dirty="0"/>
              <a:t>사의 고성능 </a:t>
            </a:r>
            <a:r>
              <a:rPr lang="en-US" altLang="ko-KR" sz="1600" dirty="0"/>
              <a:t>FPGA</a:t>
            </a:r>
            <a:r>
              <a:rPr lang="ko-KR" altLang="en-US" sz="1600" dirty="0"/>
              <a:t>칩셋 을 활용하여 </a:t>
            </a:r>
            <a:r>
              <a:rPr lang="en-US" altLang="ko-KR" sz="1600" dirty="0"/>
              <a:t>AI / MININIG </a:t>
            </a:r>
            <a:r>
              <a:rPr lang="ko-KR" altLang="en-US" sz="1600" dirty="0"/>
              <a:t>에 최적화 하여 개발한 보드로서</a:t>
            </a:r>
            <a:r>
              <a:rPr lang="en-US" altLang="ko-KR" sz="1600" dirty="0"/>
              <a:t>, </a:t>
            </a:r>
            <a:r>
              <a:rPr lang="ko-KR" altLang="en-US" sz="1600" dirty="0"/>
              <a:t>저전력</a:t>
            </a:r>
            <a:r>
              <a:rPr lang="en-US" altLang="ko-KR" sz="1600" dirty="0"/>
              <a:t>, </a:t>
            </a:r>
            <a:r>
              <a:rPr lang="ko-KR" altLang="en-US" sz="1600" dirty="0"/>
              <a:t>채산성 높은 마이닝 보드입니다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저전력 강력한 </a:t>
            </a:r>
            <a:r>
              <a:rPr lang="ko-KR" altLang="en-US" sz="1600" dirty="0" err="1"/>
              <a:t>해쉬파워를</a:t>
            </a:r>
            <a:r>
              <a:rPr lang="ko-KR" altLang="en-US" sz="1600" dirty="0"/>
              <a:t> 보여줍니다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435E68-D431-498F-ADB5-3F8676B2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68996"/>
              </p:ext>
            </p:extLst>
          </p:nvPr>
        </p:nvGraphicFramePr>
        <p:xfrm>
          <a:off x="1522027" y="2819687"/>
          <a:ext cx="906650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54">
                  <a:extLst>
                    <a:ext uri="{9D8B030D-6E8A-4147-A177-3AD203B41FA5}">
                      <a16:colId xmlns:a16="http://schemas.microsoft.com/office/drawing/2014/main" val="903204765"/>
                    </a:ext>
                  </a:extLst>
                </a:gridCol>
                <a:gridCol w="1424888">
                  <a:extLst>
                    <a:ext uri="{9D8B030D-6E8A-4147-A177-3AD203B41FA5}">
                      <a16:colId xmlns:a16="http://schemas.microsoft.com/office/drawing/2014/main" val="3625619736"/>
                    </a:ext>
                  </a:extLst>
                </a:gridCol>
                <a:gridCol w="1972622">
                  <a:extLst>
                    <a:ext uri="{9D8B030D-6E8A-4147-A177-3AD203B41FA5}">
                      <a16:colId xmlns:a16="http://schemas.microsoft.com/office/drawing/2014/main" val="3156586445"/>
                    </a:ext>
                  </a:extLst>
                </a:gridCol>
                <a:gridCol w="3645245">
                  <a:extLst>
                    <a:ext uri="{9D8B030D-6E8A-4147-A177-3AD203B41FA5}">
                      <a16:colId xmlns:a16="http://schemas.microsoft.com/office/drawing/2014/main" val="22094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동작클럭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 Power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(Keccak</a:t>
                      </a:r>
                      <a:r>
                        <a:rPr lang="ko-KR" altLang="en-US" dirty="0"/>
                        <a:t>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소비전력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(PC ATX </a:t>
                      </a:r>
                      <a:r>
                        <a:rPr lang="ko-KR" altLang="en-US" dirty="0"/>
                        <a:t>파워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벽전력기준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TCM-FM2L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2.5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Ghash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70~75W , </a:t>
                      </a:r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카드자체 </a:t>
                      </a:r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60~70W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Nvidia 1080Ti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1580Mhz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200~250W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AMD Rx 580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350 </a:t>
                      </a:r>
                      <a:r>
                        <a:rPr lang="en-US" altLang="ko-KR" dirty="0" err="1"/>
                        <a:t>Mhash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150~180W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2015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0BEDCF-E295-4A8B-AADB-71FF82CC1905}"/>
              </a:ext>
            </a:extLst>
          </p:cNvPr>
          <p:cNvSpPr/>
          <p:nvPr/>
        </p:nvSpPr>
        <p:spPr>
          <a:xfrm>
            <a:off x="838200" y="5017753"/>
            <a:ext cx="101953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</a:rPr>
              <a:t>알고리즘 업데이트가 가능합니다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지속적으로 자사 및 </a:t>
            </a:r>
            <a:r>
              <a:rPr lang="en-US" altLang="ko-KR" b="1" dirty="0">
                <a:solidFill>
                  <a:srgbClr val="0070C0"/>
                </a:solidFill>
              </a:rPr>
              <a:t>3rd Party </a:t>
            </a:r>
            <a:r>
              <a:rPr lang="ko-KR" altLang="en-US" b="1" dirty="0">
                <a:solidFill>
                  <a:srgbClr val="0070C0"/>
                </a:solidFill>
              </a:rPr>
              <a:t>개발자들이 알고리즘을 개발하여 제공합니다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/>
              <a:t> </a:t>
            </a:r>
            <a:r>
              <a:rPr lang="en-US" altLang="ko-KR" sz="1400" dirty="0"/>
              <a:t>- (ASIC</a:t>
            </a:r>
            <a:r>
              <a:rPr lang="ko-KR" altLang="en-US" sz="1400" dirty="0"/>
              <a:t>채굴기는 한가지 알고리즘만 가능하지만 </a:t>
            </a:r>
            <a:r>
              <a:rPr lang="en-US" altLang="ko-KR" sz="1400" dirty="0"/>
              <a:t>TCM-FM2L</a:t>
            </a:r>
            <a:r>
              <a:rPr lang="ko-KR" altLang="en-US" sz="1400" dirty="0"/>
              <a:t>은 알고리즘 업그레이드 가능합니다</a:t>
            </a:r>
            <a:r>
              <a:rPr lang="en-US" altLang="ko-KR" sz="1400" dirty="0"/>
              <a:t>. 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향후</a:t>
            </a:r>
            <a:r>
              <a:rPr lang="en-US" altLang="ko-KR" sz="1400" dirty="0"/>
              <a:t>,   </a:t>
            </a:r>
            <a:r>
              <a:rPr lang="ko-KR" altLang="en-US" sz="1400" dirty="0" err="1"/>
              <a:t>그로스톨</a:t>
            </a:r>
            <a:r>
              <a:rPr lang="ko-KR" altLang="en-US" sz="1400" dirty="0"/>
              <a:t> 기반 알고리즘</a:t>
            </a:r>
            <a:r>
              <a:rPr lang="en-US" altLang="ko-KR" sz="1400" dirty="0"/>
              <a:t>,  </a:t>
            </a:r>
            <a:r>
              <a:rPr lang="ko-KR" altLang="en-US" sz="1400" dirty="0"/>
              <a:t>모네로 등의 알고리즘을 </a:t>
            </a:r>
            <a:r>
              <a:rPr lang="ko-KR" altLang="en-US" sz="1400" dirty="0" err="1"/>
              <a:t>개발중입니다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5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4578" y="1189326"/>
            <a:ext cx="10515600" cy="44830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저전력 설계로 전기요금을 줄였습니다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- TCM-FM2L</a:t>
            </a:r>
            <a:r>
              <a:rPr lang="ko-KR" altLang="en-US" sz="1800" dirty="0"/>
              <a:t>전력소모 </a:t>
            </a:r>
            <a:r>
              <a:rPr lang="en-US" altLang="ko-KR" sz="1800" dirty="0"/>
              <a:t>70~75W (1kw</a:t>
            </a:r>
            <a:r>
              <a:rPr lang="ko-KR" altLang="en-US" sz="1800" dirty="0"/>
              <a:t>당</a:t>
            </a:r>
            <a:r>
              <a:rPr lang="en-US" altLang="ko-KR" sz="1800" dirty="0"/>
              <a:t> 120</a:t>
            </a:r>
            <a:r>
              <a:rPr lang="ko-KR" altLang="en-US" sz="1800" dirty="0"/>
              <a:t>원기준 </a:t>
            </a:r>
            <a:r>
              <a:rPr lang="en-US" altLang="ko-KR" sz="1800" dirty="0"/>
              <a:t>– </a:t>
            </a:r>
            <a:r>
              <a:rPr lang="ko-KR" altLang="en-US" sz="1800" dirty="0"/>
              <a:t>한달 </a:t>
            </a:r>
            <a:r>
              <a:rPr lang="en-US" altLang="ko-KR" sz="1800" dirty="0"/>
              <a:t>6</a:t>
            </a:r>
            <a:r>
              <a:rPr lang="ko-KR" altLang="en-US" sz="1800" dirty="0"/>
              <a:t>천원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- 1080TI </a:t>
            </a:r>
            <a:r>
              <a:rPr lang="ko-KR" altLang="en-US" sz="1800" dirty="0"/>
              <a:t>전력소모 </a:t>
            </a:r>
            <a:r>
              <a:rPr lang="en-US" altLang="ko-KR" sz="1800" dirty="0"/>
              <a:t>200~250W  (1kw</a:t>
            </a:r>
            <a:r>
              <a:rPr lang="ko-KR" altLang="en-US" sz="1800" dirty="0"/>
              <a:t>당 </a:t>
            </a:r>
            <a:r>
              <a:rPr lang="en-US" altLang="ko-KR" sz="1800" dirty="0"/>
              <a:t>120</a:t>
            </a:r>
            <a:r>
              <a:rPr lang="ko-KR" altLang="en-US" sz="1800" dirty="0"/>
              <a:t>원기준 </a:t>
            </a:r>
            <a:r>
              <a:rPr lang="en-US" altLang="ko-KR" sz="1800" dirty="0"/>
              <a:t>– </a:t>
            </a:r>
            <a:r>
              <a:rPr lang="ko-KR" altLang="en-US" sz="1800" dirty="0"/>
              <a:t>한달 </a:t>
            </a:r>
            <a:r>
              <a:rPr lang="en-US" altLang="ko-KR" sz="1800" dirty="0"/>
              <a:t>1</a:t>
            </a:r>
            <a:r>
              <a:rPr lang="ko-KR" altLang="en-US" sz="1800" dirty="0"/>
              <a:t>만</a:t>
            </a:r>
            <a:r>
              <a:rPr lang="en-US" altLang="ko-KR" sz="1800" dirty="0"/>
              <a:t>7</a:t>
            </a:r>
            <a:r>
              <a:rPr lang="ko-KR" altLang="en-US" sz="1800" dirty="0"/>
              <a:t>천원</a:t>
            </a:r>
            <a:r>
              <a:rPr lang="en-US" altLang="ko-KR" sz="1800" dirty="0"/>
              <a:t>) </a:t>
            </a:r>
          </a:p>
          <a:p>
            <a:pPr marL="0" indent="0">
              <a:buNone/>
            </a:pPr>
            <a:r>
              <a:rPr lang="en-US" altLang="ko-KR" sz="1800" dirty="0"/>
              <a:t>    3</a:t>
            </a:r>
            <a:r>
              <a:rPr lang="ko-KR" altLang="en-US" sz="1800" dirty="0"/>
              <a:t>분의</a:t>
            </a:r>
            <a:r>
              <a:rPr lang="en-US" altLang="ko-KR" sz="1800" dirty="0"/>
              <a:t>1</a:t>
            </a:r>
            <a:r>
              <a:rPr lang="ko-KR" altLang="en-US" sz="1800" dirty="0"/>
              <a:t>전력 소모하고도 </a:t>
            </a:r>
            <a:r>
              <a:rPr lang="en-US" altLang="ko-KR" sz="1800" dirty="0"/>
              <a:t>, 2</a:t>
            </a:r>
            <a:r>
              <a:rPr lang="ko-KR" altLang="en-US" sz="1800" dirty="0"/>
              <a:t>배의 채산성으로 마이닝 수익율은 극대화 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OpenMarket</a:t>
            </a:r>
            <a:r>
              <a:rPr lang="en-US" altLang="ko-KR" sz="1800" dirty="0"/>
              <a:t> Link : </a:t>
            </a:r>
            <a:r>
              <a:rPr lang="en-US" altLang="ko-KR" sz="1800" dirty="0">
                <a:hlinkClick r:id="rId3"/>
              </a:rPr>
              <a:t>http://gmkt.kr/gBcUnBg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중고 란 이유로 헐값이 되지않습니다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요즘같은 코인 불경기에 카드가 대량으로 </a:t>
            </a:r>
            <a:r>
              <a:rPr lang="ko-KR" altLang="en-US" sz="1800" dirty="0" err="1"/>
              <a:t>쏟아져나와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팔리지도않고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분의</a:t>
            </a:r>
            <a:r>
              <a:rPr lang="en-US" altLang="ko-KR" sz="1800" dirty="0"/>
              <a:t>1</a:t>
            </a:r>
            <a:r>
              <a:rPr lang="ko-KR" altLang="en-US" sz="1800" dirty="0"/>
              <a:t>로 가격이 </a:t>
            </a:r>
            <a:r>
              <a:rPr lang="ko-KR" altLang="en-US" sz="1800" dirty="0" err="1"/>
              <a:t>떨어졌습</a:t>
            </a:r>
            <a:r>
              <a:rPr lang="ko-KR" altLang="en-US" sz="1800" dirty="0"/>
              <a:t>   </a:t>
            </a:r>
            <a:r>
              <a:rPr lang="ko-KR" altLang="en-US" sz="1800" dirty="0" err="1"/>
              <a:t>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-</a:t>
            </a:r>
            <a:r>
              <a:rPr lang="ko-KR" altLang="en-US" sz="1800" dirty="0"/>
              <a:t> 하지만 </a:t>
            </a:r>
            <a:r>
              <a:rPr lang="en-US" altLang="ko-KR" sz="1800" dirty="0"/>
              <a:t>TCM-FM2L </a:t>
            </a:r>
            <a:r>
              <a:rPr lang="ko-KR" altLang="en-US" sz="1800" dirty="0"/>
              <a:t>에서 사용하는 </a:t>
            </a:r>
            <a:r>
              <a:rPr lang="en-US" altLang="ko-KR" sz="1800" dirty="0"/>
              <a:t>FPGA </a:t>
            </a:r>
            <a:r>
              <a:rPr lang="ko-KR" altLang="en-US" sz="1800" dirty="0"/>
              <a:t>칩은 </a:t>
            </a:r>
            <a:r>
              <a:rPr lang="en-US" altLang="ko-KR" sz="1800" dirty="0"/>
              <a:t>, </a:t>
            </a:r>
            <a:r>
              <a:rPr lang="ko-KR" altLang="en-US" sz="1800" dirty="0"/>
              <a:t>최근 </a:t>
            </a:r>
            <a:r>
              <a:rPr lang="en-US" altLang="ko-KR" sz="1800" dirty="0"/>
              <a:t>AI </a:t>
            </a:r>
            <a:r>
              <a:rPr lang="ko-KR" altLang="en-US" sz="1800" dirty="0"/>
              <a:t>딥러닝 </a:t>
            </a:r>
            <a:r>
              <a:rPr lang="ko-KR" altLang="en-US" sz="1800" dirty="0" err="1"/>
              <a:t>머신러닝용으로도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사용가능하며</a:t>
            </a:r>
            <a:r>
              <a:rPr lang="en-US" altLang="ko-KR" sz="1800" dirty="0"/>
              <a:t>,</a:t>
            </a:r>
            <a:r>
              <a:rPr lang="ko-KR" altLang="en-US" sz="1800" dirty="0"/>
              <a:t> 특히 교육용으로 </a:t>
            </a:r>
            <a:r>
              <a:rPr lang="ko-KR" altLang="en-US" sz="1800" dirty="0" err="1"/>
              <a:t>사용가능합니다</a:t>
            </a:r>
            <a:r>
              <a:rPr lang="en-US" altLang="ko-KR" sz="1800" dirty="0"/>
              <a:t>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solidFill>
                  <a:srgbClr val="0070C0"/>
                </a:solidFill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</a:rPr>
              <a:t>자사에서는 </a:t>
            </a:r>
            <a:r>
              <a:rPr lang="en-US" altLang="ko-KR" sz="1800" dirty="0">
                <a:solidFill>
                  <a:srgbClr val="0070C0"/>
                </a:solidFill>
              </a:rPr>
              <a:t>Amazon AWS, Microsoft Azure </a:t>
            </a:r>
            <a:r>
              <a:rPr lang="ko-KR" altLang="en-US" sz="1800" dirty="0">
                <a:solidFill>
                  <a:srgbClr val="0070C0"/>
                </a:solidFill>
              </a:rPr>
              <a:t>에서 </a:t>
            </a:r>
            <a:r>
              <a:rPr lang="en-US" altLang="ko-KR" sz="1800" dirty="0">
                <a:solidFill>
                  <a:srgbClr val="0070C0"/>
                </a:solidFill>
              </a:rPr>
              <a:t>FPGA </a:t>
            </a:r>
            <a:r>
              <a:rPr lang="ko-KR" altLang="en-US" sz="1800" dirty="0">
                <a:solidFill>
                  <a:srgbClr val="0070C0"/>
                </a:solidFill>
              </a:rPr>
              <a:t>카드를 활용한 </a:t>
            </a:r>
            <a:r>
              <a:rPr lang="en-US" altLang="ko-KR" sz="1800" dirty="0">
                <a:solidFill>
                  <a:srgbClr val="0070C0"/>
                </a:solidFill>
              </a:rPr>
              <a:t>Deep Learning Cloud </a:t>
            </a:r>
            <a:r>
              <a:rPr lang="ko-KR" altLang="en-US" sz="1800" dirty="0">
                <a:solidFill>
                  <a:srgbClr val="0070C0"/>
                </a:solidFill>
              </a:rPr>
              <a:t>서비스와 같은 서비스를 자사 장비로 </a:t>
            </a:r>
            <a:r>
              <a:rPr lang="ko-KR" altLang="en-US" sz="1800" dirty="0" err="1">
                <a:solidFill>
                  <a:srgbClr val="0070C0"/>
                </a:solidFill>
              </a:rPr>
              <a:t>활용할수있도록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연구개발하고 있습니다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84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F112D6-138F-4175-B093-B3304142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47232"/>
              </p:ext>
            </p:extLst>
          </p:nvPr>
        </p:nvGraphicFramePr>
        <p:xfrm>
          <a:off x="1113972" y="1676400"/>
          <a:ext cx="996405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31">
                  <a:extLst>
                    <a:ext uri="{9D8B030D-6E8A-4147-A177-3AD203B41FA5}">
                      <a16:colId xmlns:a16="http://schemas.microsoft.com/office/drawing/2014/main" val="1079660560"/>
                    </a:ext>
                  </a:extLst>
                </a:gridCol>
                <a:gridCol w="1981431">
                  <a:extLst>
                    <a:ext uri="{9D8B030D-6E8A-4147-A177-3AD203B41FA5}">
                      <a16:colId xmlns:a16="http://schemas.microsoft.com/office/drawing/2014/main" val="903204765"/>
                    </a:ext>
                  </a:extLst>
                </a:gridCol>
                <a:gridCol w="2107221">
                  <a:extLst>
                    <a:ext uri="{9D8B030D-6E8A-4147-A177-3AD203B41FA5}">
                      <a16:colId xmlns:a16="http://schemas.microsoft.com/office/drawing/2014/main" val="3156586445"/>
                    </a:ext>
                  </a:extLst>
                </a:gridCol>
                <a:gridCol w="3893973">
                  <a:extLst>
                    <a:ext uri="{9D8B030D-6E8A-4147-A177-3AD203B41FA5}">
                      <a16:colId xmlns:a16="http://schemas.microsoft.com/office/drawing/2014/main" val="22094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 Power 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코인이름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Keccak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2.5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MaxCoin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CreativeCoin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SmartCash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릴리즈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Keccak-</a:t>
                      </a:r>
                      <a:r>
                        <a:rPr lang="en-US" altLang="ko-KR" dirty="0" err="1"/>
                        <a:t>Zp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ZenProtocol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개발중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0xToken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 ~ 3Gh </a:t>
                      </a:r>
                      <a:r>
                        <a:rPr lang="ko-KR" altLang="en-US" dirty="0"/>
                        <a:t>예상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0xBitcoin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2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개발중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dmd-groestl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300Mh </a:t>
                      </a:r>
                      <a:r>
                        <a:rPr lang="ko-KR" altLang="en-US" dirty="0"/>
                        <a:t>예상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MBC (</a:t>
                      </a:r>
                      <a:r>
                        <a:rPr lang="en-US" altLang="ko-KR" dirty="0" err="1"/>
                        <a:t>microBitcoin</a:t>
                      </a:r>
                      <a:r>
                        <a:rPr lang="en-US" altLang="ko-KR" dirty="0"/>
                        <a:t>) , DMD(diamond)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7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개발중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groestl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500Mh </a:t>
                      </a:r>
                      <a:r>
                        <a:rPr lang="ko-KR" altLang="en-US" dirty="0"/>
                        <a:t>예상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GroestlCoin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4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개발중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Skunk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HDAC, MUN, </a:t>
                      </a:r>
                      <a:r>
                        <a:rPr lang="en-US" altLang="ko-KR" dirty="0" err="1"/>
                        <a:t>Vapecoin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8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MoneroV8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Monero</a:t>
                      </a:r>
                      <a:r>
                        <a:rPr lang="en-US" altLang="ko-KR" dirty="0"/>
                        <a:t>, Graft, Lethean, </a:t>
                      </a:r>
                      <a:r>
                        <a:rPr lang="en-US" altLang="ko-KR" dirty="0" err="1"/>
                        <a:t>Wownero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6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100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31CCB9C-2433-45FA-BBDA-20B9ABEA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510"/>
            <a:ext cx="7340600" cy="79865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Supported Algorithm and Coins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52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325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TrustCoinMining.com TCM-FM2L</vt:lpstr>
      <vt:lpstr>TCM-FM2L이란</vt:lpstr>
      <vt:lpstr>PowerPoint 프레젠테이션</vt:lpstr>
      <vt:lpstr>Supported Algorithm and Coins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Trustcoinmining TCM-FM2L</dc:title>
  <dc:creator>Office365</dc:creator>
  <cp:lastModifiedBy> </cp:lastModifiedBy>
  <cp:revision>14</cp:revision>
  <dcterms:created xsi:type="dcterms:W3CDTF">2019-01-24T07:49:54Z</dcterms:created>
  <dcterms:modified xsi:type="dcterms:W3CDTF">2019-01-25T05:30:33Z</dcterms:modified>
</cp:coreProperties>
</file>