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460950" y="12132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Average Car Repair Cost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85675" y="1103000"/>
            <a:ext cx="5202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Traditional Mechanic Shop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05025" y="1674575"/>
            <a:ext cx="4486199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Timing Belt 	- $600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Tire rotation 	- $50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Thermostat	- $100 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Oil Change	- $30</a:t>
            </a:r>
          </a:p>
          <a:p>
            <a:pPr indent="0" lvl="0" marL="274320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$780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5031525" y="1433125"/>
            <a:ext cx="4486199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710750" y="1054925"/>
            <a:ext cx="3972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Grease Monkey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710750" y="1674575"/>
            <a:ext cx="4237200" cy="242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Timing Belt	- $350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Tire rotation	- $20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Thermostat	- $20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Oil Change	- $20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$390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328900" y="4103375"/>
            <a:ext cx="4486199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$390 savings!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Why Grease Monkey?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73350" y="1927250"/>
            <a:ext cx="8722799" cy="301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Certified Mechanics</a:t>
            </a:r>
          </a:p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Background check certified</a:t>
            </a:r>
          </a:p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Digital Payment</a:t>
            </a:r>
          </a:p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$1 million dollar insurance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6375" y="2578075"/>
            <a:ext cx="4486199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