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DA566E-545C-4B41-AD99-FD462EFB5723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50F5A6BB-3A9F-1647-8C0E-60C5EC4BCE15}">
      <dgm:prSet phldrT="[Text]" phldr="1"/>
      <dgm:spPr/>
      <dgm:t>
        <a:bodyPr/>
        <a:lstStyle/>
        <a:p>
          <a:endParaRPr lang="en-US"/>
        </a:p>
      </dgm:t>
    </dgm:pt>
    <dgm:pt modelId="{15EF5719-7DB8-5248-B013-BCF57776B4CD}" type="parTrans" cxnId="{6ECBC3F2-B6B6-774C-8658-0C5171C6161D}">
      <dgm:prSet/>
      <dgm:spPr/>
      <dgm:t>
        <a:bodyPr/>
        <a:lstStyle/>
        <a:p>
          <a:endParaRPr lang="en-US"/>
        </a:p>
      </dgm:t>
    </dgm:pt>
    <dgm:pt modelId="{2DE971C7-5824-CD4D-BD6F-5CC11EB287CF}" type="sibTrans" cxnId="{6ECBC3F2-B6B6-774C-8658-0C5171C6161D}">
      <dgm:prSet/>
      <dgm:spPr/>
      <dgm:t>
        <a:bodyPr/>
        <a:lstStyle/>
        <a:p>
          <a:endParaRPr lang="en-US"/>
        </a:p>
      </dgm:t>
    </dgm:pt>
    <dgm:pt modelId="{91FA1415-BECC-8A45-A210-5E1C9B9E619E}">
      <dgm:prSet phldrT="[Text]" phldr="1"/>
      <dgm:spPr/>
      <dgm:t>
        <a:bodyPr/>
        <a:lstStyle/>
        <a:p>
          <a:endParaRPr lang="en-US"/>
        </a:p>
      </dgm:t>
    </dgm:pt>
    <dgm:pt modelId="{201C6AC9-1576-3448-B8AF-0EC470D98855}" type="parTrans" cxnId="{66C4C90C-9299-A948-98E4-8419F05C94B7}">
      <dgm:prSet/>
      <dgm:spPr/>
      <dgm:t>
        <a:bodyPr/>
        <a:lstStyle/>
        <a:p>
          <a:endParaRPr lang="en-US"/>
        </a:p>
      </dgm:t>
    </dgm:pt>
    <dgm:pt modelId="{45429A23-F25E-6A41-9389-8D943F71FDC4}" type="sibTrans" cxnId="{66C4C90C-9299-A948-98E4-8419F05C94B7}">
      <dgm:prSet/>
      <dgm:spPr/>
      <dgm:t>
        <a:bodyPr/>
        <a:lstStyle/>
        <a:p>
          <a:endParaRPr lang="en-US"/>
        </a:p>
      </dgm:t>
    </dgm:pt>
    <dgm:pt modelId="{AD200B72-28CD-F24D-B23F-9421BE6112FD}">
      <dgm:prSet phldrT="[Text]" phldr="1"/>
      <dgm:spPr/>
      <dgm:t>
        <a:bodyPr/>
        <a:lstStyle/>
        <a:p>
          <a:endParaRPr lang="en-US"/>
        </a:p>
      </dgm:t>
    </dgm:pt>
    <dgm:pt modelId="{7CCB7C17-DBE5-8445-A4D1-FD45F60EF8BD}" type="parTrans" cxnId="{17FB259E-5500-2E40-92A9-8D74523A7C46}">
      <dgm:prSet/>
      <dgm:spPr/>
      <dgm:t>
        <a:bodyPr/>
        <a:lstStyle/>
        <a:p>
          <a:endParaRPr lang="en-US"/>
        </a:p>
      </dgm:t>
    </dgm:pt>
    <dgm:pt modelId="{21B4CC4B-794F-6841-A53C-2D01C9A4AC40}" type="sibTrans" cxnId="{17FB259E-5500-2E40-92A9-8D74523A7C46}">
      <dgm:prSet/>
      <dgm:spPr/>
      <dgm:t>
        <a:bodyPr/>
        <a:lstStyle/>
        <a:p>
          <a:endParaRPr lang="en-US"/>
        </a:p>
      </dgm:t>
    </dgm:pt>
    <dgm:pt modelId="{BC4D815A-ADAC-3B41-8809-08C2A2FBA0E4}">
      <dgm:prSet phldrT="[Text]" phldr="1"/>
      <dgm:spPr/>
      <dgm:t>
        <a:bodyPr/>
        <a:lstStyle/>
        <a:p>
          <a:endParaRPr lang="en-US"/>
        </a:p>
      </dgm:t>
    </dgm:pt>
    <dgm:pt modelId="{57DE3739-BF78-6C49-8806-00376D31452C}" type="parTrans" cxnId="{7BD7355D-837E-7347-B87C-C078A53E4A5B}">
      <dgm:prSet/>
      <dgm:spPr/>
      <dgm:t>
        <a:bodyPr/>
        <a:lstStyle/>
        <a:p>
          <a:endParaRPr lang="en-US"/>
        </a:p>
      </dgm:t>
    </dgm:pt>
    <dgm:pt modelId="{FAA7FD77-B9EB-8943-BB9B-BD774E1C67F5}" type="sibTrans" cxnId="{7BD7355D-837E-7347-B87C-C078A53E4A5B}">
      <dgm:prSet/>
      <dgm:spPr/>
      <dgm:t>
        <a:bodyPr/>
        <a:lstStyle/>
        <a:p>
          <a:endParaRPr lang="en-US"/>
        </a:p>
      </dgm:t>
    </dgm:pt>
    <dgm:pt modelId="{CDF3F52F-C34A-AE4E-A423-AC32B0DE04F2}">
      <dgm:prSet phldrT="[Text]" phldr="1"/>
      <dgm:spPr/>
      <dgm:t>
        <a:bodyPr/>
        <a:lstStyle/>
        <a:p>
          <a:endParaRPr lang="en-US"/>
        </a:p>
      </dgm:t>
    </dgm:pt>
    <dgm:pt modelId="{983070F4-968C-3C47-965C-FDB866A30F36}" type="parTrans" cxnId="{0D8731D1-39B9-7844-BA98-ADE45D7D53CE}">
      <dgm:prSet/>
      <dgm:spPr/>
      <dgm:t>
        <a:bodyPr/>
        <a:lstStyle/>
        <a:p>
          <a:endParaRPr lang="en-US"/>
        </a:p>
      </dgm:t>
    </dgm:pt>
    <dgm:pt modelId="{3B34D637-45C3-F746-AF88-BFBC071F4782}" type="sibTrans" cxnId="{0D8731D1-39B9-7844-BA98-ADE45D7D53CE}">
      <dgm:prSet/>
      <dgm:spPr/>
      <dgm:t>
        <a:bodyPr/>
        <a:lstStyle/>
        <a:p>
          <a:endParaRPr lang="en-US"/>
        </a:p>
      </dgm:t>
    </dgm:pt>
    <dgm:pt modelId="{1E21D4B1-DB7B-3541-A1D4-8683E84EDF39}">
      <dgm:prSet phldrT="[Text]" phldr="1"/>
      <dgm:spPr/>
      <dgm:t>
        <a:bodyPr/>
        <a:lstStyle/>
        <a:p>
          <a:endParaRPr lang="en-US"/>
        </a:p>
      </dgm:t>
    </dgm:pt>
    <dgm:pt modelId="{34048C16-3377-174B-B1D6-FFFD55FA7CE7}" type="parTrans" cxnId="{935C2C93-BAC6-D845-AA9A-A119C2C6E826}">
      <dgm:prSet/>
      <dgm:spPr/>
      <dgm:t>
        <a:bodyPr/>
        <a:lstStyle/>
        <a:p>
          <a:endParaRPr lang="en-US"/>
        </a:p>
      </dgm:t>
    </dgm:pt>
    <dgm:pt modelId="{ADF3D101-CB17-A548-B8DD-9B39DBADCD72}" type="sibTrans" cxnId="{935C2C93-BAC6-D845-AA9A-A119C2C6E826}">
      <dgm:prSet/>
      <dgm:spPr/>
      <dgm:t>
        <a:bodyPr/>
        <a:lstStyle/>
        <a:p>
          <a:endParaRPr lang="en-US"/>
        </a:p>
      </dgm:t>
    </dgm:pt>
    <dgm:pt modelId="{B5F98C32-B614-D84C-B597-4976295B3FC3}">
      <dgm:prSet phldrT="[Text]" phldr="1"/>
      <dgm:spPr/>
      <dgm:t>
        <a:bodyPr/>
        <a:lstStyle/>
        <a:p>
          <a:endParaRPr lang="en-US"/>
        </a:p>
      </dgm:t>
    </dgm:pt>
    <dgm:pt modelId="{BDAE67AE-3A5C-3741-BF60-1666F6ABBB2E}" type="parTrans" cxnId="{CB26015E-AD2F-C54E-BB3F-C156D7A070BA}">
      <dgm:prSet/>
      <dgm:spPr/>
      <dgm:t>
        <a:bodyPr/>
        <a:lstStyle/>
        <a:p>
          <a:endParaRPr lang="en-US"/>
        </a:p>
      </dgm:t>
    </dgm:pt>
    <dgm:pt modelId="{540D2A7C-966F-304D-A9F1-F3C2CD9B820D}" type="sibTrans" cxnId="{CB26015E-AD2F-C54E-BB3F-C156D7A070BA}">
      <dgm:prSet/>
      <dgm:spPr/>
      <dgm:t>
        <a:bodyPr/>
        <a:lstStyle/>
        <a:p>
          <a:endParaRPr lang="en-US"/>
        </a:p>
      </dgm:t>
    </dgm:pt>
    <dgm:pt modelId="{508E2977-045C-0048-B5AA-C3CE4F9DBCA3}">
      <dgm:prSet phldrT="[Text]" phldr="1"/>
      <dgm:spPr/>
      <dgm:t>
        <a:bodyPr/>
        <a:lstStyle/>
        <a:p>
          <a:endParaRPr lang="en-US"/>
        </a:p>
      </dgm:t>
    </dgm:pt>
    <dgm:pt modelId="{B2FADEA9-74BD-6646-9BAA-FF00A152EC48}" type="parTrans" cxnId="{0DD516A3-BD12-6C4B-96BF-2A1CC6D59539}">
      <dgm:prSet/>
      <dgm:spPr/>
      <dgm:t>
        <a:bodyPr/>
        <a:lstStyle/>
        <a:p>
          <a:endParaRPr lang="en-US"/>
        </a:p>
      </dgm:t>
    </dgm:pt>
    <dgm:pt modelId="{BDE32AAF-400F-4C45-8246-BE40A42D32FF}" type="sibTrans" cxnId="{0DD516A3-BD12-6C4B-96BF-2A1CC6D59539}">
      <dgm:prSet/>
      <dgm:spPr/>
      <dgm:t>
        <a:bodyPr/>
        <a:lstStyle/>
        <a:p>
          <a:endParaRPr lang="en-US"/>
        </a:p>
      </dgm:t>
    </dgm:pt>
    <dgm:pt modelId="{EE523CA5-0D1D-5944-B6C4-25B2B8510E4B}">
      <dgm:prSet phldrT="[Text]" phldr="1"/>
      <dgm:spPr/>
      <dgm:t>
        <a:bodyPr/>
        <a:lstStyle/>
        <a:p>
          <a:endParaRPr lang="en-US"/>
        </a:p>
      </dgm:t>
    </dgm:pt>
    <dgm:pt modelId="{A26DDF5B-4F22-3F44-B355-7634AED7D44A}" type="parTrans" cxnId="{96EEF690-C266-1A44-9D95-15716AFCE00E}">
      <dgm:prSet/>
      <dgm:spPr/>
      <dgm:t>
        <a:bodyPr/>
        <a:lstStyle/>
        <a:p>
          <a:endParaRPr lang="en-US"/>
        </a:p>
      </dgm:t>
    </dgm:pt>
    <dgm:pt modelId="{363415DE-3F1E-E245-B7C8-D429BF44FAFA}" type="sibTrans" cxnId="{96EEF690-C266-1A44-9D95-15716AFCE00E}">
      <dgm:prSet/>
      <dgm:spPr/>
      <dgm:t>
        <a:bodyPr/>
        <a:lstStyle/>
        <a:p>
          <a:endParaRPr lang="en-US"/>
        </a:p>
      </dgm:t>
    </dgm:pt>
    <dgm:pt modelId="{619AFEEE-47E8-DA49-9012-8B295A797492}" type="pres">
      <dgm:prSet presAssocID="{CCDA566E-545C-4B41-AD99-FD462EFB5723}" presName="linearFlow" presStyleCnt="0">
        <dgm:presLayoutVars>
          <dgm:dir/>
          <dgm:animLvl val="lvl"/>
          <dgm:resizeHandles val="exact"/>
        </dgm:presLayoutVars>
      </dgm:prSet>
      <dgm:spPr/>
    </dgm:pt>
    <dgm:pt modelId="{C1F334E1-03CD-4245-8023-9EAF6D86D051}" type="pres">
      <dgm:prSet presAssocID="{50F5A6BB-3A9F-1647-8C0E-60C5EC4BCE15}" presName="composite" presStyleCnt="0"/>
      <dgm:spPr/>
    </dgm:pt>
    <dgm:pt modelId="{7F34D596-B1F7-2A43-9990-DC28D4D05266}" type="pres">
      <dgm:prSet presAssocID="{50F5A6BB-3A9F-1647-8C0E-60C5EC4BCE1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405219D-D9B1-B942-806F-6961106D90B2}" type="pres">
      <dgm:prSet presAssocID="{50F5A6BB-3A9F-1647-8C0E-60C5EC4BCE15}" presName="descendantText" presStyleLbl="alignAcc1" presStyleIdx="0" presStyleCnt="3">
        <dgm:presLayoutVars>
          <dgm:bulletEnabled val="1"/>
        </dgm:presLayoutVars>
      </dgm:prSet>
      <dgm:spPr/>
    </dgm:pt>
    <dgm:pt modelId="{F8C1B036-58E1-AC42-B5A8-ED72BCFB77B0}" type="pres">
      <dgm:prSet presAssocID="{2DE971C7-5824-CD4D-BD6F-5CC11EB287CF}" presName="sp" presStyleCnt="0"/>
      <dgm:spPr/>
    </dgm:pt>
    <dgm:pt modelId="{61252E7C-52BD-BD4C-9781-AD2B408592A8}" type="pres">
      <dgm:prSet presAssocID="{BC4D815A-ADAC-3B41-8809-08C2A2FBA0E4}" presName="composite" presStyleCnt="0"/>
      <dgm:spPr/>
    </dgm:pt>
    <dgm:pt modelId="{BE6B9B83-62CE-B848-AF1E-689CC780184F}" type="pres">
      <dgm:prSet presAssocID="{BC4D815A-ADAC-3B41-8809-08C2A2FBA0E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7A1D73C-F838-1D48-B55F-0364030EFDC3}" type="pres">
      <dgm:prSet presAssocID="{BC4D815A-ADAC-3B41-8809-08C2A2FBA0E4}" presName="descendantText" presStyleLbl="alignAcc1" presStyleIdx="1" presStyleCnt="3">
        <dgm:presLayoutVars>
          <dgm:bulletEnabled val="1"/>
        </dgm:presLayoutVars>
      </dgm:prSet>
      <dgm:spPr/>
    </dgm:pt>
    <dgm:pt modelId="{1305B957-FDB6-F142-A60A-561BDE72DAF6}" type="pres">
      <dgm:prSet presAssocID="{FAA7FD77-B9EB-8943-BB9B-BD774E1C67F5}" presName="sp" presStyleCnt="0"/>
      <dgm:spPr/>
    </dgm:pt>
    <dgm:pt modelId="{75B58832-4B4A-8C4A-BEFB-E58AA378EEC7}" type="pres">
      <dgm:prSet presAssocID="{B5F98C32-B614-D84C-B597-4976295B3FC3}" presName="composite" presStyleCnt="0"/>
      <dgm:spPr/>
    </dgm:pt>
    <dgm:pt modelId="{B5659E75-BD8D-B545-AAE3-01D2F2C986A8}" type="pres">
      <dgm:prSet presAssocID="{B5F98C32-B614-D84C-B597-4976295B3FC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F8854B5-A202-9B4D-8B41-DA3F93C5B4F5}" type="pres">
      <dgm:prSet presAssocID="{B5F98C32-B614-D84C-B597-4976295B3FC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6C4C90C-9299-A948-98E4-8419F05C94B7}" srcId="{50F5A6BB-3A9F-1647-8C0E-60C5EC4BCE15}" destId="{91FA1415-BECC-8A45-A210-5E1C9B9E619E}" srcOrd="0" destOrd="0" parTransId="{201C6AC9-1576-3448-B8AF-0EC470D98855}" sibTransId="{45429A23-F25E-6A41-9389-8D943F71FDC4}"/>
    <dgm:cxn modelId="{F6A15425-4116-3C48-9164-8A04E595F268}" type="presOf" srcId="{BC4D815A-ADAC-3B41-8809-08C2A2FBA0E4}" destId="{BE6B9B83-62CE-B848-AF1E-689CC780184F}" srcOrd="0" destOrd="0" presId="urn:microsoft.com/office/officeart/2005/8/layout/chevron2"/>
    <dgm:cxn modelId="{A7C86330-E499-564A-B840-EFA722255C1C}" type="presOf" srcId="{EE523CA5-0D1D-5944-B6C4-25B2B8510E4B}" destId="{CF8854B5-A202-9B4D-8B41-DA3F93C5B4F5}" srcOrd="0" destOrd="1" presId="urn:microsoft.com/office/officeart/2005/8/layout/chevron2"/>
    <dgm:cxn modelId="{D7EC0132-113F-E343-B663-9377D98B7E3E}" type="presOf" srcId="{1E21D4B1-DB7B-3541-A1D4-8683E84EDF39}" destId="{F7A1D73C-F838-1D48-B55F-0364030EFDC3}" srcOrd="0" destOrd="1" presId="urn:microsoft.com/office/officeart/2005/8/layout/chevron2"/>
    <dgm:cxn modelId="{5F9FF554-A1F4-6C46-9605-8932FB20AF97}" type="presOf" srcId="{508E2977-045C-0048-B5AA-C3CE4F9DBCA3}" destId="{CF8854B5-A202-9B4D-8B41-DA3F93C5B4F5}" srcOrd="0" destOrd="0" presId="urn:microsoft.com/office/officeart/2005/8/layout/chevron2"/>
    <dgm:cxn modelId="{7BD7355D-837E-7347-B87C-C078A53E4A5B}" srcId="{CCDA566E-545C-4B41-AD99-FD462EFB5723}" destId="{BC4D815A-ADAC-3B41-8809-08C2A2FBA0E4}" srcOrd="1" destOrd="0" parTransId="{57DE3739-BF78-6C49-8806-00376D31452C}" sibTransId="{FAA7FD77-B9EB-8943-BB9B-BD774E1C67F5}"/>
    <dgm:cxn modelId="{CB26015E-AD2F-C54E-BB3F-C156D7A070BA}" srcId="{CCDA566E-545C-4B41-AD99-FD462EFB5723}" destId="{B5F98C32-B614-D84C-B597-4976295B3FC3}" srcOrd="2" destOrd="0" parTransId="{BDAE67AE-3A5C-3741-BF60-1666F6ABBB2E}" sibTransId="{540D2A7C-966F-304D-A9F1-F3C2CD9B820D}"/>
    <dgm:cxn modelId="{96EEF690-C266-1A44-9D95-15716AFCE00E}" srcId="{B5F98C32-B614-D84C-B597-4976295B3FC3}" destId="{EE523CA5-0D1D-5944-B6C4-25B2B8510E4B}" srcOrd="1" destOrd="0" parTransId="{A26DDF5B-4F22-3F44-B355-7634AED7D44A}" sibTransId="{363415DE-3F1E-E245-B7C8-D429BF44FAFA}"/>
    <dgm:cxn modelId="{935C2C93-BAC6-D845-AA9A-A119C2C6E826}" srcId="{BC4D815A-ADAC-3B41-8809-08C2A2FBA0E4}" destId="{1E21D4B1-DB7B-3541-A1D4-8683E84EDF39}" srcOrd="1" destOrd="0" parTransId="{34048C16-3377-174B-B1D6-FFFD55FA7CE7}" sibTransId="{ADF3D101-CB17-A548-B8DD-9B39DBADCD72}"/>
    <dgm:cxn modelId="{2B903D9A-FEFD-7F48-9841-20DE10506522}" type="presOf" srcId="{AD200B72-28CD-F24D-B23F-9421BE6112FD}" destId="{7405219D-D9B1-B942-806F-6961106D90B2}" srcOrd="0" destOrd="1" presId="urn:microsoft.com/office/officeart/2005/8/layout/chevron2"/>
    <dgm:cxn modelId="{17FB259E-5500-2E40-92A9-8D74523A7C46}" srcId="{50F5A6BB-3A9F-1647-8C0E-60C5EC4BCE15}" destId="{AD200B72-28CD-F24D-B23F-9421BE6112FD}" srcOrd="1" destOrd="0" parTransId="{7CCB7C17-DBE5-8445-A4D1-FD45F60EF8BD}" sibTransId="{21B4CC4B-794F-6841-A53C-2D01C9A4AC40}"/>
    <dgm:cxn modelId="{0DD516A3-BD12-6C4B-96BF-2A1CC6D59539}" srcId="{B5F98C32-B614-D84C-B597-4976295B3FC3}" destId="{508E2977-045C-0048-B5AA-C3CE4F9DBCA3}" srcOrd="0" destOrd="0" parTransId="{B2FADEA9-74BD-6646-9BAA-FF00A152EC48}" sibTransId="{BDE32AAF-400F-4C45-8246-BE40A42D32FF}"/>
    <dgm:cxn modelId="{DF5018C6-1944-DD44-9B3C-8FF99C8599C1}" type="presOf" srcId="{B5F98C32-B614-D84C-B597-4976295B3FC3}" destId="{B5659E75-BD8D-B545-AAE3-01D2F2C986A8}" srcOrd="0" destOrd="0" presId="urn:microsoft.com/office/officeart/2005/8/layout/chevron2"/>
    <dgm:cxn modelId="{0D8731D1-39B9-7844-BA98-ADE45D7D53CE}" srcId="{BC4D815A-ADAC-3B41-8809-08C2A2FBA0E4}" destId="{CDF3F52F-C34A-AE4E-A423-AC32B0DE04F2}" srcOrd="0" destOrd="0" parTransId="{983070F4-968C-3C47-965C-FDB866A30F36}" sibTransId="{3B34D637-45C3-F746-AF88-BFBC071F4782}"/>
    <dgm:cxn modelId="{2A24C7DA-2844-CD4C-84ED-C13A976C3376}" type="presOf" srcId="{CCDA566E-545C-4B41-AD99-FD462EFB5723}" destId="{619AFEEE-47E8-DA49-9012-8B295A797492}" srcOrd="0" destOrd="0" presId="urn:microsoft.com/office/officeart/2005/8/layout/chevron2"/>
    <dgm:cxn modelId="{68EA37F2-2217-984A-8FBB-31BE3A17ADE3}" type="presOf" srcId="{50F5A6BB-3A9F-1647-8C0E-60C5EC4BCE15}" destId="{7F34D596-B1F7-2A43-9990-DC28D4D05266}" srcOrd="0" destOrd="0" presId="urn:microsoft.com/office/officeart/2005/8/layout/chevron2"/>
    <dgm:cxn modelId="{FF0740F2-2CC6-D141-A9F3-BB53C1DF6DAE}" type="presOf" srcId="{91FA1415-BECC-8A45-A210-5E1C9B9E619E}" destId="{7405219D-D9B1-B942-806F-6961106D90B2}" srcOrd="0" destOrd="0" presId="urn:microsoft.com/office/officeart/2005/8/layout/chevron2"/>
    <dgm:cxn modelId="{6ECBC3F2-B6B6-774C-8658-0C5171C6161D}" srcId="{CCDA566E-545C-4B41-AD99-FD462EFB5723}" destId="{50F5A6BB-3A9F-1647-8C0E-60C5EC4BCE15}" srcOrd="0" destOrd="0" parTransId="{15EF5719-7DB8-5248-B013-BCF57776B4CD}" sibTransId="{2DE971C7-5824-CD4D-BD6F-5CC11EB287CF}"/>
    <dgm:cxn modelId="{13435FFA-C30C-A246-A36C-2F2E46E51000}" type="presOf" srcId="{CDF3F52F-C34A-AE4E-A423-AC32B0DE04F2}" destId="{F7A1D73C-F838-1D48-B55F-0364030EFDC3}" srcOrd="0" destOrd="0" presId="urn:microsoft.com/office/officeart/2005/8/layout/chevron2"/>
    <dgm:cxn modelId="{F9E09D5F-3C47-6540-B692-60533CECE47F}" type="presParOf" srcId="{619AFEEE-47E8-DA49-9012-8B295A797492}" destId="{C1F334E1-03CD-4245-8023-9EAF6D86D051}" srcOrd="0" destOrd="0" presId="urn:microsoft.com/office/officeart/2005/8/layout/chevron2"/>
    <dgm:cxn modelId="{8E6AEDDA-B43A-774E-9EAD-ABFE4A303F34}" type="presParOf" srcId="{C1F334E1-03CD-4245-8023-9EAF6D86D051}" destId="{7F34D596-B1F7-2A43-9990-DC28D4D05266}" srcOrd="0" destOrd="0" presId="urn:microsoft.com/office/officeart/2005/8/layout/chevron2"/>
    <dgm:cxn modelId="{5E3EB2B9-DEE4-474C-9348-BF658BD435FF}" type="presParOf" srcId="{C1F334E1-03CD-4245-8023-9EAF6D86D051}" destId="{7405219D-D9B1-B942-806F-6961106D90B2}" srcOrd="1" destOrd="0" presId="urn:microsoft.com/office/officeart/2005/8/layout/chevron2"/>
    <dgm:cxn modelId="{42543F37-C3D9-0E4F-A266-3F83172F1E52}" type="presParOf" srcId="{619AFEEE-47E8-DA49-9012-8B295A797492}" destId="{F8C1B036-58E1-AC42-B5A8-ED72BCFB77B0}" srcOrd="1" destOrd="0" presId="urn:microsoft.com/office/officeart/2005/8/layout/chevron2"/>
    <dgm:cxn modelId="{9B74878F-F6B7-3F49-B7E4-D1D3A49A0A3B}" type="presParOf" srcId="{619AFEEE-47E8-DA49-9012-8B295A797492}" destId="{61252E7C-52BD-BD4C-9781-AD2B408592A8}" srcOrd="2" destOrd="0" presId="urn:microsoft.com/office/officeart/2005/8/layout/chevron2"/>
    <dgm:cxn modelId="{9854CB8C-9DF8-EB4E-9978-423E8725A071}" type="presParOf" srcId="{61252E7C-52BD-BD4C-9781-AD2B408592A8}" destId="{BE6B9B83-62CE-B848-AF1E-689CC780184F}" srcOrd="0" destOrd="0" presId="urn:microsoft.com/office/officeart/2005/8/layout/chevron2"/>
    <dgm:cxn modelId="{0E144963-8FCE-1241-9EC4-9EF6392F7C0A}" type="presParOf" srcId="{61252E7C-52BD-BD4C-9781-AD2B408592A8}" destId="{F7A1D73C-F838-1D48-B55F-0364030EFDC3}" srcOrd="1" destOrd="0" presId="urn:microsoft.com/office/officeart/2005/8/layout/chevron2"/>
    <dgm:cxn modelId="{57E99B0A-27DD-E744-B4A5-03B10FFB796A}" type="presParOf" srcId="{619AFEEE-47E8-DA49-9012-8B295A797492}" destId="{1305B957-FDB6-F142-A60A-561BDE72DAF6}" srcOrd="3" destOrd="0" presId="urn:microsoft.com/office/officeart/2005/8/layout/chevron2"/>
    <dgm:cxn modelId="{1A8ECF15-0C6A-6144-BFAD-48F773E41908}" type="presParOf" srcId="{619AFEEE-47E8-DA49-9012-8B295A797492}" destId="{75B58832-4B4A-8C4A-BEFB-E58AA378EEC7}" srcOrd="4" destOrd="0" presId="urn:microsoft.com/office/officeart/2005/8/layout/chevron2"/>
    <dgm:cxn modelId="{4952C864-6594-094B-91E8-2A8902EEDAE4}" type="presParOf" srcId="{75B58832-4B4A-8C4A-BEFB-E58AA378EEC7}" destId="{B5659E75-BD8D-B545-AAE3-01D2F2C986A8}" srcOrd="0" destOrd="0" presId="urn:microsoft.com/office/officeart/2005/8/layout/chevron2"/>
    <dgm:cxn modelId="{5EC5D7F9-A6B2-9E4F-BD56-7C22A6124CF6}" type="presParOf" srcId="{75B58832-4B4A-8C4A-BEFB-E58AA378EEC7}" destId="{CF8854B5-A202-9B4D-8B41-DA3F93C5B4F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DA566E-545C-4B41-AD99-FD462EFB5723}" type="doc">
      <dgm:prSet loTypeId="urn:microsoft.com/office/officeart/2005/8/layout/StepDownProcess" loCatId="" qsTypeId="urn:microsoft.com/office/officeart/2005/8/quickstyle/3d3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16DFBA7-2302-B24D-8C61-DBDA8824A4EF}">
      <dgm:prSet phldrT="[Text]"/>
      <dgm:spPr/>
      <dgm:t>
        <a:bodyPr/>
        <a:lstStyle/>
        <a:p>
          <a:r>
            <a:rPr lang="en-US" dirty="0"/>
            <a:t>Proposed</a:t>
          </a:r>
        </a:p>
      </dgm:t>
    </dgm:pt>
    <dgm:pt modelId="{665B27F8-BC1B-BA4C-96EF-F15CD900E432}" type="parTrans" cxnId="{E96D4F12-F51A-A648-B281-7E547974EC44}">
      <dgm:prSet/>
      <dgm:spPr/>
      <dgm:t>
        <a:bodyPr/>
        <a:lstStyle/>
        <a:p>
          <a:endParaRPr lang="en-US"/>
        </a:p>
      </dgm:t>
    </dgm:pt>
    <dgm:pt modelId="{C2C4A0D3-C56B-8443-A9F2-9260B56ABB35}" type="sibTrans" cxnId="{E96D4F12-F51A-A648-B281-7E547974EC44}">
      <dgm:prSet/>
      <dgm:spPr/>
      <dgm:t>
        <a:bodyPr/>
        <a:lstStyle/>
        <a:p>
          <a:endParaRPr lang="en-US"/>
        </a:p>
      </dgm:t>
    </dgm:pt>
    <dgm:pt modelId="{E8325A0C-F528-2C4A-AF79-8EEBB42197C7}">
      <dgm:prSet phldrT="[Text]" phldr="1"/>
      <dgm:spPr/>
      <dgm:t>
        <a:bodyPr/>
        <a:lstStyle/>
        <a:p>
          <a:endParaRPr lang="en-US"/>
        </a:p>
      </dgm:t>
    </dgm:pt>
    <dgm:pt modelId="{64E41BD6-F0ED-1642-BFD9-4FF1AF69C1C3}" type="parTrans" cxnId="{C92C729C-7C19-1040-956F-F4F16B3781C5}">
      <dgm:prSet/>
      <dgm:spPr/>
      <dgm:t>
        <a:bodyPr/>
        <a:lstStyle/>
        <a:p>
          <a:endParaRPr lang="en-US"/>
        </a:p>
      </dgm:t>
    </dgm:pt>
    <dgm:pt modelId="{6DF20A14-8860-8F43-BCAA-B98DA6C634EB}" type="sibTrans" cxnId="{C92C729C-7C19-1040-956F-F4F16B3781C5}">
      <dgm:prSet/>
      <dgm:spPr/>
      <dgm:t>
        <a:bodyPr/>
        <a:lstStyle/>
        <a:p>
          <a:endParaRPr lang="en-US"/>
        </a:p>
      </dgm:t>
    </dgm:pt>
    <dgm:pt modelId="{767B1902-A74F-6C4F-A5EB-9D4F3A62A583}">
      <dgm:prSet phldrT="[Text]"/>
      <dgm:spPr/>
      <dgm:t>
        <a:bodyPr/>
        <a:lstStyle/>
        <a:p>
          <a:r>
            <a:rPr lang="en-US" dirty="0"/>
            <a:t>Approved</a:t>
          </a:r>
        </a:p>
      </dgm:t>
    </dgm:pt>
    <dgm:pt modelId="{3F4D3A13-4E26-B147-A03A-BF98224608CD}" type="parTrans" cxnId="{2CB9E21D-2EAA-D141-8F4F-4F225DCA6819}">
      <dgm:prSet/>
      <dgm:spPr/>
      <dgm:t>
        <a:bodyPr/>
        <a:lstStyle/>
        <a:p>
          <a:endParaRPr lang="en-US"/>
        </a:p>
      </dgm:t>
    </dgm:pt>
    <dgm:pt modelId="{ECA8BA4D-59C0-1541-AFE2-55F6423C7CFB}" type="sibTrans" cxnId="{2CB9E21D-2EAA-D141-8F4F-4F225DCA6819}">
      <dgm:prSet/>
      <dgm:spPr/>
      <dgm:t>
        <a:bodyPr/>
        <a:lstStyle/>
        <a:p>
          <a:endParaRPr lang="en-US"/>
        </a:p>
      </dgm:t>
    </dgm:pt>
    <dgm:pt modelId="{8EAC27A6-E293-A64E-9668-315FEDC6513D}">
      <dgm:prSet phldrT="[Text]" phldr="1"/>
      <dgm:spPr/>
      <dgm:t>
        <a:bodyPr/>
        <a:lstStyle/>
        <a:p>
          <a:endParaRPr lang="en-US"/>
        </a:p>
      </dgm:t>
    </dgm:pt>
    <dgm:pt modelId="{A4C0BF62-250E-7F4D-85ED-27FB9DEFE995}" type="parTrans" cxnId="{A01BF2A2-93DA-8F41-8681-71ABF3EF034E}">
      <dgm:prSet/>
      <dgm:spPr/>
      <dgm:t>
        <a:bodyPr/>
        <a:lstStyle/>
        <a:p>
          <a:endParaRPr lang="en-US"/>
        </a:p>
      </dgm:t>
    </dgm:pt>
    <dgm:pt modelId="{C6C3E619-C1D5-FF4F-B5AD-E839B64A9357}" type="sibTrans" cxnId="{A01BF2A2-93DA-8F41-8681-71ABF3EF034E}">
      <dgm:prSet/>
      <dgm:spPr/>
      <dgm:t>
        <a:bodyPr/>
        <a:lstStyle/>
        <a:p>
          <a:endParaRPr lang="en-US"/>
        </a:p>
      </dgm:t>
    </dgm:pt>
    <dgm:pt modelId="{28403648-C128-D942-8015-4895DDEBCD00}">
      <dgm:prSet phldrT="[Text]"/>
      <dgm:spPr/>
      <dgm:t>
        <a:bodyPr/>
        <a:lstStyle/>
        <a:p>
          <a:r>
            <a:rPr lang="en-US" dirty="0"/>
            <a:t>Accepted</a:t>
          </a:r>
        </a:p>
      </dgm:t>
    </dgm:pt>
    <dgm:pt modelId="{1E485098-40E8-ED44-B3C9-A03BF46A2812}" type="parTrans" cxnId="{1DDB61F3-EDF2-CD48-BA91-D2F28E9C9CBC}">
      <dgm:prSet/>
      <dgm:spPr/>
      <dgm:t>
        <a:bodyPr/>
        <a:lstStyle/>
        <a:p>
          <a:endParaRPr lang="en-US"/>
        </a:p>
      </dgm:t>
    </dgm:pt>
    <dgm:pt modelId="{5AEB814D-A5C4-D443-8959-FE25A5D720AD}" type="sibTrans" cxnId="{1DDB61F3-EDF2-CD48-BA91-D2F28E9C9CBC}">
      <dgm:prSet/>
      <dgm:spPr/>
      <dgm:t>
        <a:bodyPr/>
        <a:lstStyle/>
        <a:p>
          <a:endParaRPr lang="en-US"/>
        </a:p>
      </dgm:t>
    </dgm:pt>
    <dgm:pt modelId="{9F84DB22-DAEA-114B-8258-4CFD696A992C}">
      <dgm:prSet phldrT="[Text]" phldr="1"/>
      <dgm:spPr/>
      <dgm:t>
        <a:bodyPr/>
        <a:lstStyle/>
        <a:p>
          <a:endParaRPr lang="en-US" dirty="0"/>
        </a:p>
      </dgm:t>
    </dgm:pt>
    <dgm:pt modelId="{35EB1A2B-9123-6349-A5FA-175937C9F450}" type="parTrans" cxnId="{786C5999-E554-F14C-91C6-B7054A01FC7A}">
      <dgm:prSet/>
      <dgm:spPr/>
      <dgm:t>
        <a:bodyPr/>
        <a:lstStyle/>
        <a:p>
          <a:endParaRPr lang="en-US"/>
        </a:p>
      </dgm:t>
    </dgm:pt>
    <dgm:pt modelId="{99F934F1-6CE4-DF4D-ABC2-E1013D181882}" type="sibTrans" cxnId="{786C5999-E554-F14C-91C6-B7054A01FC7A}">
      <dgm:prSet/>
      <dgm:spPr/>
      <dgm:t>
        <a:bodyPr/>
        <a:lstStyle/>
        <a:p>
          <a:endParaRPr lang="en-US"/>
        </a:p>
      </dgm:t>
    </dgm:pt>
    <dgm:pt modelId="{9D569885-864C-BD47-8EF3-A07DF8465951}">
      <dgm:prSet phldrT="[Text]"/>
      <dgm:spPr/>
      <dgm:t>
        <a:bodyPr/>
        <a:lstStyle/>
        <a:p>
          <a:r>
            <a:rPr lang="en-US" dirty="0"/>
            <a:t>Submitted</a:t>
          </a:r>
        </a:p>
      </dgm:t>
    </dgm:pt>
    <dgm:pt modelId="{234ED2E8-765A-6648-BEDF-A89889F573ED}" type="parTrans" cxnId="{2937EEB2-477F-1241-846D-EF1090B3C358}">
      <dgm:prSet/>
      <dgm:spPr/>
      <dgm:t>
        <a:bodyPr/>
        <a:lstStyle/>
        <a:p>
          <a:endParaRPr lang="en-US"/>
        </a:p>
      </dgm:t>
    </dgm:pt>
    <dgm:pt modelId="{A19CE672-84ED-9D43-B32F-AB55F1987F9E}" type="sibTrans" cxnId="{2937EEB2-477F-1241-846D-EF1090B3C358}">
      <dgm:prSet/>
      <dgm:spPr/>
      <dgm:t>
        <a:bodyPr/>
        <a:lstStyle/>
        <a:p>
          <a:endParaRPr lang="en-US"/>
        </a:p>
      </dgm:t>
    </dgm:pt>
    <dgm:pt modelId="{C577521D-D2E2-CB46-9199-67E035705B6C}">
      <dgm:prSet phldrT="[Text]"/>
      <dgm:spPr/>
      <dgm:t>
        <a:bodyPr/>
        <a:lstStyle/>
        <a:p>
          <a:r>
            <a:rPr lang="en-US" dirty="0"/>
            <a:t>[Text]</a:t>
          </a:r>
        </a:p>
      </dgm:t>
    </dgm:pt>
    <dgm:pt modelId="{DC61A61D-9DA4-114A-85F2-A8863614BAE8}" type="parTrans" cxnId="{E322CD0E-E80B-AD4F-B4AC-14A0E1D21808}">
      <dgm:prSet/>
      <dgm:spPr/>
      <dgm:t>
        <a:bodyPr/>
        <a:lstStyle/>
        <a:p>
          <a:endParaRPr lang="en-US"/>
        </a:p>
      </dgm:t>
    </dgm:pt>
    <dgm:pt modelId="{A5A96CE1-4AD8-A74F-96A4-0F0D6385D8B0}" type="sibTrans" cxnId="{E322CD0E-E80B-AD4F-B4AC-14A0E1D21808}">
      <dgm:prSet/>
      <dgm:spPr/>
      <dgm:t>
        <a:bodyPr/>
        <a:lstStyle/>
        <a:p>
          <a:endParaRPr lang="en-US"/>
        </a:p>
      </dgm:t>
    </dgm:pt>
    <dgm:pt modelId="{5C0BB75B-DD2B-6A4C-B9E3-2A4494735AEF}">
      <dgm:prSet phldrT="[Text]"/>
      <dgm:spPr/>
      <dgm:t>
        <a:bodyPr/>
        <a:lstStyle/>
        <a:p>
          <a:endParaRPr lang="en-US" dirty="0"/>
        </a:p>
      </dgm:t>
    </dgm:pt>
    <dgm:pt modelId="{FD157C4D-B9EB-994B-86B5-64C6AB660B62}" type="parTrans" cxnId="{7C6E1FFD-20A0-2D44-958B-8EFCFD9A7467}">
      <dgm:prSet/>
      <dgm:spPr/>
      <dgm:t>
        <a:bodyPr/>
        <a:lstStyle/>
        <a:p>
          <a:endParaRPr lang="en-US"/>
        </a:p>
      </dgm:t>
    </dgm:pt>
    <dgm:pt modelId="{F4F66DD6-ACF7-3142-A123-7CE7ECF43551}" type="sibTrans" cxnId="{7C6E1FFD-20A0-2D44-958B-8EFCFD9A7467}">
      <dgm:prSet/>
      <dgm:spPr/>
      <dgm:t>
        <a:bodyPr/>
        <a:lstStyle/>
        <a:p>
          <a:endParaRPr lang="en-US"/>
        </a:p>
      </dgm:t>
    </dgm:pt>
    <dgm:pt modelId="{1BE59AD5-FD9D-FD4E-8E3D-6CCE4025471C}" type="pres">
      <dgm:prSet presAssocID="{CCDA566E-545C-4B41-AD99-FD462EFB5723}" presName="rootnode" presStyleCnt="0">
        <dgm:presLayoutVars>
          <dgm:chMax/>
          <dgm:chPref/>
          <dgm:dir/>
          <dgm:animLvl val="lvl"/>
        </dgm:presLayoutVars>
      </dgm:prSet>
      <dgm:spPr/>
    </dgm:pt>
    <dgm:pt modelId="{27C24DE6-9210-2841-A9CA-569F38A4EECA}" type="pres">
      <dgm:prSet presAssocID="{B16DFBA7-2302-B24D-8C61-DBDA8824A4EF}" presName="composite" presStyleCnt="0"/>
      <dgm:spPr/>
    </dgm:pt>
    <dgm:pt modelId="{405DD164-0FF8-674A-9AE2-B65BC12A5B45}" type="pres">
      <dgm:prSet presAssocID="{B16DFBA7-2302-B24D-8C61-DBDA8824A4EF}" presName="bentUpArrow1" presStyleLbl="alignImgPlace1" presStyleIdx="0" presStyleCnt="3"/>
      <dgm:spPr/>
    </dgm:pt>
    <dgm:pt modelId="{CC883ED7-7F2F-5340-8C4F-9860FB392C6E}" type="pres">
      <dgm:prSet presAssocID="{B16DFBA7-2302-B24D-8C61-DBDA8824A4EF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0ED87B89-6883-6D45-9AA3-A4CD4513FE08}" type="pres">
      <dgm:prSet presAssocID="{B16DFBA7-2302-B24D-8C61-DBDA8824A4EF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2C5FA186-9BAA-1B46-99A5-0122C1F04E44}" type="pres">
      <dgm:prSet presAssocID="{C2C4A0D3-C56B-8443-A9F2-9260B56ABB35}" presName="sibTrans" presStyleCnt="0"/>
      <dgm:spPr/>
    </dgm:pt>
    <dgm:pt modelId="{EDFF6E03-80DC-4B44-9178-65648D44FADD}" type="pres">
      <dgm:prSet presAssocID="{767B1902-A74F-6C4F-A5EB-9D4F3A62A583}" presName="composite" presStyleCnt="0"/>
      <dgm:spPr/>
    </dgm:pt>
    <dgm:pt modelId="{75342BB7-766A-7444-A9D5-A4BBE9D51570}" type="pres">
      <dgm:prSet presAssocID="{767B1902-A74F-6C4F-A5EB-9D4F3A62A583}" presName="bentUpArrow1" presStyleLbl="alignImgPlace1" presStyleIdx="1" presStyleCnt="3"/>
      <dgm:spPr/>
    </dgm:pt>
    <dgm:pt modelId="{FF080031-0A8A-7544-90C7-DBA7D3492A60}" type="pres">
      <dgm:prSet presAssocID="{767B1902-A74F-6C4F-A5EB-9D4F3A62A583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A780BF72-3A40-0643-8807-D3119C9EF0EE}" type="pres">
      <dgm:prSet presAssocID="{767B1902-A74F-6C4F-A5EB-9D4F3A62A583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A0C071F0-68A0-7B42-AFC8-EB21BCD8B5FE}" type="pres">
      <dgm:prSet presAssocID="{ECA8BA4D-59C0-1541-AFE2-55F6423C7CFB}" presName="sibTrans" presStyleCnt="0"/>
      <dgm:spPr/>
    </dgm:pt>
    <dgm:pt modelId="{B8C30721-E6A9-2445-8CB2-65DE30760085}" type="pres">
      <dgm:prSet presAssocID="{28403648-C128-D942-8015-4895DDEBCD00}" presName="composite" presStyleCnt="0"/>
      <dgm:spPr/>
    </dgm:pt>
    <dgm:pt modelId="{E2F26C00-17F5-A64C-85F6-DE14DC40264C}" type="pres">
      <dgm:prSet presAssocID="{28403648-C128-D942-8015-4895DDEBCD00}" presName="bentUpArrow1" presStyleLbl="alignImgPlace1" presStyleIdx="2" presStyleCnt="3"/>
      <dgm:spPr/>
    </dgm:pt>
    <dgm:pt modelId="{4FEAF5B5-D666-8A48-8691-6E4DF96B248D}" type="pres">
      <dgm:prSet presAssocID="{28403648-C128-D942-8015-4895DDEBCD00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A7D55B15-DA4A-0548-8ABF-FF9378D8B024}" type="pres">
      <dgm:prSet presAssocID="{28403648-C128-D942-8015-4895DDEBCD00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C691E04-2119-FC44-9D9A-F761AFB10B19}" type="pres">
      <dgm:prSet presAssocID="{5AEB814D-A5C4-D443-8959-FE25A5D720AD}" presName="sibTrans" presStyleCnt="0"/>
      <dgm:spPr/>
    </dgm:pt>
    <dgm:pt modelId="{E460D4B9-C055-934B-AF81-CAFCD5DAD292}" type="pres">
      <dgm:prSet presAssocID="{9D569885-864C-BD47-8EF3-A07DF8465951}" presName="composite" presStyleCnt="0"/>
      <dgm:spPr/>
    </dgm:pt>
    <dgm:pt modelId="{37A7393A-C0E4-684C-AF23-1840E2D921BA}" type="pres">
      <dgm:prSet presAssocID="{9D569885-864C-BD47-8EF3-A07DF8465951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0D9C917A-9853-CC4B-9E4C-69CC7C58E714}" type="pres">
      <dgm:prSet presAssocID="{9D569885-864C-BD47-8EF3-A07DF8465951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322CD0E-E80B-AD4F-B4AC-14A0E1D21808}" srcId="{9D569885-864C-BD47-8EF3-A07DF8465951}" destId="{C577521D-D2E2-CB46-9199-67E035705B6C}" srcOrd="0" destOrd="0" parTransId="{DC61A61D-9DA4-114A-85F2-A8863614BAE8}" sibTransId="{A5A96CE1-4AD8-A74F-96A4-0F0D6385D8B0}"/>
    <dgm:cxn modelId="{E96D4F12-F51A-A648-B281-7E547974EC44}" srcId="{CCDA566E-545C-4B41-AD99-FD462EFB5723}" destId="{B16DFBA7-2302-B24D-8C61-DBDA8824A4EF}" srcOrd="0" destOrd="0" parTransId="{665B27F8-BC1B-BA4C-96EF-F15CD900E432}" sibTransId="{C2C4A0D3-C56B-8443-A9F2-9260B56ABB35}"/>
    <dgm:cxn modelId="{88D3FB15-7C62-2B43-BD68-605E5D5724D0}" type="presOf" srcId="{5C0BB75B-DD2B-6A4C-B9E3-2A4494735AEF}" destId="{A7D55B15-DA4A-0548-8ABF-FF9378D8B024}" srcOrd="0" destOrd="1" presId="urn:microsoft.com/office/officeart/2005/8/layout/StepDownProcess"/>
    <dgm:cxn modelId="{2CB9E21D-2EAA-D141-8F4F-4F225DCA6819}" srcId="{CCDA566E-545C-4B41-AD99-FD462EFB5723}" destId="{767B1902-A74F-6C4F-A5EB-9D4F3A62A583}" srcOrd="1" destOrd="0" parTransId="{3F4D3A13-4E26-B147-A03A-BF98224608CD}" sibTransId="{ECA8BA4D-59C0-1541-AFE2-55F6423C7CFB}"/>
    <dgm:cxn modelId="{D46BE23B-3A2D-6145-868D-4855EEEEFB32}" type="presOf" srcId="{8EAC27A6-E293-A64E-9668-315FEDC6513D}" destId="{A780BF72-3A40-0643-8807-D3119C9EF0EE}" srcOrd="0" destOrd="0" presId="urn:microsoft.com/office/officeart/2005/8/layout/StepDownProcess"/>
    <dgm:cxn modelId="{BC08F059-B7DA-1047-8495-ADE62909E643}" type="presOf" srcId="{767B1902-A74F-6C4F-A5EB-9D4F3A62A583}" destId="{FF080031-0A8A-7544-90C7-DBA7D3492A60}" srcOrd="0" destOrd="0" presId="urn:microsoft.com/office/officeart/2005/8/layout/StepDownProcess"/>
    <dgm:cxn modelId="{BCCFFA66-81D8-C94B-9F20-A224A78D6E5A}" type="presOf" srcId="{9D569885-864C-BD47-8EF3-A07DF8465951}" destId="{37A7393A-C0E4-684C-AF23-1840E2D921BA}" srcOrd="0" destOrd="0" presId="urn:microsoft.com/office/officeart/2005/8/layout/StepDownProcess"/>
    <dgm:cxn modelId="{69A5928D-97D9-6E47-942F-A2BD3BF14415}" type="presOf" srcId="{C577521D-D2E2-CB46-9199-67E035705B6C}" destId="{0D9C917A-9853-CC4B-9E4C-69CC7C58E714}" srcOrd="0" destOrd="0" presId="urn:microsoft.com/office/officeart/2005/8/layout/StepDownProcess"/>
    <dgm:cxn modelId="{9CCDB18E-B45A-554C-9856-F7C873E99CD4}" type="presOf" srcId="{28403648-C128-D942-8015-4895DDEBCD00}" destId="{4FEAF5B5-D666-8A48-8691-6E4DF96B248D}" srcOrd="0" destOrd="0" presId="urn:microsoft.com/office/officeart/2005/8/layout/StepDownProcess"/>
    <dgm:cxn modelId="{786C5999-E554-F14C-91C6-B7054A01FC7A}" srcId="{28403648-C128-D942-8015-4895DDEBCD00}" destId="{9F84DB22-DAEA-114B-8258-4CFD696A992C}" srcOrd="0" destOrd="0" parTransId="{35EB1A2B-9123-6349-A5FA-175937C9F450}" sibTransId="{99F934F1-6CE4-DF4D-ABC2-E1013D181882}"/>
    <dgm:cxn modelId="{C92C729C-7C19-1040-956F-F4F16B3781C5}" srcId="{B16DFBA7-2302-B24D-8C61-DBDA8824A4EF}" destId="{E8325A0C-F528-2C4A-AF79-8EEBB42197C7}" srcOrd="0" destOrd="0" parTransId="{64E41BD6-F0ED-1642-BFD9-4FF1AF69C1C3}" sibTransId="{6DF20A14-8860-8F43-BCAA-B98DA6C634EB}"/>
    <dgm:cxn modelId="{D2979EA0-46AB-9F44-ABDE-43C553F6B966}" type="presOf" srcId="{CCDA566E-545C-4B41-AD99-FD462EFB5723}" destId="{1BE59AD5-FD9D-FD4E-8E3D-6CCE4025471C}" srcOrd="0" destOrd="0" presId="urn:microsoft.com/office/officeart/2005/8/layout/StepDownProcess"/>
    <dgm:cxn modelId="{A01BF2A2-93DA-8F41-8681-71ABF3EF034E}" srcId="{767B1902-A74F-6C4F-A5EB-9D4F3A62A583}" destId="{8EAC27A6-E293-A64E-9668-315FEDC6513D}" srcOrd="0" destOrd="0" parTransId="{A4C0BF62-250E-7F4D-85ED-27FB9DEFE995}" sibTransId="{C6C3E619-C1D5-FF4F-B5AD-E839B64A9357}"/>
    <dgm:cxn modelId="{C87548A3-0B25-654D-ACD8-785A5E8FFAB4}" type="presOf" srcId="{E8325A0C-F528-2C4A-AF79-8EEBB42197C7}" destId="{0ED87B89-6883-6D45-9AA3-A4CD4513FE08}" srcOrd="0" destOrd="0" presId="urn:microsoft.com/office/officeart/2005/8/layout/StepDownProcess"/>
    <dgm:cxn modelId="{A87B76A5-CFB0-E047-83F0-5797B6E807BC}" type="presOf" srcId="{9F84DB22-DAEA-114B-8258-4CFD696A992C}" destId="{A7D55B15-DA4A-0548-8ABF-FF9378D8B024}" srcOrd="0" destOrd="0" presId="urn:microsoft.com/office/officeart/2005/8/layout/StepDownProcess"/>
    <dgm:cxn modelId="{2937EEB2-477F-1241-846D-EF1090B3C358}" srcId="{CCDA566E-545C-4B41-AD99-FD462EFB5723}" destId="{9D569885-864C-BD47-8EF3-A07DF8465951}" srcOrd="3" destOrd="0" parTransId="{234ED2E8-765A-6648-BEDF-A89889F573ED}" sibTransId="{A19CE672-84ED-9D43-B32F-AB55F1987F9E}"/>
    <dgm:cxn modelId="{2FA71DDD-C07E-A845-838B-8652D5A9B00A}" type="presOf" srcId="{B16DFBA7-2302-B24D-8C61-DBDA8824A4EF}" destId="{CC883ED7-7F2F-5340-8C4F-9860FB392C6E}" srcOrd="0" destOrd="0" presId="urn:microsoft.com/office/officeart/2005/8/layout/StepDownProcess"/>
    <dgm:cxn modelId="{1DDB61F3-EDF2-CD48-BA91-D2F28E9C9CBC}" srcId="{CCDA566E-545C-4B41-AD99-FD462EFB5723}" destId="{28403648-C128-D942-8015-4895DDEBCD00}" srcOrd="2" destOrd="0" parTransId="{1E485098-40E8-ED44-B3C9-A03BF46A2812}" sibTransId="{5AEB814D-A5C4-D443-8959-FE25A5D720AD}"/>
    <dgm:cxn modelId="{7C6E1FFD-20A0-2D44-958B-8EFCFD9A7467}" srcId="{28403648-C128-D942-8015-4895DDEBCD00}" destId="{5C0BB75B-DD2B-6A4C-B9E3-2A4494735AEF}" srcOrd="1" destOrd="0" parTransId="{FD157C4D-B9EB-994B-86B5-64C6AB660B62}" sibTransId="{F4F66DD6-ACF7-3142-A123-7CE7ECF43551}"/>
    <dgm:cxn modelId="{B8C23C4B-2111-DA4B-84A2-0D97ED79981A}" type="presParOf" srcId="{1BE59AD5-FD9D-FD4E-8E3D-6CCE4025471C}" destId="{27C24DE6-9210-2841-A9CA-569F38A4EECA}" srcOrd="0" destOrd="0" presId="urn:microsoft.com/office/officeart/2005/8/layout/StepDownProcess"/>
    <dgm:cxn modelId="{D0673FFE-6FF9-DE4F-9354-3D2854C2D2A5}" type="presParOf" srcId="{27C24DE6-9210-2841-A9CA-569F38A4EECA}" destId="{405DD164-0FF8-674A-9AE2-B65BC12A5B45}" srcOrd="0" destOrd="0" presId="urn:microsoft.com/office/officeart/2005/8/layout/StepDownProcess"/>
    <dgm:cxn modelId="{9991AAD8-6146-9145-ADDB-EAEFEB0ED169}" type="presParOf" srcId="{27C24DE6-9210-2841-A9CA-569F38A4EECA}" destId="{CC883ED7-7F2F-5340-8C4F-9860FB392C6E}" srcOrd="1" destOrd="0" presId="urn:microsoft.com/office/officeart/2005/8/layout/StepDownProcess"/>
    <dgm:cxn modelId="{E1505C98-C954-084C-96DE-D65769D1E0ED}" type="presParOf" srcId="{27C24DE6-9210-2841-A9CA-569F38A4EECA}" destId="{0ED87B89-6883-6D45-9AA3-A4CD4513FE08}" srcOrd="2" destOrd="0" presId="urn:microsoft.com/office/officeart/2005/8/layout/StepDownProcess"/>
    <dgm:cxn modelId="{FF0487F3-E57E-D143-8731-D4208D29C3F5}" type="presParOf" srcId="{1BE59AD5-FD9D-FD4E-8E3D-6CCE4025471C}" destId="{2C5FA186-9BAA-1B46-99A5-0122C1F04E44}" srcOrd="1" destOrd="0" presId="urn:microsoft.com/office/officeart/2005/8/layout/StepDownProcess"/>
    <dgm:cxn modelId="{2E748431-6776-C249-B1DE-27782DD9D0EE}" type="presParOf" srcId="{1BE59AD5-FD9D-FD4E-8E3D-6CCE4025471C}" destId="{EDFF6E03-80DC-4B44-9178-65648D44FADD}" srcOrd="2" destOrd="0" presId="urn:microsoft.com/office/officeart/2005/8/layout/StepDownProcess"/>
    <dgm:cxn modelId="{B3310710-2AE6-F548-8F80-E8818DFE3163}" type="presParOf" srcId="{EDFF6E03-80DC-4B44-9178-65648D44FADD}" destId="{75342BB7-766A-7444-A9D5-A4BBE9D51570}" srcOrd="0" destOrd="0" presId="urn:microsoft.com/office/officeart/2005/8/layout/StepDownProcess"/>
    <dgm:cxn modelId="{A315C438-2BB2-5044-BAA0-3648709A8F22}" type="presParOf" srcId="{EDFF6E03-80DC-4B44-9178-65648D44FADD}" destId="{FF080031-0A8A-7544-90C7-DBA7D3492A60}" srcOrd="1" destOrd="0" presId="urn:microsoft.com/office/officeart/2005/8/layout/StepDownProcess"/>
    <dgm:cxn modelId="{19BC281E-F42F-9C44-8650-E739D6518C50}" type="presParOf" srcId="{EDFF6E03-80DC-4B44-9178-65648D44FADD}" destId="{A780BF72-3A40-0643-8807-D3119C9EF0EE}" srcOrd="2" destOrd="0" presId="urn:microsoft.com/office/officeart/2005/8/layout/StepDownProcess"/>
    <dgm:cxn modelId="{44285D15-EA69-C441-A2FF-37F84F4D965F}" type="presParOf" srcId="{1BE59AD5-FD9D-FD4E-8E3D-6CCE4025471C}" destId="{A0C071F0-68A0-7B42-AFC8-EB21BCD8B5FE}" srcOrd="3" destOrd="0" presId="urn:microsoft.com/office/officeart/2005/8/layout/StepDownProcess"/>
    <dgm:cxn modelId="{B27B8565-4D9D-7140-B23D-837633260B99}" type="presParOf" srcId="{1BE59AD5-FD9D-FD4E-8E3D-6CCE4025471C}" destId="{B8C30721-E6A9-2445-8CB2-65DE30760085}" srcOrd="4" destOrd="0" presId="urn:microsoft.com/office/officeart/2005/8/layout/StepDownProcess"/>
    <dgm:cxn modelId="{A666AC5E-4A5F-154A-BBDD-8A92D3203F60}" type="presParOf" srcId="{B8C30721-E6A9-2445-8CB2-65DE30760085}" destId="{E2F26C00-17F5-A64C-85F6-DE14DC40264C}" srcOrd="0" destOrd="0" presId="urn:microsoft.com/office/officeart/2005/8/layout/StepDownProcess"/>
    <dgm:cxn modelId="{7DAA3583-7398-8140-924E-0085AE4DA5F8}" type="presParOf" srcId="{B8C30721-E6A9-2445-8CB2-65DE30760085}" destId="{4FEAF5B5-D666-8A48-8691-6E4DF96B248D}" srcOrd="1" destOrd="0" presId="urn:microsoft.com/office/officeart/2005/8/layout/StepDownProcess"/>
    <dgm:cxn modelId="{ACFBE291-01F2-3B44-929A-5BF3E9E68961}" type="presParOf" srcId="{B8C30721-E6A9-2445-8CB2-65DE30760085}" destId="{A7D55B15-DA4A-0548-8ABF-FF9378D8B024}" srcOrd="2" destOrd="0" presId="urn:microsoft.com/office/officeart/2005/8/layout/StepDownProcess"/>
    <dgm:cxn modelId="{CDDB25BD-60BA-A54C-A691-7555FDBE210A}" type="presParOf" srcId="{1BE59AD5-FD9D-FD4E-8E3D-6CCE4025471C}" destId="{BC691E04-2119-FC44-9D9A-F761AFB10B19}" srcOrd="5" destOrd="0" presId="urn:microsoft.com/office/officeart/2005/8/layout/StepDownProcess"/>
    <dgm:cxn modelId="{A0C88398-52A6-9A4A-9A67-A9200C1D9811}" type="presParOf" srcId="{1BE59AD5-FD9D-FD4E-8E3D-6CCE4025471C}" destId="{E460D4B9-C055-934B-AF81-CAFCD5DAD292}" srcOrd="6" destOrd="0" presId="urn:microsoft.com/office/officeart/2005/8/layout/StepDownProcess"/>
    <dgm:cxn modelId="{5F1D2FDD-816C-2A45-8CC7-D2A0D8B3F48B}" type="presParOf" srcId="{E460D4B9-C055-934B-AF81-CAFCD5DAD292}" destId="{37A7393A-C0E4-684C-AF23-1840E2D921BA}" srcOrd="0" destOrd="0" presId="urn:microsoft.com/office/officeart/2005/8/layout/StepDownProcess"/>
    <dgm:cxn modelId="{6B83999D-34ED-CC4A-B614-3952C7859573}" type="presParOf" srcId="{E460D4B9-C055-934B-AF81-CAFCD5DAD292}" destId="{0D9C917A-9853-CC4B-9E4C-69CC7C58E71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DA566E-545C-4B41-AD99-FD462EFB5723}" type="doc">
      <dgm:prSet loTypeId="urn:microsoft.com/office/officeart/2009/3/layout/RandomtoResultProcess" loCatId="" qsTypeId="urn:microsoft.com/office/officeart/2005/8/quickstyle/3d3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16DFBA7-2302-B24D-8C61-DBDA8824A4EF}">
      <dgm:prSet phldrT="[Text]"/>
      <dgm:spPr/>
      <dgm:t>
        <a:bodyPr/>
        <a:lstStyle/>
        <a:p>
          <a:r>
            <a:rPr lang="en-US" dirty="0"/>
            <a:t>Ideate</a:t>
          </a:r>
        </a:p>
      </dgm:t>
    </dgm:pt>
    <dgm:pt modelId="{665B27F8-BC1B-BA4C-96EF-F15CD900E432}" type="parTrans" cxnId="{E96D4F12-F51A-A648-B281-7E547974EC44}">
      <dgm:prSet/>
      <dgm:spPr/>
      <dgm:t>
        <a:bodyPr/>
        <a:lstStyle/>
        <a:p>
          <a:endParaRPr lang="en-US"/>
        </a:p>
      </dgm:t>
    </dgm:pt>
    <dgm:pt modelId="{C2C4A0D3-C56B-8443-A9F2-9260B56ABB35}" type="sibTrans" cxnId="{E96D4F12-F51A-A648-B281-7E547974EC44}">
      <dgm:prSet/>
      <dgm:spPr/>
      <dgm:t>
        <a:bodyPr/>
        <a:lstStyle/>
        <a:p>
          <a:endParaRPr lang="en-US"/>
        </a:p>
      </dgm:t>
    </dgm:pt>
    <dgm:pt modelId="{767B1902-A74F-6C4F-A5EB-9D4F3A62A583}">
      <dgm:prSet phldrT="[Text]"/>
      <dgm:spPr/>
      <dgm:t>
        <a:bodyPr/>
        <a:lstStyle/>
        <a:p>
          <a:r>
            <a:rPr lang="en-US" dirty="0"/>
            <a:t>Approved</a:t>
          </a:r>
        </a:p>
      </dgm:t>
    </dgm:pt>
    <dgm:pt modelId="{3F4D3A13-4E26-B147-A03A-BF98224608CD}" type="parTrans" cxnId="{2CB9E21D-2EAA-D141-8F4F-4F225DCA6819}">
      <dgm:prSet/>
      <dgm:spPr/>
      <dgm:t>
        <a:bodyPr/>
        <a:lstStyle/>
        <a:p>
          <a:endParaRPr lang="en-US"/>
        </a:p>
      </dgm:t>
    </dgm:pt>
    <dgm:pt modelId="{ECA8BA4D-59C0-1541-AFE2-55F6423C7CFB}" type="sibTrans" cxnId="{2CB9E21D-2EAA-D141-8F4F-4F225DCA6819}">
      <dgm:prSet/>
      <dgm:spPr/>
      <dgm:t>
        <a:bodyPr/>
        <a:lstStyle/>
        <a:p>
          <a:endParaRPr lang="en-US"/>
        </a:p>
      </dgm:t>
    </dgm:pt>
    <dgm:pt modelId="{28403648-C128-D942-8015-4895DDEBCD00}">
      <dgm:prSet phldrT="[Text]"/>
      <dgm:spPr/>
      <dgm:t>
        <a:bodyPr/>
        <a:lstStyle/>
        <a:p>
          <a:r>
            <a:rPr lang="en-US" dirty="0"/>
            <a:t>Accepted</a:t>
          </a:r>
        </a:p>
      </dgm:t>
    </dgm:pt>
    <dgm:pt modelId="{1E485098-40E8-ED44-B3C9-A03BF46A2812}" type="parTrans" cxnId="{1DDB61F3-EDF2-CD48-BA91-D2F28E9C9CBC}">
      <dgm:prSet/>
      <dgm:spPr/>
      <dgm:t>
        <a:bodyPr/>
        <a:lstStyle/>
        <a:p>
          <a:endParaRPr lang="en-US"/>
        </a:p>
      </dgm:t>
    </dgm:pt>
    <dgm:pt modelId="{5AEB814D-A5C4-D443-8959-FE25A5D720AD}" type="sibTrans" cxnId="{1DDB61F3-EDF2-CD48-BA91-D2F28E9C9CBC}">
      <dgm:prSet/>
      <dgm:spPr/>
      <dgm:t>
        <a:bodyPr/>
        <a:lstStyle/>
        <a:p>
          <a:endParaRPr lang="en-US"/>
        </a:p>
      </dgm:t>
    </dgm:pt>
    <dgm:pt modelId="{9D569885-864C-BD47-8EF3-A07DF8465951}">
      <dgm:prSet phldrT="[Text]"/>
      <dgm:spPr/>
      <dgm:t>
        <a:bodyPr/>
        <a:lstStyle/>
        <a:p>
          <a:r>
            <a:rPr lang="en-US" dirty="0"/>
            <a:t>SDO</a:t>
          </a:r>
        </a:p>
      </dgm:t>
    </dgm:pt>
    <dgm:pt modelId="{234ED2E8-765A-6648-BEDF-A89889F573ED}" type="parTrans" cxnId="{2937EEB2-477F-1241-846D-EF1090B3C358}">
      <dgm:prSet/>
      <dgm:spPr/>
      <dgm:t>
        <a:bodyPr/>
        <a:lstStyle/>
        <a:p>
          <a:endParaRPr lang="en-US"/>
        </a:p>
      </dgm:t>
    </dgm:pt>
    <dgm:pt modelId="{A19CE672-84ED-9D43-B32F-AB55F1987F9E}" type="sibTrans" cxnId="{2937EEB2-477F-1241-846D-EF1090B3C358}">
      <dgm:prSet/>
      <dgm:spPr/>
      <dgm:t>
        <a:bodyPr/>
        <a:lstStyle/>
        <a:p>
          <a:endParaRPr lang="en-US"/>
        </a:p>
      </dgm:t>
    </dgm:pt>
    <dgm:pt modelId="{D6264052-918C-1441-8666-E55FA790A052}">
      <dgm:prSet phldrT="[Text]"/>
      <dgm:spPr/>
      <dgm:t>
        <a:bodyPr/>
        <a:lstStyle/>
        <a:p>
          <a:r>
            <a:rPr lang="en-US" dirty="0"/>
            <a:t>Proposed</a:t>
          </a:r>
        </a:p>
      </dgm:t>
    </dgm:pt>
    <dgm:pt modelId="{1F521867-15B0-7942-A717-62B67ADF1D14}" type="parTrans" cxnId="{9DF159C4-4F7C-5444-A2A7-CBA365C625E2}">
      <dgm:prSet/>
      <dgm:spPr/>
      <dgm:t>
        <a:bodyPr/>
        <a:lstStyle/>
        <a:p>
          <a:endParaRPr lang="en-US"/>
        </a:p>
      </dgm:t>
    </dgm:pt>
    <dgm:pt modelId="{5ADBBC37-9D63-0E4D-834E-506E9502B11D}" type="sibTrans" cxnId="{9DF159C4-4F7C-5444-A2A7-CBA365C625E2}">
      <dgm:prSet/>
      <dgm:spPr/>
      <dgm:t>
        <a:bodyPr/>
        <a:lstStyle/>
        <a:p>
          <a:endParaRPr lang="en-US"/>
        </a:p>
      </dgm:t>
    </dgm:pt>
    <dgm:pt modelId="{116928D7-8BEA-A64E-AB77-B0FE0159389C}" type="pres">
      <dgm:prSet presAssocID="{CCDA566E-545C-4B41-AD99-FD462EFB5723}" presName="Name0" presStyleCnt="0">
        <dgm:presLayoutVars>
          <dgm:dir/>
          <dgm:animOne val="branch"/>
          <dgm:animLvl val="lvl"/>
        </dgm:presLayoutVars>
      </dgm:prSet>
      <dgm:spPr/>
    </dgm:pt>
    <dgm:pt modelId="{71993F17-833E-FF49-BD3E-55B82BAE013D}" type="pres">
      <dgm:prSet presAssocID="{B16DFBA7-2302-B24D-8C61-DBDA8824A4EF}" presName="chaos" presStyleCnt="0"/>
      <dgm:spPr/>
    </dgm:pt>
    <dgm:pt modelId="{A3389EED-6FD2-0542-A9C8-7EDA983CF6AA}" type="pres">
      <dgm:prSet presAssocID="{B16DFBA7-2302-B24D-8C61-DBDA8824A4EF}" presName="parTx1" presStyleLbl="revTx" presStyleIdx="0" presStyleCnt="4"/>
      <dgm:spPr/>
    </dgm:pt>
    <dgm:pt modelId="{F69DEF1C-FD0B-A048-B892-2382133FC923}" type="pres">
      <dgm:prSet presAssocID="{B16DFBA7-2302-B24D-8C61-DBDA8824A4EF}" presName="c1" presStyleLbl="node1" presStyleIdx="0" presStyleCnt="19"/>
      <dgm:spPr/>
    </dgm:pt>
    <dgm:pt modelId="{2BBB1547-E6E3-224B-B48B-8995B72F1E6A}" type="pres">
      <dgm:prSet presAssocID="{B16DFBA7-2302-B24D-8C61-DBDA8824A4EF}" presName="c2" presStyleLbl="node1" presStyleIdx="1" presStyleCnt="19"/>
      <dgm:spPr/>
    </dgm:pt>
    <dgm:pt modelId="{F0088E68-5A5B-C342-A707-E5E778691B92}" type="pres">
      <dgm:prSet presAssocID="{B16DFBA7-2302-B24D-8C61-DBDA8824A4EF}" presName="c3" presStyleLbl="node1" presStyleIdx="2" presStyleCnt="19"/>
      <dgm:spPr/>
    </dgm:pt>
    <dgm:pt modelId="{59262F2E-5D0F-2249-9595-0ADC927594D4}" type="pres">
      <dgm:prSet presAssocID="{B16DFBA7-2302-B24D-8C61-DBDA8824A4EF}" presName="c4" presStyleLbl="node1" presStyleIdx="3" presStyleCnt="19"/>
      <dgm:spPr/>
    </dgm:pt>
    <dgm:pt modelId="{D065DB9A-A1C5-4848-9C65-D56E837CFC3C}" type="pres">
      <dgm:prSet presAssocID="{B16DFBA7-2302-B24D-8C61-DBDA8824A4EF}" presName="c5" presStyleLbl="node1" presStyleIdx="4" presStyleCnt="19"/>
      <dgm:spPr/>
    </dgm:pt>
    <dgm:pt modelId="{42DE4554-057B-DF43-AC88-8D44132CEE40}" type="pres">
      <dgm:prSet presAssocID="{B16DFBA7-2302-B24D-8C61-DBDA8824A4EF}" presName="c6" presStyleLbl="node1" presStyleIdx="5" presStyleCnt="19"/>
      <dgm:spPr/>
    </dgm:pt>
    <dgm:pt modelId="{A129AAF3-A587-7E4D-9706-28FB12AA1CAB}" type="pres">
      <dgm:prSet presAssocID="{B16DFBA7-2302-B24D-8C61-DBDA8824A4EF}" presName="c7" presStyleLbl="node1" presStyleIdx="6" presStyleCnt="19"/>
      <dgm:spPr/>
    </dgm:pt>
    <dgm:pt modelId="{8B48E89A-6E8C-C34C-B57B-FFACD0A858E3}" type="pres">
      <dgm:prSet presAssocID="{B16DFBA7-2302-B24D-8C61-DBDA8824A4EF}" presName="c8" presStyleLbl="node1" presStyleIdx="7" presStyleCnt="19"/>
      <dgm:spPr/>
    </dgm:pt>
    <dgm:pt modelId="{93B18073-8251-6F40-A04E-BD73CEA22DD5}" type="pres">
      <dgm:prSet presAssocID="{B16DFBA7-2302-B24D-8C61-DBDA8824A4EF}" presName="c9" presStyleLbl="node1" presStyleIdx="8" presStyleCnt="19"/>
      <dgm:spPr/>
    </dgm:pt>
    <dgm:pt modelId="{6370CAD6-F46B-6148-A3B5-C3D14200E51C}" type="pres">
      <dgm:prSet presAssocID="{B16DFBA7-2302-B24D-8C61-DBDA8824A4EF}" presName="c10" presStyleLbl="node1" presStyleIdx="9" presStyleCnt="19"/>
      <dgm:spPr/>
    </dgm:pt>
    <dgm:pt modelId="{3F07AA81-C30B-194E-A901-292CF900F66C}" type="pres">
      <dgm:prSet presAssocID="{B16DFBA7-2302-B24D-8C61-DBDA8824A4EF}" presName="c11" presStyleLbl="node1" presStyleIdx="10" presStyleCnt="19"/>
      <dgm:spPr/>
    </dgm:pt>
    <dgm:pt modelId="{C4DC6783-F3F1-F04D-88A9-0A2104167CAB}" type="pres">
      <dgm:prSet presAssocID="{B16DFBA7-2302-B24D-8C61-DBDA8824A4EF}" presName="c12" presStyleLbl="node1" presStyleIdx="11" presStyleCnt="19"/>
      <dgm:spPr/>
    </dgm:pt>
    <dgm:pt modelId="{44454C3C-4E7A-A742-B1B8-1A980D4D77FD}" type="pres">
      <dgm:prSet presAssocID="{B16DFBA7-2302-B24D-8C61-DBDA8824A4EF}" presName="c13" presStyleLbl="node1" presStyleIdx="12" presStyleCnt="19"/>
      <dgm:spPr/>
    </dgm:pt>
    <dgm:pt modelId="{A7787DAC-2942-494A-BFC8-635F4DB20420}" type="pres">
      <dgm:prSet presAssocID="{B16DFBA7-2302-B24D-8C61-DBDA8824A4EF}" presName="c14" presStyleLbl="node1" presStyleIdx="13" presStyleCnt="19"/>
      <dgm:spPr/>
    </dgm:pt>
    <dgm:pt modelId="{E822F1E6-AFAC-CA45-A590-6707A5A3CE1D}" type="pres">
      <dgm:prSet presAssocID="{B16DFBA7-2302-B24D-8C61-DBDA8824A4EF}" presName="c15" presStyleLbl="node1" presStyleIdx="14" presStyleCnt="19"/>
      <dgm:spPr/>
    </dgm:pt>
    <dgm:pt modelId="{B3159603-34F0-4541-AD9D-856807AE4951}" type="pres">
      <dgm:prSet presAssocID="{B16DFBA7-2302-B24D-8C61-DBDA8824A4EF}" presName="c16" presStyleLbl="node1" presStyleIdx="15" presStyleCnt="19"/>
      <dgm:spPr/>
    </dgm:pt>
    <dgm:pt modelId="{6FCD54BC-8D38-DC4F-A917-228C884D0936}" type="pres">
      <dgm:prSet presAssocID="{B16DFBA7-2302-B24D-8C61-DBDA8824A4EF}" presName="c17" presStyleLbl="node1" presStyleIdx="16" presStyleCnt="19"/>
      <dgm:spPr/>
    </dgm:pt>
    <dgm:pt modelId="{554B5A6B-4DB5-8046-BC88-1CAD6991A2AA}" type="pres">
      <dgm:prSet presAssocID="{B16DFBA7-2302-B24D-8C61-DBDA8824A4EF}" presName="c18" presStyleLbl="node1" presStyleIdx="17" presStyleCnt="19"/>
      <dgm:spPr/>
    </dgm:pt>
    <dgm:pt modelId="{6ECA0DBF-DA5A-9A4D-B406-164BD9129577}" type="pres">
      <dgm:prSet presAssocID="{C2C4A0D3-C56B-8443-A9F2-9260B56ABB35}" presName="chevronComposite1" presStyleCnt="0"/>
      <dgm:spPr/>
    </dgm:pt>
    <dgm:pt modelId="{4ECC8436-A7A3-1345-AB4A-89FF750F893D}" type="pres">
      <dgm:prSet presAssocID="{C2C4A0D3-C56B-8443-A9F2-9260B56ABB35}" presName="chevron1" presStyleLbl="sibTrans2D1" presStyleIdx="0" presStyleCnt="4"/>
      <dgm:spPr/>
    </dgm:pt>
    <dgm:pt modelId="{DB9EC906-5565-D442-A29F-5398015131E0}" type="pres">
      <dgm:prSet presAssocID="{C2C4A0D3-C56B-8443-A9F2-9260B56ABB35}" presName="spChevron1" presStyleCnt="0"/>
      <dgm:spPr/>
    </dgm:pt>
    <dgm:pt modelId="{3C01FC3A-6A31-AE4C-A966-426F2D1DE204}" type="pres">
      <dgm:prSet presAssocID="{D6264052-918C-1441-8666-E55FA790A052}" presName="middle" presStyleCnt="0"/>
      <dgm:spPr/>
    </dgm:pt>
    <dgm:pt modelId="{1BBCD934-3CFE-2840-B9F2-A3DA769A800B}" type="pres">
      <dgm:prSet presAssocID="{D6264052-918C-1441-8666-E55FA790A052}" presName="parTxMid" presStyleLbl="revTx" presStyleIdx="1" presStyleCnt="4"/>
      <dgm:spPr/>
    </dgm:pt>
    <dgm:pt modelId="{349678BE-D641-3841-9CFC-C1297BF3D921}" type="pres">
      <dgm:prSet presAssocID="{D6264052-918C-1441-8666-E55FA790A052}" presName="spMid" presStyleCnt="0"/>
      <dgm:spPr/>
    </dgm:pt>
    <dgm:pt modelId="{97B34340-5045-9A45-AD28-76C6965AC42A}" type="pres">
      <dgm:prSet presAssocID="{5ADBBC37-9D63-0E4D-834E-506E9502B11D}" presName="chevronComposite1" presStyleCnt="0"/>
      <dgm:spPr/>
    </dgm:pt>
    <dgm:pt modelId="{4E2605F4-9239-284A-BEB3-915340800BE6}" type="pres">
      <dgm:prSet presAssocID="{5ADBBC37-9D63-0E4D-834E-506E9502B11D}" presName="chevron1" presStyleLbl="sibTrans2D1" presStyleIdx="1" presStyleCnt="4"/>
      <dgm:spPr/>
    </dgm:pt>
    <dgm:pt modelId="{22B2683D-2B42-A641-8C6D-4CD95511C1F0}" type="pres">
      <dgm:prSet presAssocID="{5ADBBC37-9D63-0E4D-834E-506E9502B11D}" presName="spChevron1" presStyleCnt="0"/>
      <dgm:spPr/>
    </dgm:pt>
    <dgm:pt modelId="{0CB53700-1A3B-734C-99D0-83C984AA8F75}" type="pres">
      <dgm:prSet presAssocID="{767B1902-A74F-6C4F-A5EB-9D4F3A62A583}" presName="middle" presStyleCnt="0"/>
      <dgm:spPr/>
    </dgm:pt>
    <dgm:pt modelId="{86DA79ED-EA82-C84B-A1F0-F32A1A48419D}" type="pres">
      <dgm:prSet presAssocID="{767B1902-A74F-6C4F-A5EB-9D4F3A62A583}" presName="parTxMid" presStyleLbl="revTx" presStyleIdx="2" presStyleCnt="4"/>
      <dgm:spPr/>
    </dgm:pt>
    <dgm:pt modelId="{723AB9A7-3008-E244-9EC7-B912666C319A}" type="pres">
      <dgm:prSet presAssocID="{767B1902-A74F-6C4F-A5EB-9D4F3A62A583}" presName="spMid" presStyleCnt="0"/>
      <dgm:spPr/>
    </dgm:pt>
    <dgm:pt modelId="{BC8E1BD3-F4AA-814B-A35F-DE06D98E88B9}" type="pres">
      <dgm:prSet presAssocID="{ECA8BA4D-59C0-1541-AFE2-55F6423C7CFB}" presName="chevronComposite1" presStyleCnt="0"/>
      <dgm:spPr/>
    </dgm:pt>
    <dgm:pt modelId="{438A59C9-028B-BF42-A6A2-4E088F9AF781}" type="pres">
      <dgm:prSet presAssocID="{ECA8BA4D-59C0-1541-AFE2-55F6423C7CFB}" presName="chevron1" presStyleLbl="sibTrans2D1" presStyleIdx="2" presStyleCnt="4"/>
      <dgm:spPr/>
    </dgm:pt>
    <dgm:pt modelId="{B462240C-A123-DD4E-A737-CF3565126B4D}" type="pres">
      <dgm:prSet presAssocID="{ECA8BA4D-59C0-1541-AFE2-55F6423C7CFB}" presName="spChevron1" presStyleCnt="0"/>
      <dgm:spPr/>
    </dgm:pt>
    <dgm:pt modelId="{702B6BA5-D762-2D4D-9B5B-31E5DBF85761}" type="pres">
      <dgm:prSet presAssocID="{28403648-C128-D942-8015-4895DDEBCD00}" presName="middle" presStyleCnt="0"/>
      <dgm:spPr/>
    </dgm:pt>
    <dgm:pt modelId="{C4638EB6-00A6-8E45-8FBC-9FB803525F7C}" type="pres">
      <dgm:prSet presAssocID="{28403648-C128-D942-8015-4895DDEBCD00}" presName="parTxMid" presStyleLbl="revTx" presStyleIdx="3" presStyleCnt="4"/>
      <dgm:spPr/>
    </dgm:pt>
    <dgm:pt modelId="{C348A084-A1A7-8F4B-8B1A-3E685BEE9FC0}" type="pres">
      <dgm:prSet presAssocID="{28403648-C128-D942-8015-4895DDEBCD00}" presName="spMid" presStyleCnt="0"/>
      <dgm:spPr/>
    </dgm:pt>
    <dgm:pt modelId="{A1B25BE8-0C0B-D445-874D-424B6ABF4D82}" type="pres">
      <dgm:prSet presAssocID="{5AEB814D-A5C4-D443-8959-FE25A5D720AD}" presName="chevronComposite1" presStyleCnt="0"/>
      <dgm:spPr/>
    </dgm:pt>
    <dgm:pt modelId="{B61331BD-B503-8F43-B294-3F33524D3708}" type="pres">
      <dgm:prSet presAssocID="{5AEB814D-A5C4-D443-8959-FE25A5D720AD}" presName="chevron1" presStyleLbl="sibTrans2D1" presStyleIdx="3" presStyleCnt="4"/>
      <dgm:spPr/>
    </dgm:pt>
    <dgm:pt modelId="{F65B9B4F-34B9-D341-BC91-F030E2D34CE1}" type="pres">
      <dgm:prSet presAssocID="{5AEB814D-A5C4-D443-8959-FE25A5D720AD}" presName="spChevron1" presStyleCnt="0"/>
      <dgm:spPr/>
    </dgm:pt>
    <dgm:pt modelId="{3D0C237A-14A4-1A46-BBBC-5326A569162D}" type="pres">
      <dgm:prSet presAssocID="{9D569885-864C-BD47-8EF3-A07DF8465951}" presName="last" presStyleCnt="0"/>
      <dgm:spPr/>
    </dgm:pt>
    <dgm:pt modelId="{879EB3F1-E014-734D-9874-A4D0F042AB99}" type="pres">
      <dgm:prSet presAssocID="{9D569885-864C-BD47-8EF3-A07DF8465951}" presName="circleTx" presStyleLbl="node1" presStyleIdx="18" presStyleCnt="19"/>
      <dgm:spPr/>
    </dgm:pt>
    <dgm:pt modelId="{523B02E7-B54D-2544-8ECF-568A1A2F4C31}" type="pres">
      <dgm:prSet presAssocID="{9D569885-864C-BD47-8EF3-A07DF8465951}" presName="spN" presStyleCnt="0"/>
      <dgm:spPr/>
    </dgm:pt>
  </dgm:ptLst>
  <dgm:cxnLst>
    <dgm:cxn modelId="{E96D4F12-F51A-A648-B281-7E547974EC44}" srcId="{CCDA566E-545C-4B41-AD99-FD462EFB5723}" destId="{B16DFBA7-2302-B24D-8C61-DBDA8824A4EF}" srcOrd="0" destOrd="0" parTransId="{665B27F8-BC1B-BA4C-96EF-F15CD900E432}" sibTransId="{C2C4A0D3-C56B-8443-A9F2-9260B56ABB35}"/>
    <dgm:cxn modelId="{2CB9E21D-2EAA-D141-8F4F-4F225DCA6819}" srcId="{CCDA566E-545C-4B41-AD99-FD462EFB5723}" destId="{767B1902-A74F-6C4F-A5EB-9D4F3A62A583}" srcOrd="2" destOrd="0" parTransId="{3F4D3A13-4E26-B147-A03A-BF98224608CD}" sibTransId="{ECA8BA4D-59C0-1541-AFE2-55F6423C7CFB}"/>
    <dgm:cxn modelId="{92F2B238-9277-B04A-81A6-E04A6EDA4355}" type="presOf" srcId="{767B1902-A74F-6C4F-A5EB-9D4F3A62A583}" destId="{86DA79ED-EA82-C84B-A1F0-F32A1A48419D}" srcOrd="0" destOrd="0" presId="urn:microsoft.com/office/officeart/2009/3/layout/RandomtoResultProcess"/>
    <dgm:cxn modelId="{8FE53261-3B09-3B44-87F7-6BD9D85149BF}" type="presOf" srcId="{28403648-C128-D942-8015-4895DDEBCD00}" destId="{C4638EB6-00A6-8E45-8FBC-9FB803525F7C}" srcOrd="0" destOrd="0" presId="urn:microsoft.com/office/officeart/2009/3/layout/RandomtoResultProcess"/>
    <dgm:cxn modelId="{5567EB61-06CD-BA4E-B06A-0536421B48CD}" type="presOf" srcId="{D6264052-918C-1441-8666-E55FA790A052}" destId="{1BBCD934-3CFE-2840-B9F2-A3DA769A800B}" srcOrd="0" destOrd="0" presId="urn:microsoft.com/office/officeart/2009/3/layout/RandomtoResultProcess"/>
    <dgm:cxn modelId="{2937EEB2-477F-1241-846D-EF1090B3C358}" srcId="{CCDA566E-545C-4B41-AD99-FD462EFB5723}" destId="{9D569885-864C-BD47-8EF3-A07DF8465951}" srcOrd="4" destOrd="0" parTransId="{234ED2E8-765A-6648-BEDF-A89889F573ED}" sibTransId="{A19CE672-84ED-9D43-B32F-AB55F1987F9E}"/>
    <dgm:cxn modelId="{D933D4B7-4BAB-5A43-A6AB-1CA74BCE97B6}" type="presOf" srcId="{CCDA566E-545C-4B41-AD99-FD462EFB5723}" destId="{116928D7-8BEA-A64E-AB77-B0FE0159389C}" srcOrd="0" destOrd="0" presId="urn:microsoft.com/office/officeart/2009/3/layout/RandomtoResultProcess"/>
    <dgm:cxn modelId="{9DF159C4-4F7C-5444-A2A7-CBA365C625E2}" srcId="{CCDA566E-545C-4B41-AD99-FD462EFB5723}" destId="{D6264052-918C-1441-8666-E55FA790A052}" srcOrd="1" destOrd="0" parTransId="{1F521867-15B0-7942-A717-62B67ADF1D14}" sibTransId="{5ADBBC37-9D63-0E4D-834E-506E9502B11D}"/>
    <dgm:cxn modelId="{0546C5CE-6D3D-F84A-9593-FD6CD59F6516}" type="presOf" srcId="{B16DFBA7-2302-B24D-8C61-DBDA8824A4EF}" destId="{A3389EED-6FD2-0542-A9C8-7EDA983CF6AA}" srcOrd="0" destOrd="0" presId="urn:microsoft.com/office/officeart/2009/3/layout/RandomtoResultProcess"/>
    <dgm:cxn modelId="{7B966CE9-466C-3D45-BCBE-756F3AA5DA23}" type="presOf" srcId="{9D569885-864C-BD47-8EF3-A07DF8465951}" destId="{879EB3F1-E014-734D-9874-A4D0F042AB99}" srcOrd="0" destOrd="0" presId="urn:microsoft.com/office/officeart/2009/3/layout/RandomtoResultProcess"/>
    <dgm:cxn modelId="{1DDB61F3-EDF2-CD48-BA91-D2F28E9C9CBC}" srcId="{CCDA566E-545C-4B41-AD99-FD462EFB5723}" destId="{28403648-C128-D942-8015-4895DDEBCD00}" srcOrd="3" destOrd="0" parTransId="{1E485098-40E8-ED44-B3C9-A03BF46A2812}" sibTransId="{5AEB814D-A5C4-D443-8959-FE25A5D720AD}"/>
    <dgm:cxn modelId="{69507E40-4A4A-C34E-ACE9-23C27131BB6C}" type="presParOf" srcId="{116928D7-8BEA-A64E-AB77-B0FE0159389C}" destId="{71993F17-833E-FF49-BD3E-55B82BAE013D}" srcOrd="0" destOrd="0" presId="urn:microsoft.com/office/officeart/2009/3/layout/RandomtoResultProcess"/>
    <dgm:cxn modelId="{E50403BE-E418-4E4F-B2CC-27A9AD5D1226}" type="presParOf" srcId="{71993F17-833E-FF49-BD3E-55B82BAE013D}" destId="{A3389EED-6FD2-0542-A9C8-7EDA983CF6AA}" srcOrd="0" destOrd="0" presId="urn:microsoft.com/office/officeart/2009/3/layout/RandomtoResultProcess"/>
    <dgm:cxn modelId="{5A2F0CD6-484E-E04A-B39E-282649540EBC}" type="presParOf" srcId="{71993F17-833E-FF49-BD3E-55B82BAE013D}" destId="{F69DEF1C-FD0B-A048-B892-2382133FC923}" srcOrd="1" destOrd="0" presId="urn:microsoft.com/office/officeart/2009/3/layout/RandomtoResultProcess"/>
    <dgm:cxn modelId="{868FEA37-5F5F-054C-96EC-84422F6D3836}" type="presParOf" srcId="{71993F17-833E-FF49-BD3E-55B82BAE013D}" destId="{2BBB1547-E6E3-224B-B48B-8995B72F1E6A}" srcOrd="2" destOrd="0" presId="urn:microsoft.com/office/officeart/2009/3/layout/RandomtoResultProcess"/>
    <dgm:cxn modelId="{69C20CBC-D892-0F42-A9ED-F326769C1E33}" type="presParOf" srcId="{71993F17-833E-FF49-BD3E-55B82BAE013D}" destId="{F0088E68-5A5B-C342-A707-E5E778691B92}" srcOrd="3" destOrd="0" presId="urn:microsoft.com/office/officeart/2009/3/layout/RandomtoResultProcess"/>
    <dgm:cxn modelId="{2EC3AF17-F78E-E443-99AD-AE60864BE621}" type="presParOf" srcId="{71993F17-833E-FF49-BD3E-55B82BAE013D}" destId="{59262F2E-5D0F-2249-9595-0ADC927594D4}" srcOrd="4" destOrd="0" presId="urn:microsoft.com/office/officeart/2009/3/layout/RandomtoResultProcess"/>
    <dgm:cxn modelId="{9BEB1B01-6800-064E-895A-DC448D14D467}" type="presParOf" srcId="{71993F17-833E-FF49-BD3E-55B82BAE013D}" destId="{D065DB9A-A1C5-4848-9C65-D56E837CFC3C}" srcOrd="5" destOrd="0" presId="urn:microsoft.com/office/officeart/2009/3/layout/RandomtoResultProcess"/>
    <dgm:cxn modelId="{DDF9A25B-ED00-5849-A2C0-C0E9B2AD771F}" type="presParOf" srcId="{71993F17-833E-FF49-BD3E-55B82BAE013D}" destId="{42DE4554-057B-DF43-AC88-8D44132CEE40}" srcOrd="6" destOrd="0" presId="urn:microsoft.com/office/officeart/2009/3/layout/RandomtoResultProcess"/>
    <dgm:cxn modelId="{0326664C-D4C2-D94A-A780-A5E8E459AE6C}" type="presParOf" srcId="{71993F17-833E-FF49-BD3E-55B82BAE013D}" destId="{A129AAF3-A587-7E4D-9706-28FB12AA1CAB}" srcOrd="7" destOrd="0" presId="urn:microsoft.com/office/officeart/2009/3/layout/RandomtoResultProcess"/>
    <dgm:cxn modelId="{378A7B97-86AF-5745-BDED-EFA103D6BE85}" type="presParOf" srcId="{71993F17-833E-FF49-BD3E-55B82BAE013D}" destId="{8B48E89A-6E8C-C34C-B57B-FFACD0A858E3}" srcOrd="8" destOrd="0" presId="urn:microsoft.com/office/officeart/2009/3/layout/RandomtoResultProcess"/>
    <dgm:cxn modelId="{D87C3A17-E1DE-DD4F-9364-5DC7CE96B653}" type="presParOf" srcId="{71993F17-833E-FF49-BD3E-55B82BAE013D}" destId="{93B18073-8251-6F40-A04E-BD73CEA22DD5}" srcOrd="9" destOrd="0" presId="urn:microsoft.com/office/officeart/2009/3/layout/RandomtoResultProcess"/>
    <dgm:cxn modelId="{AE2A08F7-750F-F547-8F67-AA52EED27F39}" type="presParOf" srcId="{71993F17-833E-FF49-BD3E-55B82BAE013D}" destId="{6370CAD6-F46B-6148-A3B5-C3D14200E51C}" srcOrd="10" destOrd="0" presId="urn:microsoft.com/office/officeart/2009/3/layout/RandomtoResultProcess"/>
    <dgm:cxn modelId="{C8DD32AE-4CAC-FE45-A615-C613212D8810}" type="presParOf" srcId="{71993F17-833E-FF49-BD3E-55B82BAE013D}" destId="{3F07AA81-C30B-194E-A901-292CF900F66C}" srcOrd="11" destOrd="0" presId="urn:microsoft.com/office/officeart/2009/3/layout/RandomtoResultProcess"/>
    <dgm:cxn modelId="{B04A13B9-D9A0-E44F-A535-3106FB84FC0F}" type="presParOf" srcId="{71993F17-833E-FF49-BD3E-55B82BAE013D}" destId="{C4DC6783-F3F1-F04D-88A9-0A2104167CAB}" srcOrd="12" destOrd="0" presId="urn:microsoft.com/office/officeart/2009/3/layout/RandomtoResultProcess"/>
    <dgm:cxn modelId="{6190A271-F664-5A4B-A085-80EE71C04AB4}" type="presParOf" srcId="{71993F17-833E-FF49-BD3E-55B82BAE013D}" destId="{44454C3C-4E7A-A742-B1B8-1A980D4D77FD}" srcOrd="13" destOrd="0" presId="urn:microsoft.com/office/officeart/2009/3/layout/RandomtoResultProcess"/>
    <dgm:cxn modelId="{A4D409E0-E312-754D-97D9-B0F087DA1DF2}" type="presParOf" srcId="{71993F17-833E-FF49-BD3E-55B82BAE013D}" destId="{A7787DAC-2942-494A-BFC8-635F4DB20420}" srcOrd="14" destOrd="0" presId="urn:microsoft.com/office/officeart/2009/3/layout/RandomtoResultProcess"/>
    <dgm:cxn modelId="{99F11C36-CF59-2D4A-AF4D-7E7E97B52D20}" type="presParOf" srcId="{71993F17-833E-FF49-BD3E-55B82BAE013D}" destId="{E822F1E6-AFAC-CA45-A590-6707A5A3CE1D}" srcOrd="15" destOrd="0" presId="urn:microsoft.com/office/officeart/2009/3/layout/RandomtoResultProcess"/>
    <dgm:cxn modelId="{908509F2-3AFE-5E44-BAC8-DA1AF19FC7E6}" type="presParOf" srcId="{71993F17-833E-FF49-BD3E-55B82BAE013D}" destId="{B3159603-34F0-4541-AD9D-856807AE4951}" srcOrd="16" destOrd="0" presId="urn:microsoft.com/office/officeart/2009/3/layout/RandomtoResultProcess"/>
    <dgm:cxn modelId="{BE82429D-93AD-FC49-96F2-7157FB927787}" type="presParOf" srcId="{71993F17-833E-FF49-BD3E-55B82BAE013D}" destId="{6FCD54BC-8D38-DC4F-A917-228C884D0936}" srcOrd="17" destOrd="0" presId="urn:microsoft.com/office/officeart/2009/3/layout/RandomtoResultProcess"/>
    <dgm:cxn modelId="{808533FA-4FA0-4847-A997-1A5A14E855F4}" type="presParOf" srcId="{71993F17-833E-FF49-BD3E-55B82BAE013D}" destId="{554B5A6B-4DB5-8046-BC88-1CAD6991A2AA}" srcOrd="18" destOrd="0" presId="urn:microsoft.com/office/officeart/2009/3/layout/RandomtoResultProcess"/>
    <dgm:cxn modelId="{0875EFCD-57F2-F04A-A7A7-798B6402E2B7}" type="presParOf" srcId="{116928D7-8BEA-A64E-AB77-B0FE0159389C}" destId="{6ECA0DBF-DA5A-9A4D-B406-164BD9129577}" srcOrd="1" destOrd="0" presId="urn:microsoft.com/office/officeart/2009/3/layout/RandomtoResultProcess"/>
    <dgm:cxn modelId="{7508B1C4-0D26-9E45-AF64-6BF6796DD3F2}" type="presParOf" srcId="{6ECA0DBF-DA5A-9A4D-B406-164BD9129577}" destId="{4ECC8436-A7A3-1345-AB4A-89FF750F893D}" srcOrd="0" destOrd="0" presId="urn:microsoft.com/office/officeart/2009/3/layout/RandomtoResultProcess"/>
    <dgm:cxn modelId="{DF7AFB65-7A89-B24C-A338-70FEEC5F980D}" type="presParOf" srcId="{6ECA0DBF-DA5A-9A4D-B406-164BD9129577}" destId="{DB9EC906-5565-D442-A29F-5398015131E0}" srcOrd="1" destOrd="0" presId="urn:microsoft.com/office/officeart/2009/3/layout/RandomtoResultProcess"/>
    <dgm:cxn modelId="{EFFD8612-BDA8-1A49-87B8-EF3CAF1EEBF6}" type="presParOf" srcId="{116928D7-8BEA-A64E-AB77-B0FE0159389C}" destId="{3C01FC3A-6A31-AE4C-A966-426F2D1DE204}" srcOrd="2" destOrd="0" presId="urn:microsoft.com/office/officeart/2009/3/layout/RandomtoResultProcess"/>
    <dgm:cxn modelId="{700CB1E1-F19B-F54F-B28F-36F6BD4B63F3}" type="presParOf" srcId="{3C01FC3A-6A31-AE4C-A966-426F2D1DE204}" destId="{1BBCD934-3CFE-2840-B9F2-A3DA769A800B}" srcOrd="0" destOrd="0" presId="urn:microsoft.com/office/officeart/2009/3/layout/RandomtoResultProcess"/>
    <dgm:cxn modelId="{D5E60B16-0AA5-304E-9E45-301535C58C27}" type="presParOf" srcId="{3C01FC3A-6A31-AE4C-A966-426F2D1DE204}" destId="{349678BE-D641-3841-9CFC-C1297BF3D921}" srcOrd="1" destOrd="0" presId="urn:microsoft.com/office/officeart/2009/3/layout/RandomtoResultProcess"/>
    <dgm:cxn modelId="{57CEA8E1-A67B-7D4E-BDBD-0170BD1E3715}" type="presParOf" srcId="{116928D7-8BEA-A64E-AB77-B0FE0159389C}" destId="{97B34340-5045-9A45-AD28-76C6965AC42A}" srcOrd="3" destOrd="0" presId="urn:microsoft.com/office/officeart/2009/3/layout/RandomtoResultProcess"/>
    <dgm:cxn modelId="{0A26C95F-9FDB-974C-BC40-CBBF52881588}" type="presParOf" srcId="{97B34340-5045-9A45-AD28-76C6965AC42A}" destId="{4E2605F4-9239-284A-BEB3-915340800BE6}" srcOrd="0" destOrd="0" presId="urn:microsoft.com/office/officeart/2009/3/layout/RandomtoResultProcess"/>
    <dgm:cxn modelId="{A02EC38C-CFD5-D348-9D02-90C5DD659A1B}" type="presParOf" srcId="{97B34340-5045-9A45-AD28-76C6965AC42A}" destId="{22B2683D-2B42-A641-8C6D-4CD95511C1F0}" srcOrd="1" destOrd="0" presId="urn:microsoft.com/office/officeart/2009/3/layout/RandomtoResultProcess"/>
    <dgm:cxn modelId="{FEEAE786-0D40-F148-AE4A-3DC9DA38D8DD}" type="presParOf" srcId="{116928D7-8BEA-A64E-AB77-B0FE0159389C}" destId="{0CB53700-1A3B-734C-99D0-83C984AA8F75}" srcOrd="4" destOrd="0" presId="urn:microsoft.com/office/officeart/2009/3/layout/RandomtoResultProcess"/>
    <dgm:cxn modelId="{FF49348B-2F54-AA45-B1B9-B5DF1DBF45FE}" type="presParOf" srcId="{0CB53700-1A3B-734C-99D0-83C984AA8F75}" destId="{86DA79ED-EA82-C84B-A1F0-F32A1A48419D}" srcOrd="0" destOrd="0" presId="urn:microsoft.com/office/officeart/2009/3/layout/RandomtoResultProcess"/>
    <dgm:cxn modelId="{C788C9C0-DFCE-8B49-AFA8-5868B1E139E6}" type="presParOf" srcId="{0CB53700-1A3B-734C-99D0-83C984AA8F75}" destId="{723AB9A7-3008-E244-9EC7-B912666C319A}" srcOrd="1" destOrd="0" presId="urn:microsoft.com/office/officeart/2009/3/layout/RandomtoResultProcess"/>
    <dgm:cxn modelId="{7827536B-E950-2648-AAAB-C7CD0DB66773}" type="presParOf" srcId="{116928D7-8BEA-A64E-AB77-B0FE0159389C}" destId="{BC8E1BD3-F4AA-814B-A35F-DE06D98E88B9}" srcOrd="5" destOrd="0" presId="urn:microsoft.com/office/officeart/2009/3/layout/RandomtoResultProcess"/>
    <dgm:cxn modelId="{EAB778CD-15FE-E843-9BE1-9F4FFBEF1990}" type="presParOf" srcId="{BC8E1BD3-F4AA-814B-A35F-DE06D98E88B9}" destId="{438A59C9-028B-BF42-A6A2-4E088F9AF781}" srcOrd="0" destOrd="0" presId="urn:microsoft.com/office/officeart/2009/3/layout/RandomtoResultProcess"/>
    <dgm:cxn modelId="{DE242DB9-BA21-014A-B314-748316462637}" type="presParOf" srcId="{BC8E1BD3-F4AA-814B-A35F-DE06D98E88B9}" destId="{B462240C-A123-DD4E-A737-CF3565126B4D}" srcOrd="1" destOrd="0" presId="urn:microsoft.com/office/officeart/2009/3/layout/RandomtoResultProcess"/>
    <dgm:cxn modelId="{2808EB9B-BBA0-A649-A5B8-5853F5F77787}" type="presParOf" srcId="{116928D7-8BEA-A64E-AB77-B0FE0159389C}" destId="{702B6BA5-D762-2D4D-9B5B-31E5DBF85761}" srcOrd="6" destOrd="0" presId="urn:microsoft.com/office/officeart/2009/3/layout/RandomtoResultProcess"/>
    <dgm:cxn modelId="{7B30DB2A-9FAC-574C-9948-6D7A6EA0ED09}" type="presParOf" srcId="{702B6BA5-D762-2D4D-9B5B-31E5DBF85761}" destId="{C4638EB6-00A6-8E45-8FBC-9FB803525F7C}" srcOrd="0" destOrd="0" presId="urn:microsoft.com/office/officeart/2009/3/layout/RandomtoResultProcess"/>
    <dgm:cxn modelId="{522C2929-75DD-8543-A881-FEAF4D7CA43D}" type="presParOf" srcId="{702B6BA5-D762-2D4D-9B5B-31E5DBF85761}" destId="{C348A084-A1A7-8F4B-8B1A-3E685BEE9FC0}" srcOrd="1" destOrd="0" presId="urn:microsoft.com/office/officeart/2009/3/layout/RandomtoResultProcess"/>
    <dgm:cxn modelId="{670ACE85-C1A1-8D4F-B2D5-B487E5570FCF}" type="presParOf" srcId="{116928D7-8BEA-A64E-AB77-B0FE0159389C}" destId="{A1B25BE8-0C0B-D445-874D-424B6ABF4D82}" srcOrd="7" destOrd="0" presId="urn:microsoft.com/office/officeart/2009/3/layout/RandomtoResultProcess"/>
    <dgm:cxn modelId="{87C45BFB-E94D-C941-B322-713F9965F43C}" type="presParOf" srcId="{A1B25BE8-0C0B-D445-874D-424B6ABF4D82}" destId="{B61331BD-B503-8F43-B294-3F33524D3708}" srcOrd="0" destOrd="0" presId="urn:microsoft.com/office/officeart/2009/3/layout/RandomtoResultProcess"/>
    <dgm:cxn modelId="{331C83FC-2436-C440-BCAD-2B799DF0D18B}" type="presParOf" srcId="{A1B25BE8-0C0B-D445-874D-424B6ABF4D82}" destId="{F65B9B4F-34B9-D341-BC91-F030E2D34CE1}" srcOrd="1" destOrd="0" presId="urn:microsoft.com/office/officeart/2009/3/layout/RandomtoResultProcess"/>
    <dgm:cxn modelId="{B7A4027B-F9D4-2248-8EA1-AADADD1FE0FD}" type="presParOf" srcId="{116928D7-8BEA-A64E-AB77-B0FE0159389C}" destId="{3D0C237A-14A4-1A46-BBBC-5326A569162D}" srcOrd="8" destOrd="0" presId="urn:microsoft.com/office/officeart/2009/3/layout/RandomtoResultProcess"/>
    <dgm:cxn modelId="{5512D38A-BA30-DA4D-8E53-BC20446F263A}" type="presParOf" srcId="{3D0C237A-14A4-1A46-BBBC-5326A569162D}" destId="{879EB3F1-E014-734D-9874-A4D0F042AB99}" srcOrd="0" destOrd="0" presId="urn:microsoft.com/office/officeart/2009/3/layout/RandomtoResultProcess"/>
    <dgm:cxn modelId="{6AF6EFF5-48C6-A148-8F64-B51E485F8118}" type="presParOf" srcId="{3D0C237A-14A4-1A46-BBBC-5326A569162D}" destId="{523B02E7-B54D-2544-8ECF-568A1A2F4C31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4D596-B1F7-2A43-9990-DC28D4D05266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/>
        </a:p>
      </dsp:txBody>
      <dsp:txXfrm rot="-5400000">
        <a:off x="1" y="679096"/>
        <a:ext cx="1352020" cy="579438"/>
      </dsp:txXfrm>
    </dsp:sp>
    <dsp:sp modelId="{7405219D-D9B1-B942-806F-6961106D90B2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500" kern="1200"/>
        </a:p>
      </dsp:txBody>
      <dsp:txXfrm rot="-5400000">
        <a:off x="1352020" y="64373"/>
        <a:ext cx="6714693" cy="1132875"/>
      </dsp:txXfrm>
    </dsp:sp>
    <dsp:sp modelId="{BE6B9B83-62CE-B848-AF1E-689CC780184F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/>
        </a:p>
      </dsp:txBody>
      <dsp:txXfrm rot="-5400000">
        <a:off x="1" y="2419614"/>
        <a:ext cx="1352020" cy="579438"/>
      </dsp:txXfrm>
    </dsp:sp>
    <dsp:sp modelId="{F7A1D73C-F838-1D48-B55F-0364030EFDC3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500" kern="1200"/>
        </a:p>
      </dsp:txBody>
      <dsp:txXfrm rot="-5400000">
        <a:off x="1352020" y="1804891"/>
        <a:ext cx="6714693" cy="1132875"/>
      </dsp:txXfrm>
    </dsp:sp>
    <dsp:sp modelId="{B5659E75-BD8D-B545-AAE3-01D2F2C986A8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/>
        </a:p>
      </dsp:txBody>
      <dsp:txXfrm rot="-5400000">
        <a:off x="1" y="4160131"/>
        <a:ext cx="1352020" cy="579438"/>
      </dsp:txXfrm>
    </dsp:sp>
    <dsp:sp modelId="{CF8854B5-A202-9B4D-8B41-DA3F93C5B4F5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500" kern="1200"/>
        </a:p>
      </dsp:txBody>
      <dsp:txXfrm rot="-5400000">
        <a:off x="1352020" y="3545408"/>
        <a:ext cx="6714693" cy="113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DD164-0FF8-674A-9AE2-B65BC12A5B45}">
      <dsp:nvSpPr>
        <dsp:cNvPr id="0" name=""/>
        <dsp:cNvSpPr/>
      </dsp:nvSpPr>
      <dsp:spPr>
        <a:xfrm rot="5400000">
          <a:off x="649738" y="1184365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C883ED7-7F2F-5340-8C4F-9860FB392C6E}">
      <dsp:nvSpPr>
        <dsp:cNvPr id="0" name=""/>
        <dsp:cNvSpPr/>
      </dsp:nvSpPr>
      <dsp:spPr>
        <a:xfrm>
          <a:off x="374167" y="31360"/>
          <a:ext cx="1750966" cy="1225619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Proposed</a:t>
          </a:r>
        </a:p>
      </dsp:txBody>
      <dsp:txXfrm>
        <a:off x="434008" y="91201"/>
        <a:ext cx="1631284" cy="1105937"/>
      </dsp:txXfrm>
    </dsp:sp>
    <dsp:sp modelId="{0ED87B89-6883-6D45-9AA3-A4CD4513FE08}">
      <dsp:nvSpPr>
        <dsp:cNvPr id="0" name=""/>
        <dsp:cNvSpPr/>
      </dsp:nvSpPr>
      <dsp:spPr>
        <a:xfrm>
          <a:off x="2125133" y="148250"/>
          <a:ext cx="1273486" cy="99060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/>
        </a:p>
      </dsp:txBody>
      <dsp:txXfrm>
        <a:off x="2125133" y="148250"/>
        <a:ext cx="1273486" cy="990600"/>
      </dsp:txXfrm>
    </dsp:sp>
    <dsp:sp modelId="{75342BB7-766A-7444-A9D5-A4BBE9D51570}">
      <dsp:nvSpPr>
        <dsp:cNvPr id="0" name=""/>
        <dsp:cNvSpPr/>
      </dsp:nvSpPr>
      <dsp:spPr>
        <a:xfrm rot="5400000">
          <a:off x="2101476" y="2561140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F080031-0A8A-7544-90C7-DBA7D3492A60}">
      <dsp:nvSpPr>
        <dsp:cNvPr id="0" name=""/>
        <dsp:cNvSpPr/>
      </dsp:nvSpPr>
      <dsp:spPr>
        <a:xfrm>
          <a:off x="1825904" y="1408135"/>
          <a:ext cx="1750966" cy="1225619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Approved</a:t>
          </a:r>
        </a:p>
      </dsp:txBody>
      <dsp:txXfrm>
        <a:off x="1885745" y="1467976"/>
        <a:ext cx="1631284" cy="1105937"/>
      </dsp:txXfrm>
    </dsp:sp>
    <dsp:sp modelId="{A780BF72-3A40-0643-8807-D3119C9EF0EE}">
      <dsp:nvSpPr>
        <dsp:cNvPr id="0" name=""/>
        <dsp:cNvSpPr/>
      </dsp:nvSpPr>
      <dsp:spPr>
        <a:xfrm>
          <a:off x="3576871" y="1525026"/>
          <a:ext cx="1273486" cy="99060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/>
        </a:p>
      </dsp:txBody>
      <dsp:txXfrm>
        <a:off x="3576871" y="1525026"/>
        <a:ext cx="1273486" cy="990600"/>
      </dsp:txXfrm>
    </dsp:sp>
    <dsp:sp modelId="{E2F26C00-17F5-A64C-85F6-DE14DC40264C}">
      <dsp:nvSpPr>
        <dsp:cNvPr id="0" name=""/>
        <dsp:cNvSpPr/>
      </dsp:nvSpPr>
      <dsp:spPr>
        <a:xfrm rot="5400000">
          <a:off x="3553213" y="3937916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FEAF5B5-D666-8A48-8691-6E4DF96B248D}">
      <dsp:nvSpPr>
        <dsp:cNvPr id="0" name=""/>
        <dsp:cNvSpPr/>
      </dsp:nvSpPr>
      <dsp:spPr>
        <a:xfrm>
          <a:off x="3277642" y="2784911"/>
          <a:ext cx="1750966" cy="1225619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Accepted</a:t>
          </a:r>
        </a:p>
      </dsp:txBody>
      <dsp:txXfrm>
        <a:off x="3337483" y="2844752"/>
        <a:ext cx="1631284" cy="1105937"/>
      </dsp:txXfrm>
    </dsp:sp>
    <dsp:sp modelId="{A7D55B15-DA4A-0548-8ABF-FF9378D8B024}">
      <dsp:nvSpPr>
        <dsp:cNvPr id="0" name=""/>
        <dsp:cNvSpPr/>
      </dsp:nvSpPr>
      <dsp:spPr>
        <a:xfrm>
          <a:off x="5028608" y="2901802"/>
          <a:ext cx="1273486" cy="99060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5028608" y="2901802"/>
        <a:ext cx="1273486" cy="990600"/>
      </dsp:txXfrm>
    </dsp:sp>
    <dsp:sp modelId="{37A7393A-C0E4-684C-AF23-1840E2D921BA}">
      <dsp:nvSpPr>
        <dsp:cNvPr id="0" name=""/>
        <dsp:cNvSpPr/>
      </dsp:nvSpPr>
      <dsp:spPr>
        <a:xfrm>
          <a:off x="4729379" y="4161686"/>
          <a:ext cx="1750966" cy="1225619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Submitted</a:t>
          </a:r>
        </a:p>
      </dsp:txBody>
      <dsp:txXfrm>
        <a:off x="4789220" y="4221527"/>
        <a:ext cx="1631284" cy="1105937"/>
      </dsp:txXfrm>
    </dsp:sp>
    <dsp:sp modelId="{0D9C917A-9853-CC4B-9E4C-69CC7C58E714}">
      <dsp:nvSpPr>
        <dsp:cNvPr id="0" name=""/>
        <dsp:cNvSpPr/>
      </dsp:nvSpPr>
      <dsp:spPr>
        <a:xfrm>
          <a:off x="6480346" y="4278577"/>
          <a:ext cx="1273486" cy="99060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[Text]</a:t>
          </a:r>
        </a:p>
      </dsp:txBody>
      <dsp:txXfrm>
        <a:off x="6480346" y="4278577"/>
        <a:ext cx="1273486" cy="990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89EED-6FD2-0542-A9C8-7EDA983CF6AA}">
      <dsp:nvSpPr>
        <dsp:cNvPr id="0" name=""/>
        <dsp:cNvSpPr/>
      </dsp:nvSpPr>
      <dsp:spPr>
        <a:xfrm>
          <a:off x="109333" y="2482688"/>
          <a:ext cx="1618892" cy="53349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Ideate</a:t>
          </a:r>
        </a:p>
      </dsp:txBody>
      <dsp:txXfrm>
        <a:off x="109333" y="2482688"/>
        <a:ext cx="1618892" cy="533498"/>
      </dsp:txXfrm>
    </dsp:sp>
    <dsp:sp modelId="{F69DEF1C-FD0B-A048-B892-2382133FC923}">
      <dsp:nvSpPr>
        <dsp:cNvPr id="0" name=""/>
        <dsp:cNvSpPr/>
      </dsp:nvSpPr>
      <dsp:spPr>
        <a:xfrm>
          <a:off x="107493" y="2320431"/>
          <a:ext cx="128775" cy="1287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BB1547-E6E3-224B-B48B-8995B72F1E6A}">
      <dsp:nvSpPr>
        <dsp:cNvPr id="0" name=""/>
        <dsp:cNvSpPr/>
      </dsp:nvSpPr>
      <dsp:spPr>
        <a:xfrm>
          <a:off x="197636" y="2140145"/>
          <a:ext cx="128775" cy="1287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088E68-5A5B-C342-A707-E5E778691B92}">
      <dsp:nvSpPr>
        <dsp:cNvPr id="0" name=""/>
        <dsp:cNvSpPr/>
      </dsp:nvSpPr>
      <dsp:spPr>
        <a:xfrm>
          <a:off x="413979" y="2176202"/>
          <a:ext cx="202361" cy="20236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262F2E-5D0F-2249-9595-0ADC927594D4}">
      <dsp:nvSpPr>
        <dsp:cNvPr id="0" name=""/>
        <dsp:cNvSpPr/>
      </dsp:nvSpPr>
      <dsp:spPr>
        <a:xfrm>
          <a:off x="594265" y="1977888"/>
          <a:ext cx="128775" cy="1287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65DB9A-A1C5-4848-9C65-D56E837CFC3C}">
      <dsp:nvSpPr>
        <dsp:cNvPr id="0" name=""/>
        <dsp:cNvSpPr/>
      </dsp:nvSpPr>
      <dsp:spPr>
        <a:xfrm>
          <a:off x="828636" y="1905774"/>
          <a:ext cx="128775" cy="1287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DE4554-057B-DF43-AC88-8D44132CEE40}">
      <dsp:nvSpPr>
        <dsp:cNvPr id="0" name=""/>
        <dsp:cNvSpPr/>
      </dsp:nvSpPr>
      <dsp:spPr>
        <a:xfrm>
          <a:off x="1117094" y="2031974"/>
          <a:ext cx="128775" cy="1287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29AAF3-A587-7E4D-9706-28FB12AA1CAB}">
      <dsp:nvSpPr>
        <dsp:cNvPr id="0" name=""/>
        <dsp:cNvSpPr/>
      </dsp:nvSpPr>
      <dsp:spPr>
        <a:xfrm>
          <a:off x="1297379" y="2122117"/>
          <a:ext cx="202361" cy="20236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48E89A-6E8C-C34C-B57B-FFACD0A858E3}">
      <dsp:nvSpPr>
        <dsp:cNvPr id="0" name=""/>
        <dsp:cNvSpPr/>
      </dsp:nvSpPr>
      <dsp:spPr>
        <a:xfrm>
          <a:off x="1549780" y="2320431"/>
          <a:ext cx="128775" cy="1287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B18073-8251-6F40-A04E-BD73CEA22DD5}">
      <dsp:nvSpPr>
        <dsp:cNvPr id="0" name=""/>
        <dsp:cNvSpPr/>
      </dsp:nvSpPr>
      <dsp:spPr>
        <a:xfrm>
          <a:off x="1657951" y="2518745"/>
          <a:ext cx="128775" cy="1287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70CAD6-F46B-6148-A3B5-C3D14200E51C}">
      <dsp:nvSpPr>
        <dsp:cNvPr id="0" name=""/>
        <dsp:cNvSpPr/>
      </dsp:nvSpPr>
      <dsp:spPr>
        <a:xfrm>
          <a:off x="720465" y="2140145"/>
          <a:ext cx="331137" cy="3311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07AA81-C30B-194E-A901-292CF900F66C}">
      <dsp:nvSpPr>
        <dsp:cNvPr id="0" name=""/>
        <dsp:cNvSpPr/>
      </dsp:nvSpPr>
      <dsp:spPr>
        <a:xfrm>
          <a:off x="17351" y="2825231"/>
          <a:ext cx="128775" cy="1287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DC6783-F3F1-F04D-88A9-0A2104167CAB}">
      <dsp:nvSpPr>
        <dsp:cNvPr id="0" name=""/>
        <dsp:cNvSpPr/>
      </dsp:nvSpPr>
      <dsp:spPr>
        <a:xfrm>
          <a:off x="125522" y="2987488"/>
          <a:ext cx="202361" cy="20236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454C3C-4E7A-A742-B1B8-1A980D4D77FD}">
      <dsp:nvSpPr>
        <dsp:cNvPr id="0" name=""/>
        <dsp:cNvSpPr/>
      </dsp:nvSpPr>
      <dsp:spPr>
        <a:xfrm>
          <a:off x="395951" y="3131717"/>
          <a:ext cx="294344" cy="29434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787DAC-2942-494A-BFC8-635F4DB20420}">
      <dsp:nvSpPr>
        <dsp:cNvPr id="0" name=""/>
        <dsp:cNvSpPr/>
      </dsp:nvSpPr>
      <dsp:spPr>
        <a:xfrm>
          <a:off x="774551" y="3366088"/>
          <a:ext cx="128775" cy="1287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22F1E6-AFAC-CA45-A590-6707A5A3CE1D}">
      <dsp:nvSpPr>
        <dsp:cNvPr id="0" name=""/>
        <dsp:cNvSpPr/>
      </dsp:nvSpPr>
      <dsp:spPr>
        <a:xfrm>
          <a:off x="846665" y="3131717"/>
          <a:ext cx="202361" cy="20236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159603-34F0-4541-AD9D-856807AE4951}">
      <dsp:nvSpPr>
        <dsp:cNvPr id="0" name=""/>
        <dsp:cNvSpPr/>
      </dsp:nvSpPr>
      <dsp:spPr>
        <a:xfrm>
          <a:off x="1026951" y="3384117"/>
          <a:ext cx="128775" cy="1287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CD54BC-8D38-DC4F-A917-228C884D0936}">
      <dsp:nvSpPr>
        <dsp:cNvPr id="0" name=""/>
        <dsp:cNvSpPr/>
      </dsp:nvSpPr>
      <dsp:spPr>
        <a:xfrm>
          <a:off x="1189208" y="3095660"/>
          <a:ext cx="294344" cy="29434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4B5A6B-4DB5-8046-BC88-1CAD6991A2AA}">
      <dsp:nvSpPr>
        <dsp:cNvPr id="0" name=""/>
        <dsp:cNvSpPr/>
      </dsp:nvSpPr>
      <dsp:spPr>
        <a:xfrm>
          <a:off x="1585837" y="3023545"/>
          <a:ext cx="202361" cy="20236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CC8436-A7A3-1345-AB4A-89FF750F893D}">
      <dsp:nvSpPr>
        <dsp:cNvPr id="0" name=""/>
        <dsp:cNvSpPr/>
      </dsp:nvSpPr>
      <dsp:spPr>
        <a:xfrm>
          <a:off x="1788198" y="2175902"/>
          <a:ext cx="594307" cy="1134597"/>
        </a:xfrm>
        <a:prstGeom prst="chevron">
          <a:avLst>
            <a:gd name="adj" fmla="val 6231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CD934-3CFE-2840-B9F2-A3DA769A800B}">
      <dsp:nvSpPr>
        <dsp:cNvPr id="0" name=""/>
        <dsp:cNvSpPr/>
      </dsp:nvSpPr>
      <dsp:spPr>
        <a:xfrm>
          <a:off x="2382505" y="2176453"/>
          <a:ext cx="1620837" cy="1134586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Proposed</a:t>
          </a:r>
        </a:p>
      </dsp:txBody>
      <dsp:txXfrm>
        <a:off x="2382505" y="2176453"/>
        <a:ext cx="1620837" cy="1134586"/>
      </dsp:txXfrm>
    </dsp:sp>
    <dsp:sp modelId="{4E2605F4-9239-284A-BEB3-915340800BE6}">
      <dsp:nvSpPr>
        <dsp:cNvPr id="0" name=""/>
        <dsp:cNvSpPr/>
      </dsp:nvSpPr>
      <dsp:spPr>
        <a:xfrm>
          <a:off x="4003343" y="2175902"/>
          <a:ext cx="594307" cy="1134597"/>
        </a:xfrm>
        <a:prstGeom prst="chevron">
          <a:avLst>
            <a:gd name="adj" fmla="val 6231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A79ED-EA82-C84B-A1F0-F32A1A48419D}">
      <dsp:nvSpPr>
        <dsp:cNvPr id="0" name=""/>
        <dsp:cNvSpPr/>
      </dsp:nvSpPr>
      <dsp:spPr>
        <a:xfrm>
          <a:off x="4597650" y="2176453"/>
          <a:ext cx="1620837" cy="1134586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Approved</a:t>
          </a:r>
        </a:p>
      </dsp:txBody>
      <dsp:txXfrm>
        <a:off x="4597650" y="2176453"/>
        <a:ext cx="1620837" cy="1134586"/>
      </dsp:txXfrm>
    </dsp:sp>
    <dsp:sp modelId="{438A59C9-028B-BF42-A6A2-4E088F9AF781}">
      <dsp:nvSpPr>
        <dsp:cNvPr id="0" name=""/>
        <dsp:cNvSpPr/>
      </dsp:nvSpPr>
      <dsp:spPr>
        <a:xfrm>
          <a:off x="6218488" y="2175902"/>
          <a:ext cx="594307" cy="1134597"/>
        </a:xfrm>
        <a:prstGeom prst="chevron">
          <a:avLst>
            <a:gd name="adj" fmla="val 6231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38EB6-00A6-8E45-8FBC-9FB803525F7C}">
      <dsp:nvSpPr>
        <dsp:cNvPr id="0" name=""/>
        <dsp:cNvSpPr/>
      </dsp:nvSpPr>
      <dsp:spPr>
        <a:xfrm>
          <a:off x="6812795" y="2176453"/>
          <a:ext cx="1620837" cy="1134586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Accepted</a:t>
          </a:r>
        </a:p>
      </dsp:txBody>
      <dsp:txXfrm>
        <a:off x="6812795" y="2176453"/>
        <a:ext cx="1620837" cy="1134586"/>
      </dsp:txXfrm>
    </dsp:sp>
    <dsp:sp modelId="{B61331BD-B503-8F43-B294-3F33524D3708}">
      <dsp:nvSpPr>
        <dsp:cNvPr id="0" name=""/>
        <dsp:cNvSpPr/>
      </dsp:nvSpPr>
      <dsp:spPr>
        <a:xfrm>
          <a:off x="8433632" y="2175902"/>
          <a:ext cx="594307" cy="1134597"/>
        </a:xfrm>
        <a:prstGeom prst="chevron">
          <a:avLst>
            <a:gd name="adj" fmla="val 6231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EB3F1-E014-734D-9874-A4D0F042AB99}">
      <dsp:nvSpPr>
        <dsp:cNvPr id="0" name=""/>
        <dsp:cNvSpPr/>
      </dsp:nvSpPr>
      <dsp:spPr>
        <a:xfrm>
          <a:off x="9092773" y="2082137"/>
          <a:ext cx="1377711" cy="137771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SDO</a:t>
          </a:r>
        </a:p>
      </dsp:txBody>
      <dsp:txXfrm>
        <a:off x="9294534" y="2283898"/>
        <a:ext cx="974189" cy="974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3D58-45CF-584D-9558-7ECE25D5E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D5D3E-E70B-7140-B279-0AD4BA3ED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4E37F-17BD-8341-8CAD-65E15687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BA5D-9230-544F-993D-368967F16B4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AA967-DD93-3545-909E-5F02A711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28943-8DB1-AF42-93AC-546DD485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FBE-0E5C-E74E-9159-60A3DAB2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2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65F5-19F3-734B-BD63-93C8E3A6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019DC-2DA8-344E-9DE7-F7A89C377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7B385-609C-F246-BEE0-C1577550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BA5D-9230-544F-993D-368967F16B4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F5914-EBC7-1343-83DE-5552BDA2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8DFD0-B337-734D-916C-7E3A93E2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FBE-0E5C-E74E-9159-60A3DAB2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5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A48DE-2FE4-C54C-9D6D-20C95C0D5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EDF59-04C3-534F-ACA7-C0FBCF90D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6B3A6-9DB0-5B45-90EB-4C6B6A10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BA5D-9230-544F-993D-368967F16B4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BEB69-441B-0A4C-94B0-1E1C2C6F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25BD0-D346-534F-96F0-3D97ECE6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FBE-0E5C-E74E-9159-60A3DAB2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4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39BA-A16D-F94F-8BAD-C8DA28E6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DAFF-4DA6-1446-A963-DDE96A647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02425-E342-104B-A0FA-96496969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BA5D-9230-544F-993D-368967F16B4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62672-C819-5440-B3A3-8D672CAA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54E5-83D5-5A4E-AABB-039580FF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FBE-0E5C-E74E-9159-60A3DAB2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1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3F64-72B8-A446-B38C-E5B350B5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A1416-A822-F047-8BBB-6D8D1E445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91DFE-46F9-7844-A964-9E4D0E4F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BA5D-9230-544F-993D-368967F16B4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E4A55-FEA0-664D-9758-3F156795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E837E-30EF-EE48-BBAB-75A67D54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FBE-0E5C-E74E-9159-60A3DAB2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00CC-8ABF-E245-813D-D444BFAC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56200-785B-0448-A626-3CFDF08CA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C54D3-6531-0845-9968-7468B0413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997C9-8527-9B46-AF93-CFA9D1E5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BA5D-9230-544F-993D-368967F16B4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AB7DA-93D6-8744-839D-17122B00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78F29-C63E-8046-B863-104E9D72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FBE-0E5C-E74E-9159-60A3DAB2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6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2748-0279-AD41-9188-479A70AA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FDD4B-413B-754D-BAD5-B4BA0603C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7DA8B-2439-9A44-A021-26B017953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BCE07-1981-8147-8710-6722547FC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D3081-7623-0F4A-9110-72E2A903D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31F89-83FF-1442-92A5-3CCEB82D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BA5D-9230-544F-993D-368967F16B4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44B7A-5EDC-0247-A062-2F156B8E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96E9D-253E-8541-9E68-FDBF5152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FBE-0E5C-E74E-9159-60A3DAB2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0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200B-006F-674D-AE8C-67F1E58D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0F1DF-3FD7-9748-A3BE-A108538C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BA5D-9230-544F-993D-368967F16B4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B6036-D288-CE41-B204-0FB8D6A5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99B27-A928-2F4C-82CF-A0E45412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FBE-0E5C-E74E-9159-60A3DAB2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D1704-A57F-EC41-AF26-A7F7FED9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BA5D-9230-544F-993D-368967F16B4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C34C5-A6B9-1C47-B08E-594A8B1F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72581-C61A-2F42-A6BB-C01322BF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FBE-0E5C-E74E-9159-60A3DAB2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0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EDBA-BE9B-714B-9F56-37A0747C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179C2-5DE3-6844-B2D0-25EC088F3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A746E-D1A5-644B-98AB-70981E706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AC727-9332-FA47-BA8F-45F8B64B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BA5D-9230-544F-993D-368967F16B4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FE19D-EC6D-AF46-9259-58ECCC60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40A46-8249-BE4D-A9AC-5589F272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FBE-0E5C-E74E-9159-60A3DAB2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0249-B5B7-4143-B092-7F7AE336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05A62-59D7-8044-A678-A894A4956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FEA43-C498-BE40-BC0A-90E009ED8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20BF2-036A-4A4F-8B2E-2C3DB04A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BA5D-9230-544F-993D-368967F16B4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11E29-3E95-1D4F-B73E-C5856AC5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77986-9C4B-0448-A409-0804B610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FBE-0E5C-E74E-9159-60A3DAB2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6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DFF60-1CDF-6D4E-93F1-E0907B43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39B68-FCEF-EF44-A5D3-8D0CED4D6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1D1B1-8F67-844F-84C5-C27AA74D0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BA5D-9230-544F-993D-368967F16B4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C2808-9ABC-0D40-984D-C347BA675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32411-AAF8-A549-8B9F-12783BB2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83FBE-0E5C-E74E-9159-60A3DAB2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1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D78EDB0-E2E1-E34A-AC93-21951B8BDF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6090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951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D78EDB0-E2E1-E34A-AC93-21951B8BDF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11213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464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D78EDB0-E2E1-E34A-AC93-21951B8BDF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4986241"/>
              </p:ext>
            </p:extLst>
          </p:nvPr>
        </p:nvGraphicFramePr>
        <p:xfrm>
          <a:off x="1136822" y="719666"/>
          <a:ext cx="1055267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478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Gisolfi</dc:creator>
  <cp:lastModifiedBy>Dan Gisolfi</cp:lastModifiedBy>
  <cp:revision>4</cp:revision>
  <dcterms:created xsi:type="dcterms:W3CDTF">2020-08-25T20:11:29Z</dcterms:created>
  <dcterms:modified xsi:type="dcterms:W3CDTF">2020-08-25T21:29:15Z</dcterms:modified>
</cp:coreProperties>
</file>