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1539" r:id="rId2"/>
    <p:sldId id="1507" r:id="rId3"/>
    <p:sldId id="1511" r:id="rId4"/>
    <p:sldId id="1506" r:id="rId5"/>
    <p:sldId id="1537" r:id="rId6"/>
    <p:sldId id="1532" r:id="rId7"/>
    <p:sldId id="1536" r:id="rId8"/>
    <p:sldId id="1538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  <p:cmAuthor id="1" name="Timothy Ruff" initials="T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0CD"/>
    <a:srgbClr val="0078D2"/>
    <a:srgbClr val="903DD2"/>
    <a:srgbClr val="AA4AFF"/>
    <a:srgbClr val="119209"/>
    <a:srgbClr val="7030A0"/>
    <a:srgbClr val="A245ED"/>
    <a:srgbClr val="15A50A"/>
    <a:srgbClr val="3DB63C"/>
    <a:srgbClr val="972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9" autoAdjust="0"/>
    <p:restoredTop sz="96327" autoAdjust="0"/>
  </p:normalViewPr>
  <p:slideViewPr>
    <p:cSldViewPr snapToObjects="1">
      <p:cViewPr varScale="1">
        <p:scale>
          <a:sx n="154" d="100"/>
          <a:sy n="154" d="100"/>
        </p:scale>
        <p:origin x="864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AA6-1341-3C45-8D06-A65AADBACDEC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B16E-D75F-D447-8E41-C97CF127113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005A5B1-6552-B641-B2F3-DEF9D35BC49E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CAA18F3-05A7-7547-96CF-A7D760AB21E5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1C9E796-8630-B44E-B303-3B928CBF3E8B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C73A9E8-89C9-234D-B044-A977C3E8A01F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9ADAB988-7D1D-5E46-B930-B927B63F5DB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85FE5E3-C810-954C-A404-7E0B848F2366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DB37D1F-5141-914D-9168-7BACC3016431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C2341AA-E87D-664A-9CB9-CFE5C02D476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81AD9DAC-D136-AC46-9E23-4E0C18CA7330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3AC61887-0F80-964F-B223-6B0320C6B323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0910A3E-93F4-3944-92C0-FFED5DA85674}" type="datetime1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777945" y="385880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048665" y="2713263"/>
            <a:ext cx="1405078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Recommendation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5562600" y="2705100"/>
            <a:ext cx="1398505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Guides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054251" y="2713263"/>
            <a:ext cx="1412099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205783" y="2167841"/>
            <a:ext cx="727183" cy="363659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682012" y="1007729"/>
            <a:ext cx="727183" cy="268388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710332" y="663293"/>
            <a:ext cx="727183" cy="33727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994787" y="2713263"/>
            <a:ext cx="1417746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965189" y="1408436"/>
            <a:ext cx="719020" cy="1874308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2534730" y="2713263"/>
            <a:ext cx="1405078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Glossary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6056" y="2345591"/>
            <a:ext cx="446823" cy="36767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1268957" y="741701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1346006" y="1102104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1575456" y="1738653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1581790" y="1756274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50424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990600" y="1890180"/>
            <a:ext cx="1447800" cy="18147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TSS</a:t>
            </a:r>
            <a:br>
              <a:rPr lang="en-US" dirty="0"/>
            </a:br>
            <a:r>
              <a:rPr lang="en-US" dirty="0"/>
              <a:t>(ToIP Standard</a:t>
            </a:r>
            <a:br>
              <a:rPr lang="en-US" dirty="0"/>
            </a:br>
            <a:r>
              <a:rPr lang="en-US" dirty="0"/>
              <a:t>Specification)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247C5-5CAB-8446-BA7D-437728A2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47" y="414647"/>
            <a:ext cx="1263650" cy="1156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923C6-B575-1949-8909-DD7AC408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47" y="1809752"/>
            <a:ext cx="1661206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C18F5-7607-2441-964B-E48900EB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47" y="3188775"/>
            <a:ext cx="1606550" cy="766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EB36B-EC90-3549-9637-557D8301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47" y="4457700"/>
            <a:ext cx="2170453" cy="474891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2D3B5E7-B733-8945-9A92-4D15DB1672B5}"/>
              </a:ext>
            </a:extLst>
          </p:cNvPr>
          <p:cNvCxnSpPr>
            <a:cxnSpLocks/>
          </p:cNvCxnSpPr>
          <p:nvPr/>
        </p:nvCxnSpPr>
        <p:spPr>
          <a:xfrm flipV="1">
            <a:off x="2438400" y="992700"/>
            <a:ext cx="2057400" cy="1792890"/>
          </a:xfrm>
          <a:prstGeom prst="bentConnector3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BC80C2A-7D51-F14E-BC22-808CE7D031F3}"/>
              </a:ext>
            </a:extLst>
          </p:cNvPr>
          <p:cNvCxnSpPr>
            <a:cxnSpLocks/>
          </p:cNvCxnSpPr>
          <p:nvPr/>
        </p:nvCxnSpPr>
        <p:spPr>
          <a:xfrm>
            <a:off x="2438400" y="2788350"/>
            <a:ext cx="2170612" cy="808213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400C599-923E-B84A-ADAF-392D2F2F040B}"/>
              </a:ext>
            </a:extLst>
          </p:cNvPr>
          <p:cNvCxnSpPr>
            <a:cxnSpLocks/>
          </p:cNvCxnSpPr>
          <p:nvPr/>
        </p:nvCxnSpPr>
        <p:spPr>
          <a:xfrm flipV="1">
            <a:off x="2438400" y="2247902"/>
            <a:ext cx="2170612" cy="540448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F78D39-78C1-F148-BBB1-F7E3955FCB83}"/>
              </a:ext>
            </a:extLst>
          </p:cNvPr>
          <p:cNvCxnSpPr>
            <a:cxnSpLocks/>
          </p:cNvCxnSpPr>
          <p:nvPr/>
        </p:nvCxnSpPr>
        <p:spPr>
          <a:xfrm>
            <a:off x="2438400" y="2785590"/>
            <a:ext cx="2170612" cy="1908253"/>
          </a:xfrm>
          <a:prstGeom prst="bentConnector3">
            <a:avLst>
              <a:gd name="adj1" fmla="val 46790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D0C2E4-2DED-A743-B1DE-4995D5BF083B}"/>
              </a:ext>
            </a:extLst>
          </p:cNvPr>
          <p:cNvSpPr txBox="1"/>
          <p:nvPr/>
        </p:nvSpPr>
        <p:spPr>
          <a:xfrm>
            <a:off x="990600" y="455564"/>
            <a:ext cx="2388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As Linux Foundation JDF project, the ToIP Foundation is an approved ISO/IEC JTC 1 Publicly Available Specification Submitter for open standard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341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609122" y="361736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1503244" y="294368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ToIP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Interoperability Profile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(TIP)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3609122" y="294715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Design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Principles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038007" y="1593760"/>
            <a:ext cx="59396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827738AE-B888-7344-92FB-8F8AA81DB9BB}"/>
              </a:ext>
            </a:extLst>
          </p:cNvPr>
          <p:cNvSpPr/>
          <p:nvPr/>
        </p:nvSpPr>
        <p:spPr>
          <a:xfrm>
            <a:off x="5715000" y="295350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6BF34C-65EB-FE4D-A6FC-1C54F37CDA1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5138975" y="1598670"/>
            <a:ext cx="60378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F27D1-8DA6-8047-9C33-5A21D83E0AC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4387929" y="2349716"/>
            <a:ext cx="0" cy="59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9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63781" y="2628900"/>
            <a:ext cx="1219200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Recommend-ation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066541" y="2628900"/>
            <a:ext cx="1219200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Implement-ation Plan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469299" y="2637064"/>
            <a:ext cx="1219200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497248" y="1852766"/>
            <a:ext cx="692151" cy="86011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393109" y="608742"/>
            <a:ext cx="692151" cy="334816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895925" y="454089"/>
            <a:ext cx="700315" cy="3665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455501" y="2628900"/>
            <a:ext cx="1219200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198628" y="1151386"/>
            <a:ext cx="692151" cy="226287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858261" y="2622549"/>
            <a:ext cx="1219200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97664" y="1306947"/>
            <a:ext cx="685800" cy="19454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261021" y="2622549"/>
            <a:ext cx="1219200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99044" y="2008327"/>
            <a:ext cx="685800" cy="54264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35792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14120" y="2637064"/>
            <a:ext cx="1405078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Recommendation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128055" y="2628901"/>
            <a:ext cx="1398505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Guides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619706" y="2637064"/>
            <a:ext cx="1412099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514805" y="1835209"/>
            <a:ext cx="700315" cy="903393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264291" y="464568"/>
            <a:ext cx="676795" cy="36211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019354" y="330661"/>
            <a:ext cx="700315" cy="391249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83237" y="2613544"/>
            <a:ext cx="1417746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274211" y="1075804"/>
            <a:ext cx="692152" cy="2414042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603846" y="2637064"/>
            <a:ext cx="1405078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09669" y="1233466"/>
            <a:ext cx="700315" cy="210688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100185" y="2637064"/>
            <a:ext cx="1405078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Glossary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57838" y="1981635"/>
            <a:ext cx="700315" cy="61054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4914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925447" y="57150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ToIP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4953000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TIP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Interoperability Profile)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2853925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TSS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Standard Specification)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3763189" y="2016939"/>
            <a:ext cx="546100" cy="10715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6EF1456-7010-7D4E-A146-42F3F863AA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4812726" y="2038923"/>
            <a:ext cx="546100" cy="10275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F492F1D-C69E-484D-A312-F13BB292944A}"/>
              </a:ext>
            </a:extLst>
          </p:cNvPr>
          <p:cNvSpPr/>
          <p:nvPr/>
        </p:nvSpPr>
        <p:spPr>
          <a:xfrm>
            <a:off x="31242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1CACB9-4B64-4D48-B037-3C10A0F8ACB3}"/>
              </a:ext>
            </a:extLst>
          </p:cNvPr>
          <p:cNvCxnSpPr>
            <a:cxnSpLocks/>
          </p:cNvCxnSpPr>
          <p:nvPr/>
        </p:nvCxnSpPr>
        <p:spPr>
          <a:xfrm flipH="1">
            <a:off x="1828800" y="41529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B7FDB1-BD57-DC41-B4C5-DA0D4B1622FA}"/>
              </a:ext>
            </a:extLst>
          </p:cNvPr>
          <p:cNvCxnSpPr>
            <a:cxnSpLocks/>
          </p:cNvCxnSpPr>
          <p:nvPr/>
        </p:nvCxnSpPr>
        <p:spPr>
          <a:xfrm flipH="1">
            <a:off x="1828800" y="31623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7DF3C-3EC3-3942-AC8D-6CCA6AB847D1}"/>
              </a:ext>
            </a:extLst>
          </p:cNvPr>
          <p:cNvCxnSpPr>
            <a:cxnSpLocks/>
          </p:cNvCxnSpPr>
          <p:nvPr/>
        </p:nvCxnSpPr>
        <p:spPr>
          <a:xfrm flipH="1">
            <a:off x="1828800" y="21717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ACCC4268-7637-EC4C-A8C0-E752EE8DC891}"/>
              </a:ext>
            </a:extLst>
          </p:cNvPr>
          <p:cNvSpPr/>
          <p:nvPr/>
        </p:nvSpPr>
        <p:spPr>
          <a:xfrm>
            <a:off x="41611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AC677F-AC57-BC46-8376-A056AD4E2E0D}"/>
              </a:ext>
            </a:extLst>
          </p:cNvPr>
          <p:cNvSpPr/>
          <p:nvPr/>
        </p:nvSpPr>
        <p:spPr>
          <a:xfrm>
            <a:off x="31242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A70C5B8-5C9C-8C44-9D45-586A4690CDD2}"/>
              </a:ext>
            </a:extLst>
          </p:cNvPr>
          <p:cNvSpPr/>
          <p:nvPr/>
        </p:nvSpPr>
        <p:spPr>
          <a:xfrm>
            <a:off x="4161148" y="42518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A175F60-7F0D-5948-9E45-15F2F4241783}"/>
              </a:ext>
            </a:extLst>
          </p:cNvPr>
          <p:cNvSpPr/>
          <p:nvPr/>
        </p:nvSpPr>
        <p:spPr>
          <a:xfrm>
            <a:off x="59436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4DF5385-2FC3-794C-8BED-A1F36D81BE88}"/>
              </a:ext>
            </a:extLst>
          </p:cNvPr>
          <p:cNvSpPr/>
          <p:nvPr/>
        </p:nvSpPr>
        <p:spPr>
          <a:xfrm>
            <a:off x="69805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4815894-C566-A040-9206-563C8703AD78}"/>
              </a:ext>
            </a:extLst>
          </p:cNvPr>
          <p:cNvSpPr/>
          <p:nvPr/>
        </p:nvSpPr>
        <p:spPr>
          <a:xfrm>
            <a:off x="59436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2AF2322-CF9B-3245-A3E3-48BADD776B48}"/>
              </a:ext>
            </a:extLst>
          </p:cNvPr>
          <p:cNvSpPr/>
          <p:nvPr/>
        </p:nvSpPr>
        <p:spPr>
          <a:xfrm>
            <a:off x="6980548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D6EB94E-1AF0-BF43-B3A9-382955A3BCED}"/>
              </a:ext>
            </a:extLst>
          </p:cNvPr>
          <p:cNvSpPr/>
          <p:nvPr/>
        </p:nvSpPr>
        <p:spPr>
          <a:xfrm>
            <a:off x="3124200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508CD7-D22F-474D-99C6-352DD372CFCA}"/>
              </a:ext>
            </a:extLst>
          </p:cNvPr>
          <p:cNvSpPr/>
          <p:nvPr/>
        </p:nvSpPr>
        <p:spPr>
          <a:xfrm>
            <a:off x="4161148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EDAD2D6-70A2-E846-8B2B-838175A4EF45}"/>
              </a:ext>
            </a:extLst>
          </p:cNvPr>
          <p:cNvSpPr/>
          <p:nvPr/>
        </p:nvSpPr>
        <p:spPr>
          <a:xfrm>
            <a:off x="3124200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D32DBA9-E640-A343-8F2C-4CE1F58A0A55}"/>
              </a:ext>
            </a:extLst>
          </p:cNvPr>
          <p:cNvSpPr/>
          <p:nvPr/>
        </p:nvSpPr>
        <p:spPr>
          <a:xfrm>
            <a:off x="4161148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FF644D6-D5D8-7449-BF51-BD98248CD50F}"/>
              </a:ext>
            </a:extLst>
          </p:cNvPr>
          <p:cNvSpPr/>
          <p:nvPr/>
        </p:nvSpPr>
        <p:spPr>
          <a:xfrm>
            <a:off x="3124200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C8EB25-95A9-4342-AC56-827A35A78BC6}"/>
              </a:ext>
            </a:extLst>
          </p:cNvPr>
          <p:cNvSpPr/>
          <p:nvPr/>
        </p:nvSpPr>
        <p:spPr>
          <a:xfrm>
            <a:off x="4161148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21DDC37-40BD-194A-AA6D-4BE99003B005}"/>
              </a:ext>
            </a:extLst>
          </p:cNvPr>
          <p:cNvSpPr/>
          <p:nvPr/>
        </p:nvSpPr>
        <p:spPr>
          <a:xfrm>
            <a:off x="3124200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406B212-2743-DB42-97C2-1E5C1F0D0964}"/>
              </a:ext>
            </a:extLst>
          </p:cNvPr>
          <p:cNvSpPr/>
          <p:nvPr/>
        </p:nvSpPr>
        <p:spPr>
          <a:xfrm>
            <a:off x="4161148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0B98FDC-B7D0-8E43-B93D-8CAF8722E3EC}"/>
              </a:ext>
            </a:extLst>
          </p:cNvPr>
          <p:cNvSpPr/>
          <p:nvPr/>
        </p:nvSpPr>
        <p:spPr>
          <a:xfrm>
            <a:off x="3124200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553100C-E09D-5445-BFAE-FEF8913C322B}"/>
              </a:ext>
            </a:extLst>
          </p:cNvPr>
          <p:cNvSpPr/>
          <p:nvPr/>
        </p:nvSpPr>
        <p:spPr>
          <a:xfrm>
            <a:off x="4161148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6A27BA9B-66FA-254A-9139-9A2806FDCBF7}"/>
              </a:ext>
            </a:extLst>
          </p:cNvPr>
          <p:cNvSpPr/>
          <p:nvPr/>
        </p:nvSpPr>
        <p:spPr>
          <a:xfrm>
            <a:off x="3124200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786FE4F-65AA-AC46-A379-A8621D41DD1D}"/>
              </a:ext>
            </a:extLst>
          </p:cNvPr>
          <p:cNvSpPr/>
          <p:nvPr/>
        </p:nvSpPr>
        <p:spPr>
          <a:xfrm>
            <a:off x="4161148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8A193029-1787-284F-A400-2A65305DB176}"/>
              </a:ext>
            </a:extLst>
          </p:cNvPr>
          <p:cNvSpPr/>
          <p:nvPr/>
        </p:nvSpPr>
        <p:spPr>
          <a:xfrm>
            <a:off x="5943601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5C97732-4345-4A4E-8949-89ABA7E93C8B}"/>
              </a:ext>
            </a:extLst>
          </p:cNvPr>
          <p:cNvSpPr/>
          <p:nvPr/>
        </p:nvSpPr>
        <p:spPr>
          <a:xfrm>
            <a:off x="6980549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03065CE-6399-2D4B-AB0F-3C000019961D}"/>
              </a:ext>
            </a:extLst>
          </p:cNvPr>
          <p:cNvSpPr/>
          <p:nvPr/>
        </p:nvSpPr>
        <p:spPr>
          <a:xfrm>
            <a:off x="5943601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B312F67-B4E1-6744-992F-7C4B39574EC2}"/>
              </a:ext>
            </a:extLst>
          </p:cNvPr>
          <p:cNvSpPr/>
          <p:nvPr/>
        </p:nvSpPr>
        <p:spPr>
          <a:xfrm>
            <a:off x="6980549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CAABCE1-11E3-274E-9ABE-665E4F21D493}"/>
              </a:ext>
            </a:extLst>
          </p:cNvPr>
          <p:cNvSpPr/>
          <p:nvPr/>
        </p:nvSpPr>
        <p:spPr>
          <a:xfrm>
            <a:off x="5943601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DA816C24-C8CF-1D49-BC97-CF70E090CE4C}"/>
              </a:ext>
            </a:extLst>
          </p:cNvPr>
          <p:cNvSpPr/>
          <p:nvPr/>
        </p:nvSpPr>
        <p:spPr>
          <a:xfrm>
            <a:off x="6980549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1088A45-A614-6144-A0FF-9CD2A4DC1CBE}"/>
              </a:ext>
            </a:extLst>
          </p:cNvPr>
          <p:cNvSpPr/>
          <p:nvPr/>
        </p:nvSpPr>
        <p:spPr>
          <a:xfrm>
            <a:off x="5943601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0319C82-E045-BF45-B57C-142C48DF4429}"/>
              </a:ext>
            </a:extLst>
          </p:cNvPr>
          <p:cNvSpPr/>
          <p:nvPr/>
        </p:nvSpPr>
        <p:spPr>
          <a:xfrm>
            <a:off x="6980549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E2F2BDE-78E2-D848-9CF1-B622231F0DF5}"/>
              </a:ext>
            </a:extLst>
          </p:cNvPr>
          <p:cNvSpPr/>
          <p:nvPr/>
        </p:nvSpPr>
        <p:spPr>
          <a:xfrm>
            <a:off x="5943601" y="1639871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FB536BEB-5055-B04A-8526-8CD0C1905416}"/>
              </a:ext>
            </a:extLst>
          </p:cNvPr>
          <p:cNvSpPr/>
          <p:nvPr/>
        </p:nvSpPr>
        <p:spPr>
          <a:xfrm>
            <a:off x="6980549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E1F7DE5E-D648-004A-A597-E61E89BB6134}"/>
              </a:ext>
            </a:extLst>
          </p:cNvPr>
          <p:cNvSpPr/>
          <p:nvPr/>
        </p:nvSpPr>
        <p:spPr>
          <a:xfrm>
            <a:off x="5943601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7C56320-0E24-894A-A009-FB1A6A3A1F38}"/>
              </a:ext>
            </a:extLst>
          </p:cNvPr>
          <p:cNvSpPr/>
          <p:nvPr/>
        </p:nvSpPr>
        <p:spPr>
          <a:xfrm>
            <a:off x="6980549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AEEE06-3F96-E745-A880-FE02B6EDBFAA}"/>
              </a:ext>
            </a:extLst>
          </p:cNvPr>
          <p:cNvSpPr txBox="1"/>
          <p:nvPr/>
        </p:nvSpPr>
        <p:spPr>
          <a:xfrm>
            <a:off x="1981200" y="153853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A5EC11-E008-8549-8D1E-70834B892947}"/>
              </a:ext>
            </a:extLst>
          </p:cNvPr>
          <p:cNvSpPr txBox="1"/>
          <p:nvPr/>
        </p:nvSpPr>
        <p:spPr>
          <a:xfrm>
            <a:off x="1981200" y="250006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FDE6C-0A28-E44A-A68D-833AA0DCC875}"/>
              </a:ext>
            </a:extLst>
          </p:cNvPr>
          <p:cNvSpPr txBox="1"/>
          <p:nvPr/>
        </p:nvSpPr>
        <p:spPr>
          <a:xfrm>
            <a:off x="1981200" y="350873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9DBCF5-4880-4B42-9ACE-605C3F3EF72C}"/>
              </a:ext>
            </a:extLst>
          </p:cNvPr>
          <p:cNvSpPr txBox="1"/>
          <p:nvPr/>
        </p:nvSpPr>
        <p:spPr>
          <a:xfrm>
            <a:off x="1981200" y="449855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DBB45-E54F-C04F-9C83-0974669E6AD9}"/>
              </a:ext>
            </a:extLst>
          </p:cNvPr>
          <p:cNvCxnSpPr>
            <a:cxnSpLocks/>
          </p:cNvCxnSpPr>
          <p:nvPr/>
        </p:nvCxnSpPr>
        <p:spPr>
          <a:xfrm flipV="1">
            <a:off x="5638800" y="594283"/>
            <a:ext cx="0" cy="470161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1FF9545-1236-B142-9D78-1952F01584D3}"/>
              </a:ext>
            </a:extLst>
          </p:cNvPr>
          <p:cNvSpPr txBox="1"/>
          <p:nvPr/>
        </p:nvSpPr>
        <p:spPr>
          <a:xfrm>
            <a:off x="3112416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E7CD7F-86D5-AF4E-A313-22275C5C7541}"/>
              </a:ext>
            </a:extLst>
          </p:cNvPr>
          <p:cNvSpPr txBox="1"/>
          <p:nvPr/>
        </p:nvSpPr>
        <p:spPr>
          <a:xfrm>
            <a:off x="5931030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B</a:t>
            </a:r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E94BDABB-3989-E24C-A0A6-51B1F3356B00}"/>
              </a:ext>
            </a:extLst>
          </p:cNvPr>
          <p:cNvSpPr/>
          <p:nvPr/>
        </p:nvSpPr>
        <p:spPr>
          <a:xfrm>
            <a:off x="648883" y="4426804"/>
            <a:ext cx="563241" cy="25137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23BC8-67ED-C943-8FA9-3B91167978E0}"/>
              </a:ext>
            </a:extLst>
          </p:cNvPr>
          <p:cNvSpPr txBox="1"/>
          <p:nvPr/>
        </p:nvSpPr>
        <p:spPr>
          <a:xfrm>
            <a:off x="223889" y="4684213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Standard TSS component</a:t>
            </a: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4BB1DEA2-9EEB-394C-96E4-64DF92126135}"/>
              </a:ext>
            </a:extLst>
          </p:cNvPr>
          <p:cNvSpPr/>
          <p:nvPr/>
        </p:nvSpPr>
        <p:spPr>
          <a:xfrm>
            <a:off x="658310" y="3657992"/>
            <a:ext cx="563241" cy="251379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6EFF1-7AF8-FD45-A2B0-EFD5C8783A86}"/>
              </a:ext>
            </a:extLst>
          </p:cNvPr>
          <p:cNvSpPr txBox="1"/>
          <p:nvPr/>
        </p:nvSpPr>
        <p:spPr>
          <a:xfrm>
            <a:off x="233316" y="3910945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Custom TIP-specific component</a:t>
            </a:r>
          </a:p>
        </p:txBody>
      </p:sp>
    </p:spTree>
    <p:extLst>
      <p:ext uri="{BB962C8B-B14F-4D97-AF65-F5344CB8AC3E}">
        <p14:creationId xmlns:p14="http://schemas.microsoft.com/office/powerpoint/2010/main" val="66624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60503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328948</TotalTime>
  <Words>140</Words>
  <Application>Microsoft Macintosh PowerPoint</Application>
  <PresentationFormat>On-screen Show (16:10)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Black</vt:lpstr>
      <vt:lpstr>Avenir Book</vt:lpstr>
      <vt:lpstr>Calibri</vt:lpstr>
      <vt:lpstr>Respect Network 05262015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2107</cp:revision>
  <cp:lastPrinted>2018-05-27T23:55:40Z</cp:lastPrinted>
  <dcterms:created xsi:type="dcterms:W3CDTF">2014-09-07T07:08:33Z</dcterms:created>
  <dcterms:modified xsi:type="dcterms:W3CDTF">2020-11-18T20:02:05Z</dcterms:modified>
</cp:coreProperties>
</file>